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320B-3FEF-4095-8F6D-0CCC6097B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B70F8-9F36-4920-A4AD-5202F9B4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E8130-832F-4D5D-90DE-0C3370A1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83BD-90CC-4E57-A5AC-F066B1172128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4D1F0-AF81-4A6B-8A2A-5720D8DF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93084-B918-4305-A63D-EA2D2C81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2D1-21C7-497A-B2BA-5E8E876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6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E654-3F33-4EAF-92F2-99A96BD6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C22FF-F245-482B-A31B-DEAAD581F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E1741-7CAF-41BC-8C30-CDC046A0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83BD-90CC-4E57-A5AC-F066B1172128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9446B-C551-4342-A4B4-C0C3F6B7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7B382-3A82-4D6A-A133-3E7E6029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2D1-21C7-497A-B2BA-5E8E876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18DB8-8F2D-4F3E-96F5-E0C612EFA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FB447-17D2-4441-B380-1C103E92B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F17AD-2A07-41E3-8040-020BC981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83BD-90CC-4E57-A5AC-F066B1172128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B62A7-65BA-4BF6-A3E0-54F7250E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757D1-869F-4491-8A1A-2DB93CF1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2D1-21C7-497A-B2BA-5E8E876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2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F72B-FF1C-44E7-8661-DF01398F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87479-6DED-4BF3-AE2B-4706DB10A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4DBDE-E2CB-4BE5-A80E-35253F2E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83BD-90CC-4E57-A5AC-F066B1172128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848C-ECA9-4503-8466-EEFEA4FE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3531-2809-4C42-A2EB-0E8B1FB2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2D1-21C7-497A-B2BA-5E8E876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B68D-B6E4-43A7-9828-9BBD4978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D3D96-C445-4775-9FDC-6019CCF1A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6EDAA-8369-4C61-9814-8D09F170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83BD-90CC-4E57-A5AC-F066B1172128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39943-8DB0-41BD-B4CE-D9BB0996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EB5A-A75A-48A5-ADC0-8B0F71CE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2D1-21C7-497A-B2BA-5E8E876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6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C270-FB48-4FD2-8913-9D1AEB67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B112-83A6-40AE-AC26-38FEA30A7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5DEB4-547E-41E2-ABBC-C340344DF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C6561-D6D1-4E70-BD9F-EDAF02A1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83BD-90CC-4E57-A5AC-F066B1172128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8F26D-BBE9-4C24-88D6-1651812D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24DFF-E7EA-4587-8ED0-09490534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2D1-21C7-497A-B2BA-5E8E876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3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C6C2-3FDF-498A-B408-20EB5A4A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73D19-B29F-4139-A261-B68859A26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05768-82DD-4B67-8AE6-D0798080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C6210-3622-4A0C-BE06-EA879E10F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A36CB-326B-47CA-BE99-D8FB6C8B1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4459A-4436-4E5C-A55A-39FD724D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83BD-90CC-4E57-A5AC-F066B1172128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71B42-DEA3-4F47-94AF-2A0E8C7D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70728-4FF1-4D7C-B905-7AA639C4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2D1-21C7-497A-B2BA-5E8E876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0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8DAC-C469-4205-8F5A-3DD3F0C0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0A2E9-4CF0-4D79-BA4B-22EF8BCB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83BD-90CC-4E57-A5AC-F066B1172128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F7107-857C-43A9-A184-065CC7AD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CC68F-CB7A-4694-9319-DCA9E0EA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2D1-21C7-497A-B2BA-5E8E876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A0937-8043-4A9C-A4CA-F07E1AAA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83BD-90CC-4E57-A5AC-F066B1172128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C8775-B50C-4E64-9A22-4293F707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0E9D3-1D90-48D9-B227-45FCA1DD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2D1-21C7-497A-B2BA-5E8E876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8D62-789F-457D-8F9C-C1989B63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C0C9-179B-4326-948C-70146C8C0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B0D4E-377B-4A79-8BAB-0B7D7A168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F2A58-3282-46F2-8F58-72F6F9BD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83BD-90CC-4E57-A5AC-F066B1172128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F0BC4-3908-4E81-A1D7-E63F44C2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B87E6-38C6-48F1-AE75-E800C09A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2D1-21C7-497A-B2BA-5E8E876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0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700F-D45B-4FC7-A977-65430EFD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2C37F-E8AE-4EAE-AB6E-8F82E6317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1C325-B982-4DD1-B6F7-C06121AF1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A8DD4-C76D-4355-94A5-DF33038C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83BD-90CC-4E57-A5AC-F066B1172128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15ECA-A397-4205-8BF4-F32E1143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00A67-0876-4C46-87DC-594DFA18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12D1-21C7-497A-B2BA-5E8E876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5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B09CE-A234-4473-953B-AE4ECC19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9C513-BF8E-4BFA-B422-AA451BEE8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9123-00D1-4AFB-8F87-753821AE4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83BD-90CC-4E57-A5AC-F066B1172128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B552D-BB54-4C59-8765-B2D56F2D3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29E3-AF09-412F-952F-BE90DB743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B12D1-21C7-497A-B2BA-5E8E876F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5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943A-1DA4-44D8-82F1-C3AF7B183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</p:spTree>
    <p:extLst>
      <p:ext uri="{BB962C8B-B14F-4D97-AF65-F5344CB8AC3E}">
        <p14:creationId xmlns:p14="http://schemas.microsoft.com/office/powerpoint/2010/main" val="31490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6218A5-8C0B-4F54-A114-300E1AAA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580"/>
            <a:ext cx="12192000" cy="642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7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6FD640-D50C-4D5E-B595-EC1C4680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89"/>
            <a:ext cx="12192000" cy="675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7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24BAD9-8CC8-4D35-AB78-1F3E9B0A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126"/>
            <a:ext cx="12192000" cy="637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9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B392E2-4E5B-4852-A78A-31B504D55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1128712"/>
            <a:ext cx="75723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0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5627C4-ED1A-4C8D-B889-0F35DC3A2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356"/>
            <a:ext cx="12192000" cy="649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3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Angular CLI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Oleg Romanowski</dc:creator>
  <cp:lastModifiedBy>Oleg Romanowski</cp:lastModifiedBy>
  <cp:revision>2</cp:revision>
  <dcterms:created xsi:type="dcterms:W3CDTF">2017-08-06T11:28:49Z</dcterms:created>
  <dcterms:modified xsi:type="dcterms:W3CDTF">2017-08-07T05:31:08Z</dcterms:modified>
</cp:coreProperties>
</file>