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1DD6E-3644-4F1B-B21B-28E10484A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85437-927F-46EC-A8D9-DF20C5730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69305-A2EE-404B-B8EA-48609F7FC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72A9-DBDC-405A-B79B-2D9C52667FB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322CB-A582-4533-A6A7-528CA7CC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47854-46D2-485B-9654-12736FC1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573-99C5-453D-9F5F-6F26349E9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3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51FB-EFF2-42DC-9C30-73B7E939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0A979-7FB5-4A8C-95BA-C9FABC1E8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742CF-C69F-4078-9623-589FF640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72A9-DBDC-405A-B79B-2D9C52667FB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C2B84-1E3C-4996-9609-90D59C4E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94E24-4265-48D4-9AB6-3D2C1AB5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573-99C5-453D-9F5F-6F26349E9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7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5E7E60-C1A3-49A9-9A3E-A60770AFD0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E693B-7A37-41B4-B878-6F177F7AC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A1CB9-C184-4695-8DA5-9585F2A1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72A9-DBDC-405A-B79B-2D9C52667FB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8BB8B-B031-48F3-A488-8E626B6D2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DB621-B930-4972-BD2F-C42731DCE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573-99C5-453D-9F5F-6F26349E9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5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9002-75D7-496B-8731-A73D380DF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A5AFE-C7D6-433D-BCCA-8FB8F7121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7F47C-3E38-4F00-86CC-94D0BAD9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72A9-DBDC-405A-B79B-2D9C52667FB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918F5-DA6B-4BB5-B802-208661C14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5E8B8-1B45-4B5C-B581-4E3C1C22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573-99C5-453D-9F5F-6F26349E9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6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CF27-A7E0-4BB5-BE62-F3655E34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CCDBE-A991-4F2A-8E1B-16B05DBF5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DCEF9-1B6A-4D63-AAEC-85A9784F5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72A9-DBDC-405A-B79B-2D9C52667FB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D2071-91E9-4AC3-AA8A-71744F69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D657D-BBAA-4E5B-9A0F-5C9B0078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573-99C5-453D-9F5F-6F26349E9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7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A79B-D996-47BD-8C55-C6D93F3C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D46E7-E071-4474-8694-B0E663E19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3A35F-6BA9-4DA7-96C3-845BA1B53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62EAE-9FC6-4F84-9559-993DED64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72A9-DBDC-405A-B79B-2D9C52667FB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7759C-04BC-47D3-B7F7-1CE34215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B4B58-FA69-4B65-81C7-B31E352D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573-99C5-453D-9F5F-6F26349E9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1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3AE4-2ABD-4857-A9C8-07664DD0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C09F6-B374-4597-BAA9-4C84C656E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14DDA-6C53-4C5E-88D8-A19C76A1D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3D97B-FB35-4781-BFAA-AAFEF1BB3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ECFB14-8EA5-43E3-951B-496956120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AF6445-CAE2-4CBC-955C-F5463E3E5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72A9-DBDC-405A-B79B-2D9C52667FB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2E4F96-22E3-47B7-9786-32A8FD48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239D2-F1A9-431D-A77A-9F6FB728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573-99C5-453D-9F5F-6F26349E9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8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B16F-C584-4A5C-A325-05BEAF105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10D92B-4399-4924-94BE-2838528B6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72A9-DBDC-405A-B79B-2D9C52667FB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59839-2B25-48F0-8BC6-74FD6232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142EE-D2B2-43E5-B3D0-C94BD35B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573-99C5-453D-9F5F-6F26349E9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1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B29518-018A-42DC-8CE3-27BD58AAC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72A9-DBDC-405A-B79B-2D9C52667FB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3F4070-A4B2-4690-A81B-93062BB0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06BB5-D582-41DD-B4E9-A0F886091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573-99C5-453D-9F5F-6F26349E9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2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7F0E5-AF3A-4414-BC51-76624181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306CD-BC11-495D-8793-5E407D48F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D623F-CBB7-442A-9504-D5B067EAE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4BA58-E6FB-4FA7-83E0-B610D630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72A9-DBDC-405A-B79B-2D9C52667FB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B438F-B703-4CA2-AA2D-D74C1398B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B13BA-C7C3-4915-A9A8-A8DFFC8B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573-99C5-453D-9F5F-6F26349E9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8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68A4-BD1B-4AB3-8314-3D07B403A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ECE34-EA73-4F26-A4D8-EE38EA863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ECF00-5DDB-440B-8FAD-4692989AD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B7FA4-4F62-4036-82C2-AD1D8990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72A9-DBDC-405A-B79B-2D9C52667FB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E30D4-B732-470E-AC87-ABBF55DD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A9F37-6A9D-47C7-B9A3-8C86690E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2573-99C5-453D-9F5F-6F26349E9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0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8E544C-F637-40BB-A549-65EF07CA8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BEB04-4132-4CF6-8DD1-85DD96FD3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2B16A-ED34-4C7F-A44A-7932187FFA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A72A9-DBDC-405A-B79B-2D9C52667FB4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072B1-D157-4205-BFEA-99B95B0FB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D7BCF-15B5-41CE-8C1C-6DB41BD59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2573-99C5-453D-9F5F-6F26349E9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7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23C4-D74D-4370-81A0-277C0F8AC2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D3 Java Script</a:t>
            </a:r>
          </a:p>
        </p:txBody>
      </p:sp>
    </p:spTree>
    <p:extLst>
      <p:ext uri="{BB962C8B-B14F-4D97-AF65-F5344CB8AC3E}">
        <p14:creationId xmlns:p14="http://schemas.microsoft.com/office/powerpoint/2010/main" val="236036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1C3AF4-E2FA-4D78-A822-EEB9D9E96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862012"/>
            <a:ext cx="81343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6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80BA85-565C-456E-B367-6EB9B8761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67" y="0"/>
            <a:ext cx="102514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45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1BC1EE-ECDE-409C-A008-E595136D8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187" y="0"/>
            <a:ext cx="8705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43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865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20129</TotalTime>
  <Words>3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D3 Java Script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 Java Script</dc:title>
  <dc:creator>Oleg Romanowski</dc:creator>
  <cp:lastModifiedBy>Oleg Romanowski</cp:lastModifiedBy>
  <cp:revision>4</cp:revision>
  <dcterms:created xsi:type="dcterms:W3CDTF">2017-07-18T05:41:02Z</dcterms:created>
  <dcterms:modified xsi:type="dcterms:W3CDTF">2017-08-01T05:10:51Z</dcterms:modified>
</cp:coreProperties>
</file>