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73" r:id="rId9"/>
    <p:sldId id="274" r:id="rId10"/>
    <p:sldId id="262" r:id="rId11"/>
    <p:sldId id="266" r:id="rId12"/>
    <p:sldId id="275" r:id="rId13"/>
    <p:sldId id="276" r:id="rId14"/>
    <p:sldId id="277" r:id="rId15"/>
    <p:sldId id="278" r:id="rId16"/>
    <p:sldId id="267" r:id="rId17"/>
    <p:sldId id="279" r:id="rId18"/>
    <p:sldId id="280" r:id="rId19"/>
    <p:sldId id="281" r:id="rId20"/>
    <p:sldId id="268" r:id="rId21"/>
    <p:sldId id="282" r:id="rId22"/>
    <p:sldId id="272" r:id="rId23"/>
    <p:sldId id="283" r:id="rId24"/>
    <p:sldId id="269" r:id="rId25"/>
    <p:sldId id="284" r:id="rId26"/>
    <p:sldId id="285" r:id="rId27"/>
    <p:sldId id="270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9427" autoAdjust="0"/>
  </p:normalViewPr>
  <p:slideViewPr>
    <p:cSldViewPr>
      <p:cViewPr varScale="1">
        <p:scale>
          <a:sx n="65" d="100"/>
          <a:sy n="65" d="100"/>
        </p:scale>
        <p:origin x="-15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041363-5CF8-4327-BED7-8A4F2B7E6EC1}" type="datetimeFigureOut">
              <a:rPr lang="en-PH" smtClean="0"/>
              <a:pPr/>
              <a:t>3/21/2014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P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3134E9-6442-42C4-8EDE-E73614AD36F4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up-dews-cod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SVN Seminar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How to use SVN for software version controlling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to Use SVN?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Checkout (download codes)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Commit (upload codes)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Update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Show Logs</a:t>
            </a:r>
            <a:endParaRPr lang="en-PH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Revert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PH" dirty="0" smtClean="0"/>
              <a:t>Diff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4724400" cy="4800600"/>
          </a:xfrm>
        </p:spPr>
        <p:txBody>
          <a:bodyPr/>
          <a:lstStyle/>
          <a:p>
            <a:r>
              <a:rPr lang="en-PH" dirty="0" smtClean="0"/>
              <a:t>Create a new folder and name it “</a:t>
            </a:r>
            <a:r>
              <a:rPr lang="en-PH" dirty="0" err="1" smtClean="0"/>
              <a:t>updews_codes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Right click on the folder and click </a:t>
            </a:r>
            <a:r>
              <a:rPr lang="en-PH" i="1" dirty="0" smtClean="0"/>
              <a:t>SVN Checkout</a:t>
            </a:r>
          </a:p>
          <a:p>
            <a:endParaRPr lang="en-PH" dirty="0" smtClean="0"/>
          </a:p>
        </p:txBody>
      </p:sp>
      <p:pic>
        <p:nvPicPr>
          <p:cNvPr id="4" name="Picture 3" descr="create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7170" y="1524000"/>
            <a:ext cx="2996830" cy="1520613"/>
          </a:xfrm>
          <a:prstGeom prst="rect">
            <a:avLst/>
          </a:prstGeom>
        </p:spPr>
      </p:pic>
      <p:pic>
        <p:nvPicPr>
          <p:cNvPr id="5" name="Picture 4" descr="c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3962400"/>
            <a:ext cx="3772427" cy="1810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Fill out the URL of UPDEWS Repository</a:t>
            </a:r>
            <a:endParaRPr lang="en-PH" dirty="0"/>
          </a:p>
        </p:txBody>
      </p:sp>
      <p:pic>
        <p:nvPicPr>
          <p:cNvPr id="5" name="Picture 4" descr="c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057400"/>
            <a:ext cx="5334000" cy="4435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We may have to change the proxy settings of our Tortoise SVN to ensure proper Checkout</a:t>
            </a:r>
            <a:endParaRPr lang="en-PH" dirty="0"/>
          </a:p>
        </p:txBody>
      </p:sp>
      <p:pic>
        <p:nvPicPr>
          <p:cNvPr id="4" name="Picture 3" descr="c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276600"/>
            <a:ext cx="5496693" cy="227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Change the proxy settings</a:t>
            </a:r>
            <a:endParaRPr lang="en-PH" dirty="0"/>
          </a:p>
        </p:txBody>
      </p:sp>
      <p:pic>
        <p:nvPicPr>
          <p:cNvPr id="4" name="Picture 3" descr="co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057400"/>
            <a:ext cx="6773221" cy="454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You’ll see this if your checkout was successful</a:t>
            </a:r>
            <a:endParaRPr lang="en-PH" dirty="0"/>
          </a:p>
        </p:txBody>
      </p:sp>
      <p:pic>
        <p:nvPicPr>
          <p:cNvPr id="4" name="Picture 3" descr="co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14600"/>
            <a:ext cx="5943600" cy="417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/>
          <a:lstStyle/>
          <a:p>
            <a:r>
              <a:rPr lang="en-PH" dirty="0" smtClean="0"/>
              <a:t>Let us create a test file for committing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Warning:  As much as possible, make sure that the code you are about to commit is working properly</a:t>
            </a:r>
          </a:p>
        </p:txBody>
      </p:sp>
      <p:pic>
        <p:nvPicPr>
          <p:cNvPr id="4" name="Picture 3" descr="commi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772400" cy="1828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Right click on the folder &amp; choose </a:t>
            </a:r>
            <a:r>
              <a:rPr lang="en-PH" i="1" dirty="0" smtClean="0"/>
              <a:t>SVN</a:t>
            </a:r>
            <a:r>
              <a:rPr lang="en-PH" dirty="0" smtClean="0"/>
              <a:t> </a:t>
            </a:r>
            <a:r>
              <a:rPr lang="en-PH" i="1" dirty="0" smtClean="0"/>
              <a:t>C</a:t>
            </a:r>
            <a:r>
              <a:rPr lang="en-PH" i="1" dirty="0" smtClean="0"/>
              <a:t>ommit</a:t>
            </a:r>
            <a:r>
              <a:rPr lang="en-PH" dirty="0" smtClean="0"/>
              <a:t> to upload your code to the server</a:t>
            </a:r>
            <a:endParaRPr lang="en-PH" dirty="0"/>
          </a:p>
        </p:txBody>
      </p:sp>
      <p:pic>
        <p:nvPicPr>
          <p:cNvPr id="4" name="Picture 3" descr="commi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3505200" cy="3709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Here is where you’ll describe the changes that you made for the project.</a:t>
            </a:r>
          </a:p>
          <a:p>
            <a:r>
              <a:rPr lang="en-PH" dirty="0" smtClean="0"/>
              <a:t>You can choose files you want committed</a:t>
            </a:r>
            <a:endParaRPr lang="en-PH" dirty="0"/>
          </a:p>
        </p:txBody>
      </p:sp>
      <p:pic>
        <p:nvPicPr>
          <p:cNvPr id="4" name="Picture 3" descr="commi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048000"/>
            <a:ext cx="4296598" cy="3630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You’ll see this if your </a:t>
            </a:r>
            <a:r>
              <a:rPr lang="en-PH" dirty="0" smtClean="0"/>
              <a:t>commit was </a:t>
            </a:r>
            <a:r>
              <a:rPr lang="en-PH" dirty="0" smtClean="0"/>
              <a:t>successful</a:t>
            </a:r>
            <a:endParaRPr lang="en-PH" dirty="0"/>
          </a:p>
        </p:txBody>
      </p:sp>
      <p:pic>
        <p:nvPicPr>
          <p:cNvPr id="5" name="Picture 4" descr="commi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667000"/>
            <a:ext cx="6373115" cy="293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Outline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What is SVN and why should we use it?</a:t>
            </a:r>
          </a:p>
          <a:p>
            <a:r>
              <a:rPr lang="en-PH" dirty="0" smtClean="0"/>
              <a:t>How to setup SVN on your Computer?</a:t>
            </a:r>
          </a:p>
          <a:p>
            <a:r>
              <a:rPr lang="en-PH" dirty="0" smtClean="0"/>
              <a:t>How to use SVN?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Update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Right click the folder &amp; choose </a:t>
            </a:r>
            <a:r>
              <a:rPr lang="en-PH" i="1" dirty="0" smtClean="0"/>
              <a:t>SVN Update </a:t>
            </a:r>
            <a:r>
              <a:rPr lang="en-PH" dirty="0" smtClean="0"/>
              <a:t>to update to the latest revision</a:t>
            </a:r>
          </a:p>
          <a:p>
            <a:endParaRPr lang="en-PH" dirty="0" smtClean="0"/>
          </a:p>
          <a:p>
            <a:endParaRPr lang="en-PH" i="1" dirty="0" smtClean="0"/>
          </a:p>
          <a:p>
            <a:endParaRPr lang="en-PH" i="1" dirty="0" smtClean="0"/>
          </a:p>
          <a:p>
            <a:r>
              <a:rPr lang="en-PH" dirty="0" smtClean="0"/>
              <a:t>Tip:  Always </a:t>
            </a:r>
            <a:r>
              <a:rPr lang="en-PH" dirty="0" smtClean="0"/>
              <a:t>Update before </a:t>
            </a:r>
            <a:r>
              <a:rPr lang="en-PH" dirty="0" smtClean="0"/>
              <a:t>Committing to avoid </a:t>
            </a:r>
            <a:r>
              <a:rPr lang="en-PH" i="1" dirty="0" smtClean="0"/>
              <a:t>conflicts</a:t>
            </a:r>
            <a:r>
              <a:rPr lang="en-PH" dirty="0" smtClean="0"/>
              <a:t> (very common in </a:t>
            </a:r>
            <a:r>
              <a:rPr lang="en-PH" dirty="0" err="1" smtClean="0"/>
              <a:t>Dropbox</a:t>
            </a:r>
            <a:r>
              <a:rPr lang="en-PH" dirty="0" smtClean="0"/>
              <a:t>)</a:t>
            </a:r>
            <a:endParaRPr lang="en-PH" dirty="0" smtClean="0"/>
          </a:p>
          <a:p>
            <a:endParaRPr lang="en-PH" i="1" dirty="0"/>
          </a:p>
        </p:txBody>
      </p:sp>
      <p:pic>
        <p:nvPicPr>
          <p:cNvPr id="4" name="Picture 3" descr="updat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743200"/>
            <a:ext cx="3581900" cy="1200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Update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You’ll see this if your </a:t>
            </a:r>
            <a:r>
              <a:rPr lang="en-PH" dirty="0" smtClean="0"/>
              <a:t>update was </a:t>
            </a:r>
            <a:r>
              <a:rPr lang="en-PH" dirty="0" smtClean="0"/>
              <a:t>successful</a:t>
            </a:r>
            <a:endParaRPr lang="en-PH" dirty="0"/>
          </a:p>
        </p:txBody>
      </p:sp>
      <p:pic>
        <p:nvPicPr>
          <p:cNvPr id="5" name="Picture 4" descr="updat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667000"/>
            <a:ext cx="6354062" cy="292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Show Logs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Right click on the folder or item and click </a:t>
            </a:r>
            <a:r>
              <a:rPr lang="en-PH" i="1" dirty="0" smtClean="0"/>
              <a:t>Show Log </a:t>
            </a:r>
            <a:r>
              <a:rPr lang="en-PH" dirty="0" smtClean="0"/>
              <a:t>to view its revision history</a:t>
            </a:r>
            <a:endParaRPr lang="en-PH" dirty="0"/>
          </a:p>
        </p:txBody>
      </p:sp>
      <p:pic>
        <p:nvPicPr>
          <p:cNvPr id="4" name="Picture 3" descr="showlo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819400"/>
            <a:ext cx="5563377" cy="253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Show Logs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You’ll now be able to view the revision history that can help you debug!</a:t>
            </a:r>
            <a:endParaRPr lang="en-PH" dirty="0"/>
          </a:p>
        </p:txBody>
      </p:sp>
      <p:pic>
        <p:nvPicPr>
          <p:cNvPr id="4" name="Picture 3" descr="show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590800"/>
            <a:ext cx="5668411" cy="393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Revert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Right click on the file you want to revert and choose </a:t>
            </a:r>
            <a:r>
              <a:rPr lang="en-PH" i="1" dirty="0" smtClean="0"/>
              <a:t>Revert</a:t>
            </a:r>
            <a:endParaRPr lang="en-PH" i="1" dirty="0"/>
          </a:p>
        </p:txBody>
      </p:sp>
      <p:pic>
        <p:nvPicPr>
          <p:cNvPr id="4" name="Picture 3" descr="reve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6049220" cy="3019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Revert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Select the file/s you want to revert</a:t>
            </a:r>
            <a:endParaRPr lang="en-PH" dirty="0"/>
          </a:p>
        </p:txBody>
      </p:sp>
      <p:pic>
        <p:nvPicPr>
          <p:cNvPr id="4" name="Picture 3" descr="reve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209800"/>
            <a:ext cx="4934639" cy="3943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Revert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This is what you’ll see after a successful revert</a:t>
            </a:r>
            <a:endParaRPr lang="en-PH" dirty="0"/>
          </a:p>
        </p:txBody>
      </p:sp>
      <p:pic>
        <p:nvPicPr>
          <p:cNvPr id="4" name="Picture 3" descr="rever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667000"/>
            <a:ext cx="6373115" cy="294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Diff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 can view the exact line changes in a file using diff. This is very useful for debugging.</a:t>
            </a:r>
            <a:endParaRPr lang="en-PH" dirty="0"/>
          </a:p>
        </p:txBody>
      </p:sp>
      <p:pic>
        <p:nvPicPr>
          <p:cNvPr id="4" name="Picture 3" descr="diff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667000"/>
            <a:ext cx="4572000" cy="379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Diff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You’ll be able to view the code differences or choose which lines to merge to the current working copy.</a:t>
            </a:r>
            <a:endParaRPr lang="en-PH" dirty="0"/>
          </a:p>
        </p:txBody>
      </p:sp>
      <p:pic>
        <p:nvPicPr>
          <p:cNvPr id="5" name="Picture 4" descr="diff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5934637" cy="366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END!!!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SVN?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SVN or Subversion is a software versioning and revision control system</a:t>
            </a:r>
          </a:p>
          <a:p>
            <a:r>
              <a:rPr lang="en-PH" dirty="0" smtClean="0"/>
              <a:t>It is used to maintain current and historical version of files such as source code, web pages and documentation</a:t>
            </a:r>
            <a:endParaRPr lang="en-PH" dirty="0"/>
          </a:p>
        </p:txBody>
      </p:sp>
      <p:pic>
        <p:nvPicPr>
          <p:cNvPr id="4" name="Picture 3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267200"/>
            <a:ext cx="2209800" cy="1657350"/>
          </a:xfrm>
          <a:prstGeom prst="rect">
            <a:avLst/>
          </a:prstGeom>
        </p:spPr>
      </p:pic>
      <p:pic>
        <p:nvPicPr>
          <p:cNvPr id="5" name="Picture 4" descr="logo-smart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867400"/>
            <a:ext cx="952500" cy="647700"/>
          </a:xfrm>
          <a:prstGeom prst="rect">
            <a:avLst/>
          </a:prstGeom>
        </p:spPr>
      </p:pic>
      <p:pic>
        <p:nvPicPr>
          <p:cNvPr id="6" name="Picture 5" descr="subversion-3d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4114800"/>
            <a:ext cx="1996103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should we use it?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It helps multiple people working on the same software project stay organized</a:t>
            </a:r>
          </a:p>
          <a:p>
            <a:r>
              <a:rPr lang="en-PH" dirty="0" smtClean="0"/>
              <a:t>Having a historical record of our source code gives us an easier time for debugging</a:t>
            </a:r>
          </a:p>
          <a:p>
            <a:endParaRPr lang="en-PH" dirty="0" smtClean="0"/>
          </a:p>
        </p:txBody>
      </p:sp>
      <p:pic>
        <p:nvPicPr>
          <p:cNvPr id="4" name="Picture 3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6576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should we use it?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Reverting to a working version becomes very easy (assuming that the current version is buggy)</a:t>
            </a:r>
          </a:p>
          <a:p>
            <a:endParaRPr lang="en-PH" dirty="0" smtClean="0"/>
          </a:p>
        </p:txBody>
      </p:sp>
      <p:pic>
        <p:nvPicPr>
          <p:cNvPr id="4" name="Picture 3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6576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setup SVN on your Computer?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Download “Tortoise SVN” from </a:t>
            </a:r>
            <a:r>
              <a:rPr lang="en-PH" dirty="0" smtClean="0">
                <a:hlinkClick r:id="rId2"/>
              </a:rPr>
              <a:t>http://tortoisesvn.net/</a:t>
            </a:r>
            <a:r>
              <a:rPr lang="en-PH" dirty="0" smtClean="0"/>
              <a:t> and install it on your computer</a:t>
            </a:r>
          </a:p>
        </p:txBody>
      </p:sp>
      <p:pic>
        <p:nvPicPr>
          <p:cNvPr id="4" name="Picture 3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124200"/>
            <a:ext cx="4267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setup SVN on your Computer?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SVN </a:t>
            </a:r>
            <a:r>
              <a:rPr lang="en-PH" dirty="0" smtClean="0"/>
              <a:t>of </a:t>
            </a:r>
            <a:r>
              <a:rPr lang="en-PH" dirty="0" smtClean="0"/>
              <a:t>UP DEWS is currently being hosted using </a:t>
            </a:r>
            <a:r>
              <a:rPr lang="en-PH" dirty="0" err="1" smtClean="0"/>
              <a:t>google</a:t>
            </a:r>
            <a:r>
              <a:rPr lang="en-PH" dirty="0" smtClean="0"/>
              <a:t> code at </a:t>
            </a:r>
            <a:r>
              <a:rPr lang="en-PH" dirty="0" smtClean="0">
                <a:hlinkClick r:id="rId2"/>
              </a:rPr>
              <a:t>https://code.google.com/p/up-dews-codes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 smtClean="0"/>
              <a:t>We </a:t>
            </a:r>
            <a:r>
              <a:rPr lang="en-PH" dirty="0" smtClean="0"/>
              <a:t>will now have to checkout (or download) the UP DEWS code using SVN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setup SVN on your Computer?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Username:  Your Gmail Account</a:t>
            </a:r>
          </a:p>
          <a:p>
            <a:r>
              <a:rPr lang="en-PH" dirty="0" smtClean="0"/>
              <a:t>Password:  Found at </a:t>
            </a:r>
            <a:r>
              <a:rPr lang="en-PH" dirty="0" err="1" smtClean="0"/>
              <a:t>google</a:t>
            </a:r>
            <a:r>
              <a:rPr lang="en-PH" dirty="0" smtClean="0"/>
              <a:t> code site</a:t>
            </a:r>
          </a:p>
          <a:p>
            <a:endParaRPr lang="en-PH" dirty="0"/>
          </a:p>
        </p:txBody>
      </p:sp>
      <p:pic>
        <p:nvPicPr>
          <p:cNvPr id="4" name="Picture 3" descr="acce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590800"/>
            <a:ext cx="7772400" cy="4001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setup SVN on your Computer?</a:t>
            </a:r>
            <a:endParaRPr lang="en-PH" dirty="0"/>
          </a:p>
        </p:txBody>
      </p:sp>
      <p:pic>
        <p:nvPicPr>
          <p:cNvPr id="6" name="Content Placeholder 5" descr="acces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1476" y="1752600"/>
            <a:ext cx="7195084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448</TotalTime>
  <Words>523</Words>
  <Application>Microsoft Office PowerPoint</Application>
  <PresentationFormat>On-screen Show (4:3)</PresentationFormat>
  <Paragraphs>78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SVN Seminar</vt:lpstr>
      <vt:lpstr>Outline</vt:lpstr>
      <vt:lpstr>What is SVN?</vt:lpstr>
      <vt:lpstr>Why should we use it?</vt:lpstr>
      <vt:lpstr>Why should we use it?</vt:lpstr>
      <vt:lpstr>How to setup SVN on your Computer?</vt:lpstr>
      <vt:lpstr>How to setup SVN on your Computer?</vt:lpstr>
      <vt:lpstr>How to setup SVN on your Computer?</vt:lpstr>
      <vt:lpstr>How to setup SVN on your Computer?</vt:lpstr>
      <vt:lpstr>How to Use SVN?</vt:lpstr>
      <vt:lpstr>Checkout</vt:lpstr>
      <vt:lpstr>Checkout</vt:lpstr>
      <vt:lpstr>Checkout</vt:lpstr>
      <vt:lpstr>Checkout</vt:lpstr>
      <vt:lpstr>Checkout</vt:lpstr>
      <vt:lpstr>Commit</vt:lpstr>
      <vt:lpstr>Commit</vt:lpstr>
      <vt:lpstr>Commit</vt:lpstr>
      <vt:lpstr>Commit</vt:lpstr>
      <vt:lpstr>Update</vt:lpstr>
      <vt:lpstr>Update</vt:lpstr>
      <vt:lpstr>Show Logs</vt:lpstr>
      <vt:lpstr>Show Logs</vt:lpstr>
      <vt:lpstr>Revert</vt:lpstr>
      <vt:lpstr>Revert</vt:lpstr>
      <vt:lpstr>Revert</vt:lpstr>
      <vt:lpstr>Diff</vt:lpstr>
      <vt:lpstr>Diff</vt:lpstr>
      <vt:lpstr>END!!!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Seminar</dc:title>
  <dc:creator>susanochka67</dc:creator>
  <cp:lastModifiedBy>susanochka67</cp:lastModifiedBy>
  <cp:revision>63</cp:revision>
  <dcterms:created xsi:type="dcterms:W3CDTF">2014-03-19T08:05:35Z</dcterms:created>
  <dcterms:modified xsi:type="dcterms:W3CDTF">2014-03-21T08:16:44Z</dcterms:modified>
</cp:coreProperties>
</file>