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5" r:id="rId3"/>
    <p:sldId id="310" r:id="rId4"/>
    <p:sldId id="316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15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0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576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220198" cy="2895600"/>
          </a:xfrm>
        </p:spPr>
        <p:txBody>
          <a:bodyPr/>
          <a:lstStyle/>
          <a:p>
            <a:r>
              <a:rPr lang="en-US" dirty="0" smtClean="0"/>
              <a:t>Fantasy Game Database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By correy winke, stephanie wilson, jared schindler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37212" y="152400"/>
            <a:ext cx="3505200" cy="419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37212" y="7620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 characters in the game, but only one is the main character. This function is designed to show if the character selected is the main character, or a secondary character.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0"/>
            <a:ext cx="41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5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59856" y="228600"/>
            <a:ext cx="3505200" cy="419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32612" y="990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trigger is designed to place a maximum of four (4) into each ‘room’ (or area).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3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8747" y="190500"/>
            <a:ext cx="35052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4132" y="762000"/>
            <a:ext cx="9494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query displays two different instances of a game being played. In the first game, the main character, in march, has a saved game in the room named ‘Death Chamber’. In the second game, </a:t>
            </a:r>
            <a:r>
              <a:rPr lang="en-US" dirty="0" err="1" smtClean="0"/>
              <a:t>Kestryl</a:t>
            </a:r>
            <a:r>
              <a:rPr lang="en-US" dirty="0" smtClean="0"/>
              <a:t>, in January, saved in the Underground Lake area. This query only shows games from the first quarter of the year, in a program that would track the time.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2133600"/>
            <a:ext cx="662079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0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23212" y="533400"/>
            <a:ext cx="35052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23212" y="1600200"/>
            <a:ext cx="3779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event will take a game state that has not been modified for 2 years or more, and will remove it from the game state table and into the archive.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33400"/>
            <a:ext cx="7268589" cy="5925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50" y="5067300"/>
            <a:ext cx="17430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12" y="838200"/>
            <a:ext cx="8692399" cy="28194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6096000"/>
            <a:ext cx="8687333" cy="609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Special thanks to </a:t>
            </a:r>
            <a:r>
              <a:rPr lang="en-US" dirty="0" err="1" smtClean="0"/>
              <a:t>spacecat</a:t>
            </a:r>
            <a:r>
              <a:rPr lang="en-US" dirty="0" smtClean="0"/>
              <a:t> for giving us the strength to carry on through the tough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9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457200"/>
            <a:ext cx="1043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6612" y="1447800"/>
            <a:ext cx="109151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database is for a hypothetical computer-based role-playing game, with a design based on a fictional world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Correy</a:t>
            </a:r>
            <a:r>
              <a:rPr lang="en-US" dirty="0" smtClean="0"/>
              <a:t> </a:t>
            </a:r>
            <a:r>
              <a:rPr lang="en-US" dirty="0" err="1" smtClean="0"/>
              <a:t>Winke</a:t>
            </a:r>
            <a:r>
              <a:rPr lang="en-US" dirty="0" smtClean="0"/>
              <a:t>, Jared Schindler, and Stephanie Wilson.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database is designed to track and store data for various in-game elements that can be saved into a file and/or</a:t>
            </a:r>
          </a:p>
          <a:p>
            <a:r>
              <a:rPr lang="en-US" dirty="0" smtClean="0"/>
              <a:t>loaded for the user.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457200"/>
            <a:ext cx="1043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Graphical Schematic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6612" y="1447800"/>
            <a:ext cx="1066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database is for a hypothetical computer-based role-playing game, with a design based on a fictional world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Correy</a:t>
            </a:r>
            <a:r>
              <a:rPr lang="en-US" dirty="0" smtClean="0"/>
              <a:t> </a:t>
            </a:r>
            <a:r>
              <a:rPr lang="en-US" dirty="0" err="1" smtClean="0"/>
              <a:t>Winke</a:t>
            </a:r>
            <a:r>
              <a:rPr lang="en-US" dirty="0" smtClean="0"/>
              <a:t>, Jared Schindler, and Stephanie Wilson.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5" y="0"/>
            <a:ext cx="10931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137240"/>
            <a:ext cx="10439400" cy="419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Creation Script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6612" y="1447800"/>
            <a:ext cx="1066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database is for a hypothetical computer-based role-playing game, with a design based on a fictional world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Correy</a:t>
            </a:r>
            <a:r>
              <a:rPr lang="en-US" dirty="0" smtClean="0"/>
              <a:t> </a:t>
            </a:r>
            <a:r>
              <a:rPr lang="en-US" dirty="0" err="1" smtClean="0"/>
              <a:t>Winke</a:t>
            </a:r>
            <a:r>
              <a:rPr lang="en-US" dirty="0" smtClean="0"/>
              <a:t>, Jared Schindler, and Stephanie Wilson.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340"/>
            <a:ext cx="12188825" cy="57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137240"/>
            <a:ext cx="10439400" cy="419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75612" y="914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query is designed to show how many enemies are in the rooms shown in the result grid.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914400"/>
            <a:ext cx="711616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37212" y="152400"/>
            <a:ext cx="3505200" cy="419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37212" y="762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procedure is designed to  calculate the total defense for a character, and displays that value in the result grid.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37070"/>
            <a:ext cx="5106113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313612" y="0"/>
            <a:ext cx="35052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Columns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13612" y="76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script adds columns to our rows.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8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8747" y="190500"/>
            <a:ext cx="35052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4132" y="762000"/>
            <a:ext cx="949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shops have sold weapons to the player’s enemies. This query shows which enemies have purchased the most deadly weapons, and from which shop.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47" y="2438400"/>
            <a:ext cx="945964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8747" y="190500"/>
            <a:ext cx="35052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4132" y="762000"/>
            <a:ext cx="949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query displays the total value of all the items of each kingdom’s shop. All of the shops have a value of 3,200 space-dollars.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97" y="2010723"/>
            <a:ext cx="892617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417</Words>
  <Application>Microsoft Office PowerPoint</Application>
  <PresentationFormat>Custom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Digital Blue Tunnel 16x9</vt:lpstr>
      <vt:lpstr>Fantasy Game Database</vt:lpstr>
      <vt:lpstr> Concept</vt:lpstr>
      <vt:lpstr> Graphical Schematic</vt:lpstr>
      <vt:lpstr> Creation Script</vt:lpstr>
      <vt:lpstr> Query</vt:lpstr>
      <vt:lpstr> Procedure</vt:lpstr>
      <vt:lpstr> Add Columns</vt:lpstr>
      <vt:lpstr> Query</vt:lpstr>
      <vt:lpstr> Query</vt:lpstr>
      <vt:lpstr> Function</vt:lpstr>
      <vt:lpstr> Trigger</vt:lpstr>
      <vt:lpstr> Query</vt:lpstr>
      <vt:lpstr> Event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2016-05-11T15:29:07Z</dcterms:created>
  <dcterms:modified xsi:type="dcterms:W3CDTF">2016-05-11T18:53:36Z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