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0" r:id="rId6"/>
    <p:sldId id="264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17C10-8769-4641-B44D-D27A86016744}" v="50" dt="2024-04-02T08:05:41.525"/>
    <p1510:client id="{7840147A-6C37-4EA4-B2A0-07770C364F88}" v="234" dt="2024-04-02T07:58:02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 showGuides="1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6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9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0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36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05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8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7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70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6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3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2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9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3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3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4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29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1459A9-2254-4AD3-A89B-ECE6D7727A21}" type="datetimeFigureOut">
              <a:rPr lang="en-IN" smtClean="0"/>
              <a:pPr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C633-C776-42DB-A802-07CFC0150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7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inkedin.com/in/upenc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078" y="1461234"/>
            <a:ext cx="8950029" cy="2442721"/>
          </a:xfrm>
        </p:spPr>
        <p:txBody>
          <a:bodyPr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Customer Segmentation Model Using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917474" y="4126024"/>
            <a:ext cx="5656217" cy="685012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ea typeface="+mj-lt"/>
                <a:cs typeface="+mj-lt"/>
              </a:rPr>
              <a:t>Leveraging Data Insights for Targeted Marketing</a:t>
            </a:r>
            <a:endParaRPr lang="en-US" dirty="0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1851" y="5786846"/>
            <a:ext cx="305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Upendra</a:t>
            </a:r>
            <a:r>
              <a:rPr lang="en-US" dirty="0"/>
              <a:t> </a:t>
            </a:r>
            <a:r>
              <a:rPr lang="en-US" dirty="0" err="1"/>
              <a:t>Chaturvedi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399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452718"/>
            <a:ext cx="9175633" cy="1090749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ea typeface="+mj-lt"/>
                <a:cs typeface="+mj-lt"/>
              </a:rPr>
              <a:t>Abstract</a:t>
            </a:r>
            <a:br>
              <a:rPr lang="en-IN" b="1" dirty="0">
                <a:solidFill>
                  <a:schemeClr val="tx1"/>
                </a:solidFill>
                <a:ea typeface="+mj-lt"/>
                <a:cs typeface="+mj-lt"/>
              </a:rPr>
            </a:br>
            <a:endParaRPr lang="en-US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529" y="1852274"/>
            <a:ext cx="9548959" cy="4535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 this project, we aim to transform transactional data into a customer-centric dataset using the K-means clustering algorithm.</a:t>
            </a:r>
          </a:p>
          <a:p>
            <a:endParaRPr lang="en-US" b="1" dirty="0"/>
          </a:p>
          <a:p>
            <a:r>
              <a:rPr lang="en-US" dirty="0">
                <a:ea typeface="+mj-lt"/>
                <a:cs typeface="+mj-lt"/>
              </a:rPr>
              <a:t>Our goal is to segment customers into distinct groups based on their purchasing behavior to enhance marketing strategies and increase sales.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We will develop a recommendation system to suggest top-selling products to customers within each segment, further improving marketing effectiveness.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Technologies Used: Python, Pandas, NumPy, Matplotlib, Seaborn, </a:t>
            </a:r>
            <a:r>
              <a:rPr lang="en-US">
                <a:ea typeface="+mj-lt"/>
                <a:cs typeface="+mj-lt"/>
              </a:rPr>
              <a:t>Plotly,</a:t>
            </a:r>
            <a:r>
              <a:rPr lang="en-US" dirty="0">
                <a:ea typeface="+mj-lt"/>
                <a:cs typeface="+mj-lt"/>
              </a:rPr>
              <a:t> Scikit-learn.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9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452718"/>
            <a:ext cx="9410754" cy="140053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Problem Statement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8114" y="2508069"/>
            <a:ext cx="9522332" cy="3984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ea typeface="+mj-lt"/>
                <a:cs typeface="+mj-lt"/>
              </a:rPr>
              <a:t>We seek to understand customer behavior and preferences to tailor marketing strategies effectively.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Challenges include the lack of customer segmentation and personalized marketing approaches.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Our goal is to leverage data-driven insights to address these challenges and enhance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365571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257" y="2154469"/>
            <a:ext cx="10183268" cy="45084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Data Cleaning &amp; Transformation: Handle missing values, duplicates, and outliers to prepare the dataset.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Feature Engineering: Create new features to develop a customer-centric dataset.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Data Preprocessing: Scale and reduce dimensions of the data to streamline clustering.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Customer Segmentation using K-Means Clustering: Segment customers into distinct groups based on their behavior.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Cluster Analysis &amp; Evaluation: Analyze and profile each cluster to develop targeted marketing strategies.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Recommendation System: Recommend top-selling products to customers within each cluster to enhance sales.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1097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Proposed Solution</a:t>
            </a: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34" y="452718"/>
            <a:ext cx="9404723" cy="1055508"/>
          </a:xfrm>
        </p:spPr>
        <p:txBody>
          <a:bodyPr/>
          <a:lstStyle/>
          <a:p>
            <a:r>
              <a:rPr lang="en-IN" b="1">
                <a:ea typeface="+mj-lt"/>
                <a:cs typeface="+mj-lt"/>
              </a:rPr>
              <a:t>Technology Used</a:t>
            </a:r>
            <a:endParaRPr lang="en-IN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63" y="2272198"/>
            <a:ext cx="9720043" cy="3523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Python: Programming language used for data analysis and modeling.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Pandas, NumPy: Libraries for data manipulation and analysis.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Matplotlib, Seaborn, 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Plotly: Libraries for data visualization.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Yellowbrick :  Library for model evaluation and visualization.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Scikit-learn: Library for machine learning algorithms.</a:t>
            </a:r>
          </a:p>
          <a:p>
            <a:pPr marL="0" indent="0">
              <a:buClr>
                <a:srgbClr val="8AD0D6"/>
              </a:buCl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8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/>
          <a:lstStyle/>
          <a:p>
            <a:r>
              <a:rPr lang="en-IN" b="1" dirty="0">
                <a:ea typeface="+mj-lt"/>
                <a:cs typeface="+mj-lt"/>
              </a:rPr>
              <a:t>Modelling &amp; Results </a:t>
            </a:r>
            <a:br>
              <a:rPr lang="en-IN" dirty="0"/>
            </a:b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89" y="4286794"/>
            <a:ext cx="312149" cy="31214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BDEA8-3D73-F0E9-6132-D432362F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722239"/>
            <a:ext cx="10571182" cy="4842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Data Cleaning &amp; Transformation: Handled missing values, duplicates, and outliers to prepare the dataset.</a:t>
            </a:r>
            <a:endParaRPr lang="en-US" dirty="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Feature Engineering: Created new features based on transactional data.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Data Preprocessing: Scaled and reduced dimensions of the data using PCA.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Customer Segmentation using K-Means Clustering: Segmented customers into distinct groups.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Cluster Analysis &amp; Evaluation: Analyzed and profiled each cluster to understand customer behavior.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Recommendation System: Developed a system to recommend top-selling products to customers within each cluster.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638E-2FA9-05BD-95D3-2D89E3793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53" y="2958691"/>
            <a:ext cx="8515221" cy="24558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j-lt"/>
                <a:cs typeface="+mj-lt"/>
              </a:rPr>
              <a:t>The project successfully transformed transactional data into a customer-centric dataset.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Customer segmentation and the recommendation system have the potential to enhance marketing effectiveness and increase sales.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Further improvements and refinements can be made to optimize marketing strategies and customer engagement.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6E5DA4-8CFA-F09B-32F1-894A6C7D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989327" cy="1384297"/>
          </a:xfrm>
        </p:spPr>
        <p:txBody>
          <a:bodyPr/>
          <a:lstStyle/>
          <a:p>
            <a:r>
              <a:rPr lang="en-IN" b="1" dirty="0">
                <a:ea typeface="+mj-lt"/>
                <a:cs typeface="+mj-lt"/>
              </a:rPr>
              <a:t>Conclusion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76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586" y="1593419"/>
            <a:ext cx="8412687" cy="1156116"/>
          </a:xfrm>
        </p:spPr>
        <p:txBody>
          <a:bodyPr/>
          <a:lstStyle/>
          <a:p>
            <a:pPr algn="ctr"/>
            <a:r>
              <a:rPr lang="en-IN" sz="60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03EE2067-2779-80FE-07E4-E304159D3D1F}"/>
              </a:ext>
            </a:extLst>
          </p:cNvPr>
          <p:cNvSpPr txBox="1">
            <a:spLocks/>
          </p:cNvSpPr>
          <p:nvPr/>
        </p:nvSpPr>
        <p:spPr>
          <a:xfrm>
            <a:off x="8379" y="3033345"/>
            <a:ext cx="11579690" cy="160516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buClr>
                <a:srgbClr val="8AD0D6"/>
              </a:buClr>
              <a:buFont typeface="Wingdings 3"/>
              <a:buChar char=""/>
            </a:pPr>
            <a:r>
              <a:rPr lang="en-IN" dirty="0">
                <a:ea typeface="+mj-lt"/>
                <a:cs typeface="+mj-lt"/>
              </a:rPr>
              <a:t>Feel free to ask any questions or share your thoughts.</a:t>
            </a:r>
            <a:endParaRPr lang="en-US">
              <a:ea typeface="+mj-lt"/>
              <a:cs typeface="+mj-lt"/>
            </a:endParaRPr>
          </a:p>
          <a:p>
            <a:pPr algn="ctr">
              <a:buClr>
                <a:srgbClr val="8AD0D6"/>
              </a:buClr>
              <a:buFont typeface="Wingdings 3"/>
              <a:buChar char=""/>
            </a:pPr>
            <a:r>
              <a:rPr lang="en-IN" dirty="0">
                <a:ea typeface="+mj-lt"/>
                <a:cs typeface="+mj-lt"/>
              </a:rPr>
              <a:t>Your active participation is highly appreciated!</a:t>
            </a:r>
          </a:p>
          <a:p>
            <a:pPr algn="ctr">
              <a:buClr>
                <a:srgbClr val="8AD0D6"/>
              </a:buClr>
              <a:buFont typeface="Wingdings 3"/>
              <a:buChar char=""/>
            </a:pPr>
            <a:r>
              <a:rPr lang="en-IN" dirty="0">
                <a:ea typeface="+mj-lt"/>
                <a:cs typeface="+mj-lt"/>
              </a:rPr>
              <a:t>Let's engage in insightful discussions.</a:t>
            </a:r>
          </a:p>
          <a:p>
            <a:pPr marL="0" indent="0" algn="ctr">
              <a:buNone/>
            </a:pPr>
            <a:endParaRPr lang="en-IN" dirty="0">
              <a:ea typeface="+mj-lt"/>
              <a:cs typeface="+mj-lt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EAE961C-EF07-E29C-1763-740BE6313C57}"/>
              </a:ext>
            </a:extLst>
          </p:cNvPr>
          <p:cNvSpPr txBox="1">
            <a:spLocks/>
          </p:cNvSpPr>
          <p:nvPr/>
        </p:nvSpPr>
        <p:spPr>
          <a:xfrm>
            <a:off x="5931851" y="5405608"/>
            <a:ext cx="5656217" cy="114508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IN">
                <a:ea typeface="+mj-lt"/>
                <a:cs typeface="+mj-lt"/>
              </a:rPr>
              <a:t>Upendra Chaturvedi </a:t>
            </a:r>
            <a:endParaRPr lang="en-IN" dirty="0">
              <a:ea typeface="+mj-lt"/>
              <a:cs typeface="+mj-lt"/>
            </a:endParaRPr>
          </a:p>
          <a:p>
            <a:pPr marL="0" indent="0" algn="ctr">
              <a:buClr>
                <a:srgbClr val="8AD0D6"/>
              </a:buClr>
              <a:buNone/>
            </a:pPr>
            <a:r>
              <a:rPr lang="en-IN" dirty="0">
                <a:ea typeface="+mj-lt"/>
                <a:cs typeface="+mj-lt"/>
                <a:hlinkClick r:id="rId2"/>
              </a:rPr>
              <a:t>linkedin</a:t>
            </a:r>
            <a:endParaRPr lang="en-IN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66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</TotalTime>
  <Words>159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Customer Segmentation Model Using Python</vt:lpstr>
      <vt:lpstr>Abstract </vt:lpstr>
      <vt:lpstr>Problem Statement</vt:lpstr>
      <vt:lpstr>Proposed Solution   </vt:lpstr>
      <vt:lpstr>Technology Used</vt:lpstr>
      <vt:lpstr>Modelling &amp; Results 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Assistant</dc:title>
  <dc:creator>Shashank Rawat</dc:creator>
  <cp:lastModifiedBy>UPENDRA</cp:lastModifiedBy>
  <cp:revision>294</cp:revision>
  <dcterms:created xsi:type="dcterms:W3CDTF">2017-08-16T05:37:14Z</dcterms:created>
  <dcterms:modified xsi:type="dcterms:W3CDTF">2024-04-02T08:06:59Z</dcterms:modified>
</cp:coreProperties>
</file>