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Logger: Your Invisible Watchdog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key logger is a powerful software tool that silently records every keystroke made on a computer, providing invaluable insights into user activity and potential security risks.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69428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669994"/>
            <a:ext cx="28825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BEHARA UPENDAR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692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11348" y="388846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and mitigate security vulnerabilities within an organization.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0127" y="388846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208"/>
            <a:ext cx="26479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monitor user activity and activity patterns.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480" y="388846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administrators, security teams, and compliance officers.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059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Problem Statement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Risks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Insider threats, data breaches, and unauthorized access pose significant risks to organizations.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850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Concerns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regulations require comprehensive monitoring and reporting of user activities.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3064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Productivity 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Inefficient use of company resources and time can impact overall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019538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31112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Keystroke Capture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record all user input, including passwords, chat messages, and document contents.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12456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Activity Monitoring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938004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&amp; Alerts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comprehensive reports and set up customizable alerts to notify administrators of suspicious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164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13221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network security and monitor user activities for potential breaches.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5520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Teams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Investigate security incidents and ensure compliance with industry regulations.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5520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Officers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organization adheres to applicable laws and internal policies.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1160"/>
            <a:ext cx="65752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 and Its Value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29664"/>
            <a:ext cx="34985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Monitoring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captures every keystroke, providing a complete audit trail of user activities.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296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algorithms 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Alerts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set up custom alerts to receive real-time notifications of suspicious activities.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876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Reporting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reports help organizations maintain compliance and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055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Wow Factor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33211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Invisible Monitoring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535567"/>
            <a:ext cx="307371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operates silently in the background, ensuring users are unaware of its presence.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833211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Security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535567"/>
            <a:ext cx="307383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identifying potential threats early, organizations can take preemptive actions to mitigate risks.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833211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055150"/>
            <a:ext cx="2828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Productivity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535567"/>
            <a:ext cx="307383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addressing unproductive user behaviors can lead to significant improvements in overall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1396"/>
            <a:ext cx="7632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Modeling and Implementation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80109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78772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2858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2858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 with a lightweight agent and a centralized management console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73594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8767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7679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be installed on individual workstations or deployed across the entire network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Encrypted and secure storage of user activity logs, with configurable retention policies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32371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77322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Privacy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773222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access controls and compliance with data protection regulations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148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and Benefits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535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68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8513"/>
            <a:ext cx="329588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 data helps identify and mitigate security vulnerabilities, reducing the risk of data breaches and unauthorized access.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4535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68215"/>
            <a:ext cx="2999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user activity logs and reports ensure organizations meet stringent compliance requirements.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4535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68215"/>
            <a:ext cx="28873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user behavior patterns allows organizations to optimize workflows and identify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Upendar Behara</cp:lastModifiedBy>
  <cp:revision>3</cp:revision>
  <dcterms:created xsi:type="dcterms:W3CDTF">2024-06-13T04:55:39Z</dcterms:created>
  <dcterms:modified xsi:type="dcterms:W3CDTF">2024-06-13T05:31:19Z</dcterms:modified>
</cp:coreProperties>
</file>