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Maria Garcia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Email: maria.garcia@example.com</a:t>
            </a:r>
          </a:p>
          <a:p>
            <a:r>
              <a:t>Skills: UI/UX Design; Figma; Photoshop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