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86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2420575f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2420575f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2420575f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2420575f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2420575f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2420575f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2420575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2420575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2420575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2420575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2420575f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2420575f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2420575f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2420575f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2420575f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2420575f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2420575f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2420575f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2420575f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2420575f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2420575f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2420575f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8C01-A94E-5FDF-7DCA-4E5D8A40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20485"/>
            <a:ext cx="8520600" cy="311059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3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Lawrence Technological University</a:t>
            </a:r>
            <a:br>
              <a:rPr lang="en-IN" sz="3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3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Math and Computer Science Department</a:t>
            </a:r>
            <a:br>
              <a:rPr lang="en-IN" sz="3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3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2032_MCS7013_Collaborative Research Proj1</a:t>
            </a:r>
            <a:br>
              <a:rPr lang="en-IN" sz="3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3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Student Name: Upender </a:t>
            </a:r>
            <a:r>
              <a:rPr lang="en-IN" sz="31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Gugulotu</a:t>
            </a:r>
            <a:br>
              <a:rPr lang="en-IN" sz="3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3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Date: 31</a:t>
            </a:r>
            <a:r>
              <a:rPr lang="en-IN" sz="31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</a:t>
            </a:r>
            <a:r>
              <a:rPr lang="en-IN" sz="3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September 2024</a:t>
            </a:r>
            <a:br>
              <a:rPr lang="en-IN" sz="3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108292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588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/>
              <a:t>Technology Stack:</a:t>
            </a:r>
            <a:endParaRPr sz="2500" b="1"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11700" y="1373225"/>
            <a:ext cx="816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Backend Development with Python Django:</a:t>
            </a:r>
            <a:r>
              <a:rPr lang="en" sz="1600">
                <a:solidFill>
                  <a:schemeClr val="dk1"/>
                </a:solidFill>
              </a:rPr>
              <a:t> The robust backend is powered by Python Django, providing a scalable and efficient framework for seamless application development.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Database Management using MySQL:</a:t>
            </a:r>
            <a:r>
              <a:rPr lang="en" sz="1600">
                <a:solidFill>
                  <a:schemeClr val="dk1"/>
                </a:solidFill>
              </a:rPr>
              <a:t> MySQL serves as the database management system, ensuring secure and organized storage of student, staff, and administrative data.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11700" y="975875"/>
            <a:ext cx="834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Frontend Development with HTML, CSS, and Bootstrap: </a:t>
            </a:r>
            <a:r>
              <a:rPr lang="en" sz="1600">
                <a:solidFill>
                  <a:schemeClr val="dk1"/>
                </a:solidFill>
              </a:rPr>
              <a:t>The frontend is developed using HTML, CSS, and Bootstrap, creating a visually appealing and responsive user interface across all devices.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AWS Deployment for Scalability:</a:t>
            </a:r>
            <a:r>
              <a:rPr lang="en" sz="1600">
                <a:solidFill>
                  <a:schemeClr val="dk1"/>
                </a:solidFill>
              </a:rPr>
              <a:t> The application is deployed on Amazon Web Services (AWS), leveraging its cloud capabilities for scalability, reliability, and optimal performance.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Git for Version Control: </a:t>
            </a:r>
            <a:r>
              <a:rPr lang="en" sz="1600">
                <a:solidFill>
                  <a:schemeClr val="dk1"/>
                </a:solidFill>
              </a:rPr>
              <a:t>Git, coupled with AWS CodeCommit, is employed for version control, allowing collaborative development and efficient management of codebase changes.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245475" y="312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/>
              <a:t>Deployment:</a:t>
            </a:r>
            <a:endParaRPr sz="2500"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11700" y="885275"/>
            <a:ext cx="8738100" cy="4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17" b="1">
                <a:solidFill>
                  <a:schemeClr val="dk1"/>
                </a:solidFill>
              </a:rPr>
              <a:t>AWS Setup:</a:t>
            </a:r>
            <a:endParaRPr sz="6417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6417">
                <a:solidFill>
                  <a:schemeClr val="dk1"/>
                </a:solidFill>
              </a:rPr>
              <a:t>Created EC2 and RDS instances.</a:t>
            </a:r>
            <a:endParaRPr sz="641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6417">
                <a:solidFill>
                  <a:schemeClr val="dk1"/>
                </a:solidFill>
              </a:rPr>
              <a:t>Assigned necessary permissions to a user.</a:t>
            </a:r>
            <a:endParaRPr sz="641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6417">
                <a:solidFill>
                  <a:schemeClr val="dk1"/>
                </a:solidFill>
              </a:rPr>
              <a:t>Uploaded code to AWS CodeCommit.</a:t>
            </a:r>
            <a:endParaRPr sz="641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17" b="1">
                <a:solidFill>
                  <a:schemeClr val="dk1"/>
                </a:solidFill>
              </a:rPr>
              <a:t>Code Deployment:</a:t>
            </a:r>
            <a:endParaRPr sz="6417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6417">
                <a:solidFill>
                  <a:schemeClr val="dk1"/>
                </a:solidFill>
              </a:rPr>
              <a:t>Cloned code into EC2 instance.</a:t>
            </a:r>
            <a:endParaRPr sz="641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6417">
                <a:solidFill>
                  <a:schemeClr val="dk1"/>
                </a:solidFill>
              </a:rPr>
              <a:t>Installed dependencies and atarted the server.</a:t>
            </a:r>
            <a:endParaRPr sz="641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17" b="1">
                <a:solidFill>
                  <a:schemeClr val="dk1"/>
                </a:solidFill>
              </a:rPr>
              <a:t>Security:</a:t>
            </a:r>
            <a:endParaRPr sz="6417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6417">
                <a:solidFill>
                  <a:schemeClr val="dk1"/>
                </a:solidFill>
              </a:rPr>
              <a:t>Modified security group settings.</a:t>
            </a:r>
            <a:endParaRPr sz="641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6417">
                <a:solidFill>
                  <a:schemeClr val="dk1"/>
                </a:solidFill>
              </a:rPr>
              <a:t>Created API Gateway and integrated HTTP URI.</a:t>
            </a:r>
            <a:endParaRPr sz="6417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311700" y="621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Conclusion:</a:t>
            </a:r>
            <a:endParaRPr b="1"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11700" y="1340125"/>
            <a:ext cx="836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600"/>
              <a:buChar char="●"/>
            </a:pPr>
            <a:r>
              <a:rPr lang="en" sz="1600">
                <a:solidFill>
                  <a:srgbClr val="0F0F0F"/>
                </a:solidFill>
              </a:rPr>
              <a:t>The Student Management System, crafted with user-friendly interfaces, seamlessly merges student, staff, and administrative functionalities. With a focus on streamlined attendance management, efficient leave applications, and timely notifications, the system enhances the daily operations of educational institutions. </a:t>
            </a:r>
            <a:endParaRPr sz="1600">
              <a:solidFill>
                <a:srgbClr val="0F0F0F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600"/>
              <a:buChar char="●"/>
            </a:pPr>
            <a:r>
              <a:rPr lang="en" sz="1600">
                <a:solidFill>
                  <a:srgbClr val="0F0F0F"/>
                </a:solidFill>
              </a:rPr>
              <a:t>Developed on the robust Python Django framework and deployed on AWS, the platform ensures scalability and optimal performance. This integration not only facilitates seamless student-staff interaction but also transforms administrative processes. </a:t>
            </a:r>
            <a:endParaRPr sz="1600">
              <a:solidFill>
                <a:srgbClr val="0F0F0F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600"/>
              <a:buChar char="●"/>
            </a:pPr>
            <a:r>
              <a:rPr lang="en" sz="1600">
                <a:solidFill>
                  <a:srgbClr val="0F0F0F"/>
                </a:solidFill>
              </a:rPr>
              <a:t>The result is an agile, responsive, and efficient system that contributes to an elevated standard of academic administration and fosters an enriched educational experience.</a:t>
            </a:r>
            <a:endParaRPr sz="1600">
              <a:solidFill>
                <a:srgbClr val="0F0F0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49951" y="2649025"/>
            <a:ext cx="784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800" b="1" dirty="0"/>
              <a:t>Student Management System</a:t>
            </a:r>
            <a:endParaRPr sz="5800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22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Introduction:</a:t>
            </a:r>
            <a:endParaRPr b="1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30400"/>
            <a:ext cx="8109000" cy="3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600"/>
              <a:buChar char="●"/>
            </a:pPr>
            <a:r>
              <a:rPr lang="en" sz="1600">
                <a:solidFill>
                  <a:srgbClr val="0F0F0F"/>
                </a:solidFill>
              </a:rPr>
              <a:t>The Student Management System, developed using Python Django, serves as a comprehensive web application focusing on student-staff information and attendance management. The project encompasses three main categories: Student, Staff, and Admin Panel. </a:t>
            </a:r>
            <a:endParaRPr sz="1600">
              <a:solidFill>
                <a:srgbClr val="0F0F0F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600"/>
              <a:buChar char="●"/>
            </a:pPr>
            <a:r>
              <a:rPr lang="en" sz="1600">
                <a:solidFill>
                  <a:srgbClr val="0F0F0F"/>
                </a:solidFill>
              </a:rPr>
              <a:t>Students can view and update their profiles, check attendance records, apply for leave, and receive notifications. Staff members can manage student results, take attendance, apply for leave, and access notifications. </a:t>
            </a:r>
            <a:endParaRPr sz="1600">
              <a:solidFill>
                <a:srgbClr val="0F0F0F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600"/>
              <a:buChar char="●"/>
            </a:pPr>
            <a:r>
              <a:rPr lang="en" sz="1600">
                <a:solidFill>
                  <a:srgbClr val="0F0F0F"/>
                </a:solidFill>
              </a:rPr>
              <a:t>The Admin Panel allows administrators to handle courses, subjects, sessions, staff, and students.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323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/>
              <a:t>Student Panel:</a:t>
            </a:r>
            <a:endParaRPr sz="4100" b="1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953800"/>
            <a:ext cx="8782200" cy="3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Receive Notifications:</a:t>
            </a:r>
            <a:r>
              <a:rPr lang="en" sz="1600">
                <a:solidFill>
                  <a:schemeClr val="dk1"/>
                </a:solidFill>
              </a:rPr>
              <a:t> Students can receive timely notifications regarding important updates, announcements, and relevant information from the college administration.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Stay Informed:</a:t>
            </a:r>
            <a:r>
              <a:rPr lang="en" sz="1600">
                <a:solidFill>
                  <a:schemeClr val="dk1"/>
                </a:solidFill>
              </a:rPr>
              <a:t> The platform ensures students are well-informed about any changes, events, or critical developments within the academic sphere.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Provide Feedback: </a:t>
            </a:r>
            <a:r>
              <a:rPr lang="en" sz="1600">
                <a:solidFill>
                  <a:schemeClr val="dk1"/>
                </a:solidFill>
              </a:rPr>
              <a:t>Students have the opportunity to offer feedback, contributing valuable insights and comments to administrators.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Enhance Communication: </a:t>
            </a:r>
            <a:r>
              <a:rPr lang="en" sz="1600">
                <a:solidFill>
                  <a:schemeClr val="dk1"/>
                </a:solidFill>
              </a:rPr>
              <a:t>The bidirectional communication through notifications and feedback fosters a dynamic and collaborative relationship between students and the educational institution.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Transparency:</a:t>
            </a:r>
            <a:r>
              <a:rPr lang="en" sz="1600">
                <a:solidFill>
                  <a:schemeClr val="dk1"/>
                </a:solidFill>
              </a:rPr>
              <a:t> The system promotes transparency by keeping students informed and providing a platform for open communication.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14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ER Diagram:</a:t>
            </a:r>
            <a:endParaRPr b="1"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663" y="646825"/>
            <a:ext cx="5198675" cy="428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754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" sz="2750" b="1"/>
              <a:t>The Staff Panel:</a:t>
            </a:r>
            <a:endParaRPr sz="2750" b="1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527750"/>
            <a:ext cx="792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In Result Management: </a:t>
            </a:r>
            <a:r>
              <a:rPr lang="en" sz="1600">
                <a:solidFill>
                  <a:schemeClr val="dk1"/>
                </a:solidFill>
              </a:rPr>
              <a:t>Staff members can efficiently manage and input results for each student, maintaining a comprehensive record of academic performance.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Attendance Tracking:</a:t>
            </a:r>
            <a:r>
              <a:rPr lang="en" sz="1600">
                <a:solidFill>
                  <a:schemeClr val="dk1"/>
                </a:solidFill>
              </a:rPr>
              <a:t> The system allows staff to take and view student attendance, streamlining the process of monitoring class participation.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Leave Applications:</a:t>
            </a:r>
            <a:r>
              <a:rPr lang="en" sz="1600">
                <a:solidFill>
                  <a:schemeClr val="dk1"/>
                </a:solidFill>
              </a:rPr>
              <a:t> Staff members can apply for leave directly through the system, simplifying the administrative process and ensuring a swift workflow.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583324"/>
            <a:ext cx="7965300" cy="3358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Notifications:</a:t>
            </a:r>
            <a:r>
              <a:rPr lang="en" sz="1600">
                <a:solidFill>
                  <a:schemeClr val="dk1"/>
                </a:solidFill>
              </a:rPr>
              <a:t> The platform keeps staff abreast of critical developments, announcements, and updates, facilitating effective communication.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Feedback Mechanism: </a:t>
            </a:r>
            <a:r>
              <a:rPr lang="en" sz="1600">
                <a:solidFill>
                  <a:schemeClr val="dk1"/>
                </a:solidFill>
              </a:rPr>
              <a:t>Staff members can actively engage in the feedback process, providing valuable insights and comments to administrators for continual improvement.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Transparent Communication: </a:t>
            </a:r>
            <a:r>
              <a:rPr lang="en" sz="1600">
                <a:solidFill>
                  <a:schemeClr val="dk1"/>
                </a:solidFill>
              </a:rPr>
              <a:t>The Staff Panel enhances transparency by providing a centralized platform for communication, result management, and administrative tasks.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588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/>
              <a:t>The Admin Panel:</a:t>
            </a:r>
            <a:endParaRPr sz="2500" b="1"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340100"/>
            <a:ext cx="818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Course Management:</a:t>
            </a:r>
            <a:r>
              <a:rPr lang="en" sz="1600">
                <a:solidFill>
                  <a:schemeClr val="dk1"/>
                </a:solidFill>
              </a:rPr>
              <a:t> Administrators can efficiently manage courses, subjects, and sessions, establishing the foundational structure of the academic framework.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Student and Staff Management:</a:t>
            </a:r>
            <a:r>
              <a:rPr lang="en" sz="1600">
                <a:solidFill>
                  <a:schemeClr val="dk1"/>
                </a:solidFill>
              </a:rPr>
              <a:t> The system provides a centralized hub for administrators to handle student and staff records, ensuring comprehensive and organized management.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Attendance Oversight:</a:t>
            </a:r>
            <a:r>
              <a:rPr lang="en" sz="1600">
                <a:solidFill>
                  <a:schemeClr val="dk1"/>
                </a:solidFill>
              </a:rPr>
              <a:t> Administrators can efficiently manage attendance records, offering insights into student engagement and participation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256500" y="786300"/>
            <a:ext cx="8362800" cy="3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Notification System: </a:t>
            </a:r>
            <a:r>
              <a:rPr lang="en" sz="1600">
                <a:solidFill>
                  <a:schemeClr val="dk1"/>
                </a:solidFill>
              </a:rPr>
              <a:t>The platform incorporates a notification system, enabling administrators to disseminate critical information, updates, and announcements.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Leave Approval:</a:t>
            </a:r>
            <a:r>
              <a:rPr lang="en" sz="1600">
                <a:solidFill>
                  <a:schemeClr val="dk1"/>
                </a:solidFill>
              </a:rPr>
              <a:t> Admins have the authority to approve staff leave applications, maintaining control over the scheduling and operational aspects of the educational institution.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Feedback Handling:</a:t>
            </a:r>
            <a:r>
              <a:rPr lang="en" sz="1600">
                <a:solidFill>
                  <a:schemeClr val="dk1"/>
                </a:solidFill>
              </a:rPr>
              <a:t> The Admin Panel facilitates the collection of feedback from both students and staff, promoting a responsive and improvement-oriented institutional approach.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Comprehensive Oversight:</a:t>
            </a:r>
            <a:r>
              <a:rPr lang="en" sz="1600">
                <a:solidFill>
                  <a:schemeClr val="dk1"/>
                </a:solidFill>
              </a:rPr>
              <a:t> Administrators can oversee various aspects of the educational ecosystem, ensuring smooth operations and fostering a conducive learning environment.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867</Words>
  <Application>Microsoft Office PowerPoint</Application>
  <PresentationFormat>On-screen Show (16:9)</PresentationFormat>
  <Paragraphs>49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</vt:lpstr>
      <vt:lpstr>Times New Roman</vt:lpstr>
      <vt:lpstr>Simple Light</vt:lpstr>
      <vt:lpstr>      Lawrence Technological University             Math and Computer Science Department          2032_MCS7013_Collaborative Research Proj1            Student Name: Upender Gugulotu           Date: 31st September 2024 </vt:lpstr>
      <vt:lpstr>Student Management System </vt:lpstr>
      <vt:lpstr>Introduction:</vt:lpstr>
      <vt:lpstr>Student Panel:</vt:lpstr>
      <vt:lpstr>ER Diagram:</vt:lpstr>
      <vt:lpstr>The Staff Panel: </vt:lpstr>
      <vt:lpstr>PowerPoint Presentation</vt:lpstr>
      <vt:lpstr>The Admin Panel:</vt:lpstr>
      <vt:lpstr>PowerPoint Presentation</vt:lpstr>
      <vt:lpstr>Technology Stack:</vt:lpstr>
      <vt:lpstr>PowerPoint Presentation</vt:lpstr>
      <vt:lpstr>Deployment: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Upender Rajputh</cp:lastModifiedBy>
  <cp:revision>2</cp:revision>
  <dcterms:modified xsi:type="dcterms:W3CDTF">2024-10-31T18:11:49Z</dcterms:modified>
</cp:coreProperties>
</file>