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52D2-4DA6-9A03-5549-3C2DAF914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0B5F0-5CE3-C024-B119-839F26649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0CD7-B25A-E8D1-4BEF-C2B5DBCA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9DE0-1B9F-3F6A-7AC2-D8A50AD4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756D-E5DB-06AE-1AE1-32EE3A8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5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609D-B94B-0DB5-3665-AA6109F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C5880-BF57-2CC6-C3FC-E37A87D5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B9EE-BEC8-AB4E-8080-0AE71CC8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7ECF-7802-40B5-6D2E-D4EC99E9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ED28-5D2E-BD5B-EDF9-8AE90B70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7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DD49F-083A-79F3-85DA-E664C2F6C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D9366-920E-AB69-FA2F-F2BE6A57C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0067-F127-2C16-A25A-AA369BC0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00D7-DF0D-FF2C-4926-68378D66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35B0-3A39-EB84-0C8F-4512B092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12C6-CF9F-5032-1A6C-E46C895C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74EA-EC2B-6F20-085D-4425D67A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0892-2696-FFDE-F794-4203D52C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3372-F9DF-B157-1C90-31A0695C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A8E4-5EEE-1F85-833E-5146A606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9125-B75A-228D-64AF-AC8AB99E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1626-008C-97A2-AC08-39A21A154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9935-19BB-AF43-BB96-DA8CBAEA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8BAC-E47C-1F2E-1E4F-B91B9CBB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E5A2-399A-F604-6861-31D180C7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1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6703-A065-EFD3-40CF-90331DAB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9B3A-58C4-E415-A447-5BEA74D9B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760A8-11F6-C518-F094-371F2F1D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FBF05-C9BD-12EA-B984-C2986BCA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710C7-351E-1D3A-B48A-BF7DABB0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5D36-BF58-7926-8844-665770D7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6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73C1-A4D4-ABF8-5EBA-81B91506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9677-7FFB-8B6D-685A-DAD6605D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991F0-0987-AFF4-C4F8-BCF56A10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47438-92EF-D567-31BA-72244291D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85E31-4F0A-1BC2-6766-4C11B6EB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B223B-3763-A7DE-DA22-ECB7CF52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ACDD8-20A8-2FCE-3FB4-D1C509C3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FA27-DE18-DC0C-CDF4-754169AB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0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A94-042D-3D6C-436A-878A0F3A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B88A1-FA39-D70E-DAD2-A8783F8F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EE6BF-5A45-5A49-A821-970EF751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57AED-67AA-5685-3B78-41558828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5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AFF5C-942D-EE8D-5AF2-64242A97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92FD9-DD0F-9229-50FA-9874B9CD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7C1E1-8F1A-00D1-911B-7AD7FED9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5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0DC7-D4DC-F552-BDEF-137AE5F9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2E5A-EDD9-829D-A671-00AC18BE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EEB32-FDFC-9B2B-B5F8-77A413312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65E8C-8890-F166-5D81-590242C6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22AB-3532-3D38-710D-165256C1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A7262-DEFB-6442-D7BE-4FEAFA7B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0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255C-ECA7-65C8-6828-5B75F319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4C3B7-61E1-AEAE-9E80-03D96B9F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94C5-4E2A-14E2-CEC2-3C77017E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5FBD-4B23-82AC-10B9-8D425928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06EA-E224-F765-F27B-6891C66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BDAF-4751-0182-0874-E14BB70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13141-269B-B25F-3646-83ED5A68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404FC-7C84-1247-F4AA-B6D9F138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92A1-B2C4-A1A1-FD11-42A4282B5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4E597-1BD4-493C-98E1-F4CDCE79DFC9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1EDBC-D512-0B44-E778-6123DD74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9520-0870-4793-5066-269230AC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BA7B-F02F-4AC7-B9E3-BA47C1AA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7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5718-482C-0C01-8F51-7DFD0A078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2874"/>
            <a:ext cx="9144000" cy="2306637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Cambria" panose="02040503050406030204" pitchFamily="18" charset="0"/>
                <a:ea typeface="Cambria" panose="02040503050406030204" pitchFamily="18" charset="0"/>
              </a:rPr>
              <a:t>TEXT EXTRACTION SYSTEM</a:t>
            </a:r>
            <a:endParaRPr lang="en-IN" sz="8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78419-9177-0492-8331-D755C5683BDC}"/>
              </a:ext>
            </a:extLst>
          </p:cNvPr>
          <p:cNvSpPr txBox="1"/>
          <p:nvPr/>
        </p:nvSpPr>
        <p:spPr>
          <a:xfrm>
            <a:off x="9631681" y="6027003"/>
            <a:ext cx="2672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By:</a:t>
            </a:r>
          </a:p>
          <a:p>
            <a:r>
              <a:rPr lang="en-US" sz="1600" dirty="0"/>
              <a:t>	Upendra singh</a:t>
            </a:r>
          </a:p>
          <a:p>
            <a:r>
              <a:rPr lang="en-US" sz="1600" dirty="0"/>
              <a:t>	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99471-8A38-9400-E7AE-2A133B61B687}"/>
              </a:ext>
            </a:extLst>
          </p:cNvPr>
          <p:cNvSpPr txBox="1"/>
          <p:nvPr/>
        </p:nvSpPr>
        <p:spPr>
          <a:xfrm>
            <a:off x="2405575" y="495477"/>
            <a:ext cx="617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endParaRPr lang="en-IN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DD217-D1D5-77AE-43BF-B85C5935DE85}"/>
              </a:ext>
            </a:extLst>
          </p:cNvPr>
          <p:cNvSpPr txBox="1"/>
          <p:nvPr/>
        </p:nvSpPr>
        <p:spPr>
          <a:xfrm>
            <a:off x="951405" y="318179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Register Page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84AB6-F3CD-C025-24FE-B27EE3B8D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94" y="999643"/>
            <a:ext cx="9642788" cy="54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51495-F526-6955-DAE7-DD0E1BD8652D}"/>
              </a:ext>
            </a:extLst>
          </p:cNvPr>
          <p:cNvSpPr txBox="1"/>
          <p:nvPr/>
        </p:nvSpPr>
        <p:spPr>
          <a:xfrm>
            <a:off x="852932" y="384163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Login Page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DAF93-8A8F-70BB-92B2-E1FE348B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9" y="1020316"/>
            <a:ext cx="9499707" cy="53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3E4A7-F0F9-17A8-A477-EA256478F5AE}"/>
              </a:ext>
            </a:extLst>
          </p:cNvPr>
          <p:cNvSpPr txBox="1"/>
          <p:nvPr/>
        </p:nvSpPr>
        <p:spPr>
          <a:xfrm>
            <a:off x="684118" y="300043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 Upload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18C09-B781-8DF0-7264-5042C4B9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942128"/>
            <a:ext cx="9988571" cy="56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2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4309F-1D80-85F0-1037-169E4D9519B7}"/>
              </a:ext>
            </a:extLst>
          </p:cNvPr>
          <p:cNvSpPr txBox="1"/>
          <p:nvPr/>
        </p:nvSpPr>
        <p:spPr>
          <a:xfrm>
            <a:off x="670051" y="243486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Uploaded Image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823EB-60E7-F5A9-36C2-4E0AEF89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36" y="812991"/>
            <a:ext cx="10037299" cy="56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3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DA2139-1FE8-0FC8-2E45-2E7DBCFBCD5F}"/>
              </a:ext>
            </a:extLst>
          </p:cNvPr>
          <p:cNvSpPr txBox="1"/>
          <p:nvPr/>
        </p:nvSpPr>
        <p:spPr>
          <a:xfrm>
            <a:off x="726323" y="356028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Extracted Text-</a:t>
            </a:r>
            <a:endParaRPr lang="en-IN" sz="2000" b="1" i="1" u="sng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310FB-FC18-717E-7B1A-47D25F269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0" y="944430"/>
            <a:ext cx="9884899" cy="55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5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CB62A-64AE-FF22-2153-79A4B99B5145}"/>
              </a:ext>
            </a:extLst>
          </p:cNvPr>
          <p:cNvSpPr txBox="1"/>
          <p:nvPr/>
        </p:nvSpPr>
        <p:spPr>
          <a:xfrm>
            <a:off x="726322" y="341960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History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15F3B-0401-CD0D-6F38-A73F0AC01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903134"/>
            <a:ext cx="9983372" cy="56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631E7-88E3-BA7C-F35F-4EAB06623EB9}"/>
              </a:ext>
            </a:extLst>
          </p:cNvPr>
          <p:cNvSpPr txBox="1"/>
          <p:nvPr/>
        </p:nvSpPr>
        <p:spPr>
          <a:xfrm>
            <a:off x="633046" y="436098"/>
            <a:ext cx="882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Future scope</a:t>
            </a:r>
            <a:endParaRPr lang="en-IN" sz="3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BB574-8E88-E19D-536F-1D8E42C0FB5F}"/>
              </a:ext>
            </a:extLst>
          </p:cNvPr>
          <p:cNvSpPr txBox="1"/>
          <p:nvPr/>
        </p:nvSpPr>
        <p:spPr>
          <a:xfrm>
            <a:off x="1617785" y="1223889"/>
            <a:ext cx="7160455" cy="184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Enhanced User Experience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Improved Accuracy and Efficiency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Create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60246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B529F-B868-5F0B-01C9-AC79169A47BC}"/>
              </a:ext>
            </a:extLst>
          </p:cNvPr>
          <p:cNvSpPr txBox="1"/>
          <p:nvPr/>
        </p:nvSpPr>
        <p:spPr>
          <a:xfrm>
            <a:off x="1599028" y="1856935"/>
            <a:ext cx="86797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  <a:ea typeface="Cambria" panose="02040503050406030204" pitchFamily="18" charset="0"/>
              </a:rPr>
              <a:t>Thank you for your attention!</a:t>
            </a:r>
            <a:endParaRPr lang="en-IN" sz="8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2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B8812-2BE1-7009-39EC-0BBA22FA049D}"/>
              </a:ext>
            </a:extLst>
          </p:cNvPr>
          <p:cNvSpPr txBox="1"/>
          <p:nvPr/>
        </p:nvSpPr>
        <p:spPr>
          <a:xfrm>
            <a:off x="984738" y="829994"/>
            <a:ext cx="1035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What is Text extraction system?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97014-1CEC-9B00-4AD9-17481C3A30C7}"/>
              </a:ext>
            </a:extLst>
          </p:cNvPr>
          <p:cNvSpPr txBox="1"/>
          <p:nvPr/>
        </p:nvSpPr>
        <p:spPr>
          <a:xfrm>
            <a:off x="1167618" y="1842868"/>
            <a:ext cx="9566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text extraction system is a tool or program that can find and pull-out text from an image or document. 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works by using special technology to recognize the letters, words, and sentences in the picture. 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system helps you get text from pictures, scanned documents, or screenshots, making it easy to copy, edit, or use the text in other ways.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6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4DB8E-8D5F-7FFD-F6E3-3DF06563B3FB}"/>
              </a:ext>
            </a:extLst>
          </p:cNvPr>
          <p:cNvSpPr txBox="1"/>
          <p:nvPr/>
        </p:nvSpPr>
        <p:spPr>
          <a:xfrm>
            <a:off x="745587" y="568090"/>
            <a:ext cx="877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Technology used :-</a:t>
            </a:r>
            <a:endParaRPr lang="en-IN" sz="3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88526-6099-46A2-494B-E15963DA6A97}"/>
              </a:ext>
            </a:extLst>
          </p:cNvPr>
          <p:cNvSpPr txBox="1"/>
          <p:nvPr/>
        </p:nvSpPr>
        <p:spPr>
          <a:xfrm>
            <a:off x="1406769" y="1386635"/>
            <a:ext cx="903145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Backend (Python): </a:t>
            </a:r>
          </a:p>
          <a:p>
            <a:r>
              <a:rPr lang="en-IN" sz="2000" dirty="0"/>
              <a:t>	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Flask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for routing and request handling.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Tesseract (OCR)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for text extraction from images.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OpenCV (cv2)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for image preprocessing.</a:t>
            </a:r>
          </a:p>
          <a:p>
            <a:endParaRPr lang="en-IN" sz="2000" dirty="0"/>
          </a:p>
          <a:p>
            <a:r>
              <a:rPr lang="en-US" sz="2400" b="1" u="sng" dirty="0"/>
              <a:t>Frontend:</a:t>
            </a:r>
            <a:r>
              <a:rPr lang="en-US" sz="2000" dirty="0"/>
              <a:t> 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 structuring the content and layout.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 styling the webpage.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for interactive behavior, like form submission, file handling, 	   dynamic content updates, and enabling/disabling buttons based on the 	   process state</a:t>
            </a:r>
          </a:p>
          <a:p>
            <a:endParaRPr lang="en-US" sz="2000" dirty="0"/>
          </a:p>
          <a:p>
            <a:r>
              <a:rPr lang="en-IN" sz="2400" b="1" u="sng" dirty="0"/>
              <a:t>Database: </a:t>
            </a:r>
          </a:p>
          <a:p>
            <a:r>
              <a:rPr lang="en-IN" sz="2400" dirty="0"/>
              <a:t>	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for storing user data and extracted text.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SQLAlchemy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for simplifying database operations in Python.</a:t>
            </a:r>
            <a:r>
              <a:rPr lang="en-IN" sz="20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32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77F57C90-84F2-E639-7CB0-588BC02946E3}"/>
              </a:ext>
            </a:extLst>
          </p:cNvPr>
          <p:cNvSpPr txBox="1"/>
          <p:nvPr/>
        </p:nvSpPr>
        <p:spPr>
          <a:xfrm>
            <a:off x="942535" y="491713"/>
            <a:ext cx="265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ER-DIAGRAM</a:t>
            </a:r>
            <a:endParaRPr lang="en-IN" sz="3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15BB5-DD6B-F866-F717-B0B34972783C}"/>
              </a:ext>
            </a:extLst>
          </p:cNvPr>
          <p:cNvGrpSpPr/>
          <p:nvPr/>
        </p:nvGrpSpPr>
        <p:grpSpPr>
          <a:xfrm>
            <a:off x="3597363" y="1516116"/>
            <a:ext cx="5370672" cy="4388487"/>
            <a:chOff x="3287872" y="1220689"/>
            <a:chExt cx="5370672" cy="438848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6EC9086-4C3C-45B3-D9FC-4B3873B83354}"/>
                </a:ext>
              </a:extLst>
            </p:cNvPr>
            <p:cNvGrpSpPr/>
            <p:nvPr/>
          </p:nvGrpSpPr>
          <p:grpSpPr>
            <a:xfrm>
              <a:off x="3533457" y="1220689"/>
              <a:ext cx="5125087" cy="4388487"/>
              <a:chOff x="0" y="-60062"/>
              <a:chExt cx="6341572" cy="765982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630C9E2-6CC4-B6B8-3113-B06E76115EF0}"/>
                  </a:ext>
                </a:extLst>
              </p:cNvPr>
              <p:cNvGrpSpPr/>
              <p:nvPr/>
            </p:nvGrpSpPr>
            <p:grpSpPr>
              <a:xfrm>
                <a:off x="0" y="3563007"/>
                <a:ext cx="1056640" cy="895985"/>
                <a:chOff x="98293" y="97028"/>
                <a:chExt cx="947057" cy="991183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EF5111E8-27AD-1CE6-446C-E238706905B9}"/>
                    </a:ext>
                  </a:extLst>
                </p:cNvPr>
                <p:cNvSpPr/>
                <p:nvPr/>
              </p:nvSpPr>
              <p:spPr>
                <a:xfrm>
                  <a:off x="98293" y="97028"/>
                  <a:ext cx="947057" cy="991183"/>
                </a:xfrm>
                <a:prstGeom prst="diamond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Text Box 4">
                  <a:extLst>
                    <a:ext uri="{FF2B5EF4-FFF2-40B4-BE49-F238E27FC236}">
                      <a16:creationId xmlns:a16="http://schemas.microsoft.com/office/drawing/2014/main" id="{59346822-86F6-5B6D-B7AC-15FE3C090783}"/>
                    </a:ext>
                  </a:extLst>
                </p:cNvPr>
                <p:cNvSpPr txBox="1"/>
                <p:nvPr/>
              </p:nvSpPr>
              <p:spPr>
                <a:xfrm>
                  <a:off x="172897" y="287615"/>
                  <a:ext cx="802257" cy="76061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800" b="1" kern="10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Can see history</a:t>
                  </a:r>
                  <a:endParaRPr lang="en-IN" sz="11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34F670D-EB9A-B88A-68A3-C4C06F71A99E}"/>
                  </a:ext>
                </a:extLst>
              </p:cNvPr>
              <p:cNvGrpSpPr/>
              <p:nvPr/>
            </p:nvGrpSpPr>
            <p:grpSpPr>
              <a:xfrm>
                <a:off x="236460" y="-60062"/>
                <a:ext cx="6105112" cy="7659827"/>
                <a:chOff x="-23" y="-60062"/>
                <a:chExt cx="6105112" cy="7659827"/>
              </a:xfrm>
            </p:grpSpPr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753333E2-4DA2-84B7-2487-2D198D6F6C69}"/>
                    </a:ext>
                  </a:extLst>
                </p:cNvPr>
                <p:cNvSpPr txBox="1"/>
                <p:nvPr/>
              </p:nvSpPr>
              <p:spPr>
                <a:xfrm>
                  <a:off x="-23" y="1103435"/>
                  <a:ext cx="630604" cy="41651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b="1" kern="10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USER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46" name="Text Box 2">
                  <a:extLst>
                    <a:ext uri="{FF2B5EF4-FFF2-40B4-BE49-F238E27FC236}">
                      <a16:creationId xmlns:a16="http://schemas.microsoft.com/office/drawing/2014/main" id="{8E1D4597-AC2D-34AC-33EE-E1B253C82D8A}"/>
                    </a:ext>
                  </a:extLst>
                </p:cNvPr>
                <p:cNvSpPr txBox="1"/>
                <p:nvPr/>
              </p:nvSpPr>
              <p:spPr>
                <a:xfrm>
                  <a:off x="3783385" y="5902848"/>
                  <a:ext cx="1533994" cy="410745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b="1" kern="100" dirty="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EXTRACTED TEXT</a:t>
                  </a:r>
                  <a:endParaRPr lang="en-IN" sz="900" kern="1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D70805B6-3B9C-F364-E363-A57BA7FD219F}"/>
                    </a:ext>
                  </a:extLst>
                </p:cNvPr>
                <p:cNvGrpSpPr/>
                <p:nvPr/>
              </p:nvGrpSpPr>
              <p:grpSpPr>
                <a:xfrm>
                  <a:off x="4004137" y="2355927"/>
                  <a:ext cx="1235075" cy="1502677"/>
                  <a:chOff x="157891" y="-268414"/>
                  <a:chExt cx="947057" cy="1280976"/>
                </a:xfrm>
              </p:grpSpPr>
              <p:sp>
                <p:nvSpPr>
                  <p:cNvPr id="78" name="Diamond 77">
                    <a:extLst>
                      <a:ext uri="{FF2B5EF4-FFF2-40B4-BE49-F238E27FC236}">
                        <a16:creationId xmlns:a16="http://schemas.microsoft.com/office/drawing/2014/main" id="{FC05D23C-7BBF-F217-ADBC-578A84B4C2F4}"/>
                      </a:ext>
                    </a:extLst>
                  </p:cNvPr>
                  <p:cNvSpPr/>
                  <p:nvPr/>
                </p:nvSpPr>
                <p:spPr>
                  <a:xfrm>
                    <a:off x="157891" y="-268414"/>
                    <a:ext cx="947057" cy="1280976"/>
                  </a:xfrm>
                  <a:prstGeom prst="diamond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9" name="Text Box 4">
                    <a:extLst>
                      <a:ext uri="{FF2B5EF4-FFF2-40B4-BE49-F238E27FC236}">
                        <a16:creationId xmlns:a16="http://schemas.microsoft.com/office/drawing/2014/main" id="{E78E5A97-EDCC-BE55-2D70-A624EF2C3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055" y="-121794"/>
                    <a:ext cx="640246" cy="88157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b="1" kern="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Upload image and get extracted </a:t>
                    </a:r>
                    <a:r>
                      <a:rPr lang="en-US" sz="1000" b="1" kern="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text</a:t>
                    </a:r>
                    <a:endParaRPr lang="en-IN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54589A9-96BC-E4FF-E69E-FBABAABB0D9B}"/>
                    </a:ext>
                  </a:extLst>
                </p:cNvPr>
                <p:cNvCxnSpPr/>
                <p:nvPr/>
              </p:nvCxnSpPr>
              <p:spPr>
                <a:xfrm>
                  <a:off x="4603531" y="3862552"/>
                  <a:ext cx="38210" cy="209865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C7943932-542D-C298-A8E1-3738E531926A}"/>
                    </a:ext>
                  </a:extLst>
                </p:cNvPr>
                <p:cNvCxnSpPr/>
                <p:nvPr/>
              </p:nvCxnSpPr>
              <p:spPr>
                <a:xfrm>
                  <a:off x="268014" y="4445876"/>
                  <a:ext cx="3502244" cy="1655204"/>
                </a:xfrm>
                <a:prstGeom prst="bentConnector3">
                  <a:avLst>
                    <a:gd name="adj1" fmla="val 617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AE1A841-1EED-F279-E6C0-89F5C082ED56}"/>
                    </a:ext>
                  </a:extLst>
                </p:cNvPr>
                <p:cNvGrpSpPr/>
                <p:nvPr/>
              </p:nvGrpSpPr>
              <p:grpSpPr>
                <a:xfrm>
                  <a:off x="-4" y="-60062"/>
                  <a:ext cx="955040" cy="365893"/>
                  <a:chOff x="-3" y="-68303"/>
                  <a:chExt cx="756745" cy="365914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D45E44A3-60A9-198B-89FA-A626E94A635B}"/>
                      </a:ext>
                    </a:extLst>
                  </p:cNvPr>
                  <p:cNvSpPr/>
                  <p:nvPr/>
                </p:nvSpPr>
                <p:spPr>
                  <a:xfrm>
                    <a:off x="-3" y="5225"/>
                    <a:ext cx="756745" cy="263594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Text Box 16">
                    <a:extLst>
                      <a:ext uri="{FF2B5EF4-FFF2-40B4-BE49-F238E27FC236}">
                        <a16:creationId xmlns:a16="http://schemas.microsoft.com/office/drawing/2014/main" id="{785F188D-D445-CE3F-D659-950A8B6846C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25" y="-68303"/>
                    <a:ext cx="641417" cy="36591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Usernam</a:t>
                    </a:r>
                    <a:r>
                      <a: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e</a:t>
                    </a:r>
                    <a:endParaRPr lang="en-IN" sz="11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500C4326-CD44-5E7B-DFA2-09472AC763E4}"/>
                    </a:ext>
                  </a:extLst>
                </p:cNvPr>
                <p:cNvGrpSpPr/>
                <p:nvPr/>
              </p:nvGrpSpPr>
              <p:grpSpPr>
                <a:xfrm>
                  <a:off x="630611" y="289281"/>
                  <a:ext cx="955589" cy="365926"/>
                  <a:chOff x="-8" y="-97330"/>
                  <a:chExt cx="756745" cy="365926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C6C2246D-30A3-8969-CA2F-25ED3B952D16}"/>
                      </a:ext>
                    </a:extLst>
                  </p:cNvPr>
                  <p:cNvSpPr/>
                  <p:nvPr/>
                </p:nvSpPr>
                <p:spPr>
                  <a:xfrm>
                    <a:off x="-8" y="-16412"/>
                    <a:ext cx="756745" cy="28500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5" name="Text Box 16">
                    <a:extLst>
                      <a:ext uri="{FF2B5EF4-FFF2-40B4-BE49-F238E27FC236}">
                        <a16:creationId xmlns:a16="http://schemas.microsoft.com/office/drawing/2014/main" id="{2CFC079A-5503-63F4-3666-2DFDB9F64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18" y="-97330"/>
                    <a:ext cx="584886" cy="36589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Password</a:t>
                    </a:r>
                    <a:endParaRPr lang="en-IN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313D374-1B7C-B8E4-F77D-174397781A22}"/>
                    </a:ext>
                  </a:extLst>
                </p:cNvPr>
                <p:cNvCxnSpPr/>
                <p:nvPr/>
              </p:nvCxnSpPr>
              <p:spPr>
                <a:xfrm flipH="1">
                  <a:off x="472965" y="599090"/>
                  <a:ext cx="325838" cy="5139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D7DF53B-5888-66B4-C0F0-A99700B70C90}"/>
                    </a:ext>
                  </a:extLst>
                </p:cNvPr>
                <p:cNvGrpSpPr/>
                <p:nvPr/>
              </p:nvGrpSpPr>
              <p:grpSpPr>
                <a:xfrm>
                  <a:off x="3092897" y="6779173"/>
                  <a:ext cx="873760" cy="372110"/>
                  <a:chOff x="29782" y="24710"/>
                  <a:chExt cx="756745" cy="296562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AF1F1E1-3FFF-8BC9-B180-5655F62785F4}"/>
                      </a:ext>
                    </a:extLst>
                  </p:cNvPr>
                  <p:cNvSpPr/>
                  <p:nvPr/>
                </p:nvSpPr>
                <p:spPr>
                  <a:xfrm>
                    <a:off x="29782" y="40183"/>
                    <a:ext cx="756745" cy="265437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3" name="Text Box 16">
                    <a:extLst>
                      <a:ext uri="{FF2B5EF4-FFF2-40B4-BE49-F238E27FC236}">
                        <a16:creationId xmlns:a16="http://schemas.microsoft.com/office/drawing/2014/main" id="{BDDF83D1-D001-E92D-D1D2-7DF434A3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50457" y="24710"/>
                    <a:ext cx="584886" cy="29656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User_ID</a:t>
                    </a:r>
                    <a:endParaRPr lang="en-IN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87C08D-0A91-AE8E-2478-184FCA66F1F0}"/>
                    </a:ext>
                  </a:extLst>
                </p:cNvPr>
                <p:cNvGrpSpPr/>
                <p:nvPr/>
              </p:nvGrpSpPr>
              <p:grpSpPr>
                <a:xfrm>
                  <a:off x="4225106" y="7125792"/>
                  <a:ext cx="712519" cy="378976"/>
                  <a:chOff x="-55" y="1006"/>
                  <a:chExt cx="756745" cy="378999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F2478DBC-16D8-72C5-3A35-E64EC7A483ED}"/>
                      </a:ext>
                    </a:extLst>
                  </p:cNvPr>
                  <p:cNvSpPr/>
                  <p:nvPr/>
                </p:nvSpPr>
                <p:spPr>
                  <a:xfrm>
                    <a:off x="-55" y="24636"/>
                    <a:ext cx="756745" cy="336139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Text Box 16">
                    <a:extLst>
                      <a:ext uri="{FF2B5EF4-FFF2-40B4-BE49-F238E27FC236}">
                        <a16:creationId xmlns:a16="http://schemas.microsoft.com/office/drawing/2014/main" id="{825CAF5A-1847-076F-D302-52BDE1256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57047" y="1006"/>
                    <a:ext cx="584885" cy="37899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Text</a:t>
                    </a:r>
                    <a:endParaRPr lang="en-IN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1DA06D26-153C-A481-7237-D5B62A1A67A9}"/>
                    </a:ext>
                  </a:extLst>
                </p:cNvPr>
                <p:cNvGrpSpPr/>
                <p:nvPr/>
              </p:nvGrpSpPr>
              <p:grpSpPr>
                <a:xfrm>
                  <a:off x="4723139" y="6734566"/>
                  <a:ext cx="1381950" cy="542211"/>
                  <a:chOff x="56864" y="-74913"/>
                  <a:chExt cx="756745" cy="542241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72494ECB-56BF-D659-C150-716106700A26}"/>
                      </a:ext>
                    </a:extLst>
                  </p:cNvPr>
                  <p:cNvSpPr/>
                  <p:nvPr/>
                </p:nvSpPr>
                <p:spPr>
                  <a:xfrm>
                    <a:off x="56864" y="5013"/>
                    <a:ext cx="756745" cy="46231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Text Box 16">
                    <a:extLst>
                      <a:ext uri="{FF2B5EF4-FFF2-40B4-BE49-F238E27FC236}">
                        <a16:creationId xmlns:a16="http://schemas.microsoft.com/office/drawing/2014/main" id="{D6D2129C-F8C4-3119-B871-886A35DD1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58" y="-74913"/>
                    <a:ext cx="584886" cy="41473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Created_Date</a:t>
                    </a:r>
                    <a:endParaRPr lang="en-IN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6144366-E355-B203-C0AB-2D4943345CBB}"/>
                    </a:ext>
                  </a:extLst>
                </p:cNvPr>
                <p:cNvCxnSpPr/>
                <p:nvPr/>
              </p:nvCxnSpPr>
              <p:spPr>
                <a:xfrm>
                  <a:off x="4934607" y="6211614"/>
                  <a:ext cx="382772" cy="6401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053FD11-A727-6663-0247-6D89DD04FD6A}"/>
                    </a:ext>
                  </a:extLst>
                </p:cNvPr>
                <p:cNvCxnSpPr/>
                <p:nvPr/>
              </p:nvCxnSpPr>
              <p:spPr>
                <a:xfrm flipH="1">
                  <a:off x="3578772" y="6211614"/>
                  <a:ext cx="451559" cy="558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786435D-41C7-450C-DEA3-BE2992906DDA}"/>
                    </a:ext>
                  </a:extLst>
                </p:cNvPr>
                <p:cNvCxnSpPr/>
                <p:nvPr/>
              </p:nvCxnSpPr>
              <p:spPr>
                <a:xfrm>
                  <a:off x="4619296" y="6211614"/>
                  <a:ext cx="0" cy="9591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 Box 47">
                  <a:extLst>
                    <a:ext uri="{FF2B5EF4-FFF2-40B4-BE49-F238E27FC236}">
                      <a16:creationId xmlns:a16="http://schemas.microsoft.com/office/drawing/2014/main" id="{500A933B-9218-B359-839F-887FE32655F0}"/>
                    </a:ext>
                  </a:extLst>
                </p:cNvPr>
                <p:cNvSpPr txBox="1"/>
                <p:nvPr/>
              </p:nvSpPr>
              <p:spPr>
                <a:xfrm>
                  <a:off x="4603474" y="5552922"/>
                  <a:ext cx="355253" cy="3343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800" b="1" kern="10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M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60" name="Text Box 47">
                  <a:extLst>
                    <a:ext uri="{FF2B5EF4-FFF2-40B4-BE49-F238E27FC236}">
                      <a16:creationId xmlns:a16="http://schemas.microsoft.com/office/drawing/2014/main" id="{52FB3060-1934-A2E5-004F-C4A590857B55}"/>
                    </a:ext>
                  </a:extLst>
                </p:cNvPr>
                <p:cNvSpPr txBox="1"/>
                <p:nvPr/>
              </p:nvSpPr>
              <p:spPr>
                <a:xfrm>
                  <a:off x="3503109" y="5729246"/>
                  <a:ext cx="306840" cy="3625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800" b="1" kern="100">
                      <a:effectLst/>
                      <a:latin typeface="Cambria" panose="020405030504060302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1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E86E475-81C9-9287-45C0-40982C532EAE}"/>
                    </a:ext>
                  </a:extLst>
                </p:cNvPr>
                <p:cNvCxnSpPr/>
                <p:nvPr/>
              </p:nvCxnSpPr>
              <p:spPr>
                <a:xfrm flipV="1">
                  <a:off x="331076" y="236483"/>
                  <a:ext cx="95003" cy="8546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32C740B-E2AA-226C-585A-2BA0B08CDA1D}"/>
                    </a:ext>
                  </a:extLst>
                </p:cNvPr>
                <p:cNvGrpSpPr/>
                <p:nvPr/>
              </p:nvGrpSpPr>
              <p:grpSpPr>
                <a:xfrm>
                  <a:off x="3484136" y="7189020"/>
                  <a:ext cx="712470" cy="410745"/>
                  <a:chOff x="-46" y="1172"/>
                  <a:chExt cx="756745" cy="410767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14D933AE-FE70-A78A-5E0D-CE426A98ED13}"/>
                      </a:ext>
                    </a:extLst>
                  </p:cNvPr>
                  <p:cNvSpPr/>
                  <p:nvPr/>
                </p:nvSpPr>
                <p:spPr>
                  <a:xfrm>
                    <a:off x="-46" y="24242"/>
                    <a:ext cx="756745" cy="347698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Text Box 16">
                    <a:extLst>
                      <a:ext uri="{FF2B5EF4-FFF2-40B4-BE49-F238E27FC236}">
                        <a16:creationId xmlns:a16="http://schemas.microsoft.com/office/drawing/2014/main" id="{CB577C3B-5856-FE58-3632-BE949DF6F3B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161" y="1172"/>
                    <a:ext cx="584886" cy="41076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800" u="sng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id</a:t>
                    </a:r>
                    <a:endParaRPr lang="en-IN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D2E08082-DA5C-146B-7223-4480E0AB5790}"/>
                    </a:ext>
                  </a:extLst>
                </p:cNvPr>
                <p:cNvCxnSpPr/>
                <p:nvPr/>
              </p:nvCxnSpPr>
              <p:spPr>
                <a:xfrm flipH="1">
                  <a:off x="3941379" y="6211614"/>
                  <a:ext cx="361274" cy="10331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BD9CF0-9BE0-C632-1768-364112A14759}"/>
                    </a:ext>
                  </a:extLst>
                </p:cNvPr>
                <p:cNvCxnSpPr>
                  <a:stCxn id="45" idx="2"/>
                </p:cNvCxnSpPr>
                <p:nvPr/>
              </p:nvCxnSpPr>
              <p:spPr>
                <a:xfrm flipH="1">
                  <a:off x="299502" y="1519951"/>
                  <a:ext cx="15754" cy="205659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DF51C53B-2FC2-4AA3-EBA0-0DAA22E5D483}"/>
                    </a:ext>
                  </a:extLst>
                </p:cNvPr>
                <p:cNvCxnSpPr>
                  <a:stCxn id="45" idx="3"/>
                  <a:endCxn id="78" idx="0"/>
                </p:cNvCxnSpPr>
                <p:nvPr/>
              </p:nvCxnSpPr>
              <p:spPr>
                <a:xfrm>
                  <a:off x="630518" y="1311684"/>
                  <a:ext cx="3990808" cy="1044226"/>
                </a:xfrm>
                <a:prstGeom prst="bentConnector2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4605E47-20B9-FD98-DFDA-CB70D3D17542}"/>
                </a:ext>
              </a:extLst>
            </p:cNvPr>
            <p:cNvSpPr/>
            <p:nvPr/>
          </p:nvSpPr>
          <p:spPr>
            <a:xfrm>
              <a:off x="3287872" y="1431270"/>
              <a:ext cx="575799" cy="199193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D97FE2-BF9B-3D57-9628-618A90B14386}"/>
                </a:ext>
              </a:extLst>
            </p:cNvPr>
            <p:cNvSpPr txBox="1"/>
            <p:nvPr/>
          </p:nvSpPr>
          <p:spPr>
            <a:xfrm>
              <a:off x="3432008" y="1405082"/>
              <a:ext cx="3347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>
                  <a:latin typeface="Cambria" panose="02040503050406030204" pitchFamily="18" charset="0"/>
                  <a:ea typeface="Cambria" panose="02040503050406030204" pitchFamily="18" charset="0"/>
                </a:rPr>
                <a:t>id</a:t>
              </a:r>
              <a:endParaRPr lang="en-IN" sz="1600" u="sng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F48AFC2-3FEA-CA20-0B75-5957ACEBAEE7}"/>
                </a:ext>
              </a:extLst>
            </p:cNvPr>
            <p:cNvCxnSpPr>
              <a:cxnSpLocks/>
            </p:cNvCxnSpPr>
            <p:nvPr/>
          </p:nvCxnSpPr>
          <p:spPr>
            <a:xfrm>
              <a:off x="3613453" y="1638556"/>
              <a:ext cx="167377" cy="2489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7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19EE7-42BF-B45F-581F-A3DB6448D9F5}"/>
              </a:ext>
            </a:extLst>
          </p:cNvPr>
          <p:cNvSpPr txBox="1"/>
          <p:nvPr/>
        </p:nvSpPr>
        <p:spPr>
          <a:xfrm>
            <a:off x="689317" y="464234"/>
            <a:ext cx="6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Data Flow Diagram (DFD)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6A398C-AFA4-BE9D-861D-329B5A2840CB}"/>
              </a:ext>
            </a:extLst>
          </p:cNvPr>
          <p:cNvGrpSpPr/>
          <p:nvPr/>
        </p:nvGrpSpPr>
        <p:grpSpPr>
          <a:xfrm>
            <a:off x="5838605" y="1049009"/>
            <a:ext cx="3469005" cy="5455091"/>
            <a:chOff x="1" y="-1"/>
            <a:chExt cx="3469005" cy="575436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CBD314A-7B2E-992B-7583-A8585F65EE4D}"/>
                </a:ext>
              </a:extLst>
            </p:cNvPr>
            <p:cNvCxnSpPr/>
            <p:nvPr/>
          </p:nvCxnSpPr>
          <p:spPr>
            <a:xfrm>
              <a:off x="1200150" y="2752725"/>
              <a:ext cx="11760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C15275-380A-984F-292A-5841449174DF}"/>
                </a:ext>
              </a:extLst>
            </p:cNvPr>
            <p:cNvGrpSpPr/>
            <p:nvPr/>
          </p:nvGrpSpPr>
          <p:grpSpPr>
            <a:xfrm>
              <a:off x="1" y="-1"/>
              <a:ext cx="3469005" cy="5754369"/>
              <a:chOff x="1" y="-1"/>
              <a:chExt cx="3469005" cy="575436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644A58B-0867-376F-23E8-60EACC439AD7}"/>
                  </a:ext>
                </a:extLst>
              </p:cNvPr>
              <p:cNvGrpSpPr/>
              <p:nvPr/>
            </p:nvGrpSpPr>
            <p:grpSpPr>
              <a:xfrm rot="5400000">
                <a:off x="-1142681" y="1142681"/>
                <a:ext cx="5754369" cy="3469005"/>
                <a:chOff x="-17813" y="-861705"/>
                <a:chExt cx="5351490" cy="2924666"/>
              </a:xfrm>
            </p:grpSpPr>
            <p:sp>
              <p:nvSpPr>
                <p:cNvPr id="9" name="Text Box 84">
                  <a:extLst>
                    <a:ext uri="{FF2B5EF4-FFF2-40B4-BE49-F238E27FC236}">
                      <a16:creationId xmlns:a16="http://schemas.microsoft.com/office/drawing/2014/main" id="{D59D42B9-F5FE-27D0-3916-F253AFC661D2}"/>
                    </a:ext>
                  </a:extLst>
                </p:cNvPr>
                <p:cNvSpPr txBox="1"/>
                <p:nvPr/>
              </p:nvSpPr>
              <p:spPr>
                <a:xfrm rot="16200000">
                  <a:off x="-383467" y="410247"/>
                  <a:ext cx="1048842" cy="31753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USER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10" name="Text Box 84">
                  <a:extLst>
                    <a:ext uri="{FF2B5EF4-FFF2-40B4-BE49-F238E27FC236}">
                      <a16:creationId xmlns:a16="http://schemas.microsoft.com/office/drawing/2014/main" id="{F2017515-CB9E-A7E1-511D-E7829D269082}"/>
                    </a:ext>
                  </a:extLst>
                </p:cNvPr>
                <p:cNvSpPr txBox="1"/>
                <p:nvPr/>
              </p:nvSpPr>
              <p:spPr>
                <a:xfrm rot="16200000">
                  <a:off x="4646848" y="296802"/>
                  <a:ext cx="1021068" cy="35259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USER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C9B502EC-2A38-99EB-7455-9D7D21116A7C}"/>
                    </a:ext>
                  </a:extLst>
                </p:cNvPr>
                <p:cNvCxnSpPr/>
                <p:nvPr/>
              </p:nvCxnSpPr>
              <p:spPr>
                <a:xfrm rot="16200000">
                  <a:off x="1208915" y="-375795"/>
                  <a:ext cx="35614" cy="18540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E0A71A1E-2481-3A63-CF57-DF8E1F7D5D61}"/>
                    </a:ext>
                  </a:extLst>
                </p:cNvPr>
                <p:cNvCxnSpPr/>
                <p:nvPr/>
              </p:nvCxnSpPr>
              <p:spPr>
                <a:xfrm rot="16200000">
                  <a:off x="4130246" y="-245918"/>
                  <a:ext cx="0" cy="15139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88">
                  <a:extLst>
                    <a:ext uri="{FF2B5EF4-FFF2-40B4-BE49-F238E27FC236}">
                      <a16:creationId xmlns:a16="http://schemas.microsoft.com/office/drawing/2014/main" id="{0F01D828-F4B5-AB23-1DBA-E305A2B0AC97}"/>
                    </a:ext>
                  </a:extLst>
                </p:cNvPr>
                <p:cNvSpPr txBox="1"/>
                <p:nvPr/>
              </p:nvSpPr>
              <p:spPr>
                <a:xfrm rot="16200000">
                  <a:off x="618459" y="1631459"/>
                  <a:ext cx="585107" cy="2778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Resister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14" name="Text Box 88">
                  <a:extLst>
                    <a:ext uri="{FF2B5EF4-FFF2-40B4-BE49-F238E27FC236}">
                      <a16:creationId xmlns:a16="http://schemas.microsoft.com/office/drawing/2014/main" id="{F2EB2FFE-D113-273D-E375-0429D578A443}"/>
                    </a:ext>
                  </a:extLst>
                </p:cNvPr>
                <p:cNvSpPr txBox="1"/>
                <p:nvPr/>
              </p:nvSpPr>
              <p:spPr>
                <a:xfrm rot="16200000">
                  <a:off x="1031014" y="133394"/>
                  <a:ext cx="585145" cy="277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Login 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15" name="Text Box 88">
                  <a:extLst>
                    <a:ext uri="{FF2B5EF4-FFF2-40B4-BE49-F238E27FC236}">
                      <a16:creationId xmlns:a16="http://schemas.microsoft.com/office/drawing/2014/main" id="{8F963B76-7AF0-3A87-CABA-AA4C2EA79621}"/>
                    </a:ext>
                  </a:extLst>
                </p:cNvPr>
                <p:cNvSpPr txBox="1"/>
                <p:nvPr/>
              </p:nvSpPr>
              <p:spPr>
                <a:xfrm rot="16200000">
                  <a:off x="827230" y="-850379"/>
                  <a:ext cx="531923" cy="50927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Upload Image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16" name="Text Box 88">
                  <a:extLst>
                    <a:ext uri="{FF2B5EF4-FFF2-40B4-BE49-F238E27FC236}">
                      <a16:creationId xmlns:a16="http://schemas.microsoft.com/office/drawing/2014/main" id="{09031C2B-9BB4-3602-04FC-CDBBCF708BC1}"/>
                    </a:ext>
                  </a:extLst>
                </p:cNvPr>
                <p:cNvSpPr txBox="1"/>
                <p:nvPr/>
              </p:nvSpPr>
              <p:spPr>
                <a:xfrm rot="16200000">
                  <a:off x="4193145" y="-126834"/>
                  <a:ext cx="698310" cy="6221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Get Extracted Text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3E825F2-5F4A-40A0-4A36-7AD553D00114}"/>
                    </a:ext>
                  </a:extLst>
                </p:cNvPr>
                <p:cNvGrpSpPr/>
                <p:nvPr/>
              </p:nvGrpSpPr>
              <p:grpSpPr>
                <a:xfrm>
                  <a:off x="2207171" y="0"/>
                  <a:ext cx="1158875" cy="1126792"/>
                  <a:chOff x="-1" y="0"/>
                  <a:chExt cx="1158875" cy="1126792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A5A55561-D8A1-FCDE-A622-A10400414760}"/>
                      </a:ext>
                    </a:extLst>
                  </p:cNvPr>
                  <p:cNvGrpSpPr/>
                  <p:nvPr/>
                </p:nvGrpSpPr>
                <p:grpSpPr>
                  <a:xfrm>
                    <a:off x="-1" y="0"/>
                    <a:ext cx="1158875" cy="1126792"/>
                    <a:chOff x="-1" y="0"/>
                    <a:chExt cx="1158949" cy="1127051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76D62541-D6BD-7B55-17B7-2827ACDC0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" y="0"/>
                      <a:ext cx="1158949" cy="1127051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1" name="Text Box 86">
                      <a:extLst>
                        <a:ext uri="{FF2B5EF4-FFF2-40B4-BE49-F238E27FC236}">
                          <a16:creationId xmlns:a16="http://schemas.microsoft.com/office/drawing/2014/main" id="{8E172791-25CD-43F2-9C2A-05CFEFB6AC7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88692" y="215389"/>
                      <a:ext cx="756374" cy="6863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Text Extraction system</a:t>
                      </a:r>
                      <a:endParaRPr lang="en-IN" sz="1100" kern="100">
                        <a:effectLst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p:txBody>
                </p:sp>
              </p:grpSp>
              <p:sp>
                <p:nvSpPr>
                  <p:cNvPr id="19" name="Text Box 92">
                    <a:extLst>
                      <a:ext uri="{FF2B5EF4-FFF2-40B4-BE49-F238E27FC236}">
                        <a16:creationId xmlns:a16="http://schemas.microsoft.com/office/drawing/2014/main" id="{F13B5EE0-0796-C251-A48E-103E9A37348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683" y="416467"/>
                    <a:ext cx="362202" cy="2543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kern="100">
                        <a:effectLst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0.0</a:t>
                    </a:r>
                    <a:endParaRPr lang="en-IN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</p:grp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9F4989ED-64ED-DED3-710B-00C10FC92DEB}"/>
                  </a:ext>
                </a:extLst>
              </p:cNvPr>
              <p:cNvCxnSpPr/>
              <p:nvPr/>
            </p:nvCxnSpPr>
            <p:spPr>
              <a:xfrm flipH="1">
                <a:off x="2334896" y="208279"/>
                <a:ext cx="59132" cy="2457450"/>
              </a:xfrm>
              <a:prstGeom prst="bentConnector3">
                <a:avLst>
                  <a:gd name="adj1" fmla="val -765983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F59374A7-9B81-0554-0D7F-3D6CD887861F}"/>
                  </a:ext>
                </a:extLst>
              </p:cNvPr>
              <p:cNvCxnSpPr/>
              <p:nvPr/>
            </p:nvCxnSpPr>
            <p:spPr>
              <a:xfrm flipH="1">
                <a:off x="1115696" y="274954"/>
                <a:ext cx="45719" cy="2409825"/>
              </a:xfrm>
              <a:prstGeom prst="bentConnector3">
                <a:avLst>
                  <a:gd name="adj1" fmla="val 1223511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1F8C786-797D-671E-1584-756B529ABC62}"/>
              </a:ext>
            </a:extLst>
          </p:cNvPr>
          <p:cNvSpPr txBox="1"/>
          <p:nvPr/>
        </p:nvSpPr>
        <p:spPr>
          <a:xfrm>
            <a:off x="2264898" y="2737257"/>
            <a:ext cx="222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Zero Level DFD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9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2CE98-425A-92E7-3D69-4F4EB962C91E}"/>
              </a:ext>
            </a:extLst>
          </p:cNvPr>
          <p:cNvSpPr txBox="1"/>
          <p:nvPr/>
        </p:nvSpPr>
        <p:spPr>
          <a:xfrm>
            <a:off x="1252024" y="1738451"/>
            <a:ext cx="222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 Level DFD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E51008-B40B-0E44-D6A0-6CBF9ED025E6}"/>
              </a:ext>
            </a:extLst>
          </p:cNvPr>
          <p:cNvGrpSpPr/>
          <p:nvPr/>
        </p:nvGrpSpPr>
        <p:grpSpPr>
          <a:xfrm>
            <a:off x="4038646" y="572928"/>
            <a:ext cx="5774693" cy="5712144"/>
            <a:chOff x="0" y="0"/>
            <a:chExt cx="5774779" cy="6212690"/>
          </a:xfrm>
        </p:grpSpPr>
        <p:sp>
          <p:nvSpPr>
            <p:cNvPr id="4" name="Text Box 1437033647">
              <a:extLst>
                <a:ext uri="{FF2B5EF4-FFF2-40B4-BE49-F238E27FC236}">
                  <a16:creationId xmlns:a16="http://schemas.microsoft.com/office/drawing/2014/main" id="{F04D8A81-3412-137E-938E-9442FCC91AB9}"/>
                </a:ext>
              </a:extLst>
            </p:cNvPr>
            <p:cNvSpPr txBox="1"/>
            <p:nvPr/>
          </p:nvSpPr>
          <p:spPr>
            <a:xfrm rot="21277649">
              <a:off x="3463815" y="0"/>
              <a:ext cx="1123950" cy="26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Store user detail</a:t>
              </a:r>
              <a:endParaRPr lang="en-IN" sz="1100" kern="10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726773-55D8-E209-2258-875B636805D2}"/>
                </a:ext>
              </a:extLst>
            </p:cNvPr>
            <p:cNvGrpSpPr/>
            <p:nvPr/>
          </p:nvGrpSpPr>
          <p:grpSpPr>
            <a:xfrm>
              <a:off x="0" y="103790"/>
              <a:ext cx="5774779" cy="6108900"/>
              <a:chOff x="0" y="0"/>
              <a:chExt cx="5714015" cy="6046404"/>
            </a:xfrm>
          </p:grpSpPr>
          <p:sp>
            <p:nvSpPr>
              <p:cNvPr id="6" name="Text Box 93">
                <a:extLst>
                  <a:ext uri="{FF2B5EF4-FFF2-40B4-BE49-F238E27FC236}">
                    <a16:creationId xmlns:a16="http://schemas.microsoft.com/office/drawing/2014/main" id="{9907B88D-0B49-5C33-1137-39F002C9D560}"/>
                  </a:ext>
                </a:extLst>
              </p:cNvPr>
              <p:cNvSpPr txBox="1"/>
              <p:nvPr/>
            </p:nvSpPr>
            <p:spPr>
              <a:xfrm>
                <a:off x="63062" y="252248"/>
                <a:ext cx="723900" cy="295275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USER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F813581-F0FF-2585-C024-64A5C2EE8196}"/>
                  </a:ext>
                </a:extLst>
              </p:cNvPr>
              <p:cNvGrpSpPr/>
              <p:nvPr/>
            </p:nvGrpSpPr>
            <p:grpSpPr>
              <a:xfrm>
                <a:off x="2301766" y="31531"/>
                <a:ext cx="959485" cy="885825"/>
                <a:chOff x="0" y="0"/>
                <a:chExt cx="1158875" cy="1126792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BCCD4F9-8AB3-7CD3-5928-15173618E85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58875" cy="1126792"/>
                  <a:chOff x="0" y="0"/>
                  <a:chExt cx="1158949" cy="1127051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B3139497-5836-39B2-83DD-B5B3D094078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58949" cy="1127051"/>
                  </a:xfrm>
                  <a:prstGeom prst="ellipse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Text Box 86">
                    <a:extLst>
                      <a:ext uri="{FF2B5EF4-FFF2-40B4-BE49-F238E27FC236}">
                        <a16:creationId xmlns:a16="http://schemas.microsoft.com/office/drawing/2014/main" id="{585C8256-9F19-7748-3776-2FED1C0AC9BE}"/>
                      </a:ext>
                    </a:extLst>
                  </p:cNvPr>
                  <p:cNvSpPr txBox="1"/>
                  <p:nvPr/>
                </p:nvSpPr>
                <p:spPr>
                  <a:xfrm>
                    <a:off x="85731" y="473040"/>
                    <a:ext cx="941757" cy="48042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Register</a:t>
                    </a:r>
                    <a:endParaRPr lang="en-IN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F07B6AC-8BF0-5578-6142-26A55338E73A}"/>
                    </a:ext>
                  </a:extLst>
                </p:cNvPr>
                <p:cNvCxnSpPr/>
                <p:nvPr/>
              </p:nvCxnSpPr>
              <p:spPr>
                <a:xfrm>
                  <a:off x="85725" y="285750"/>
                  <a:ext cx="998925" cy="1536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 Box 92">
                  <a:extLst>
                    <a:ext uri="{FF2B5EF4-FFF2-40B4-BE49-F238E27FC236}">
                      <a16:creationId xmlns:a16="http://schemas.microsoft.com/office/drawing/2014/main" id="{96F10E2E-43E9-4CAF-D043-25A33009F81A}"/>
                    </a:ext>
                  </a:extLst>
                </p:cNvPr>
                <p:cNvSpPr txBox="1"/>
                <p:nvPr/>
              </p:nvSpPr>
              <p:spPr>
                <a:xfrm>
                  <a:off x="300516" y="0"/>
                  <a:ext cx="570277" cy="34338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1.0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8B86A4-882D-BFE1-2DFB-9B900CA0AF9B}"/>
                  </a:ext>
                </a:extLst>
              </p:cNvPr>
              <p:cNvGrpSpPr/>
              <p:nvPr/>
            </p:nvGrpSpPr>
            <p:grpSpPr>
              <a:xfrm>
                <a:off x="2380594" y="1622805"/>
                <a:ext cx="959485" cy="902634"/>
                <a:chOff x="0" y="-21381"/>
                <a:chExt cx="1158875" cy="1148173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A95FA0F-8762-1836-1030-48ADC2112A4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58875" cy="1126792"/>
                  <a:chOff x="0" y="0"/>
                  <a:chExt cx="1158949" cy="112705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2D3CE32-ED0A-015C-EE0D-BD2C829C9B4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58949" cy="1127051"/>
                  </a:xfrm>
                  <a:prstGeom prst="ellipse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Text Box 86">
                    <a:extLst>
                      <a:ext uri="{FF2B5EF4-FFF2-40B4-BE49-F238E27FC236}">
                        <a16:creationId xmlns:a16="http://schemas.microsoft.com/office/drawing/2014/main" id="{A66E936A-9EE5-E257-2C04-6CF8CE167BBA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35" y="495413"/>
                    <a:ext cx="765544" cy="480421"/>
                  </a:xfrm>
                  <a:prstGeom prst="rect">
                    <a:avLst/>
                  </a:prstGeom>
                  <a:noFill/>
                  <a:ln w="190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Login</a:t>
                    </a:r>
                    <a:endParaRPr lang="en-IN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4FB9900-67A8-605E-50B7-4CC09EEB5835}"/>
                    </a:ext>
                  </a:extLst>
                </p:cNvPr>
                <p:cNvCxnSpPr/>
                <p:nvPr/>
              </p:nvCxnSpPr>
              <p:spPr>
                <a:xfrm>
                  <a:off x="85725" y="285750"/>
                  <a:ext cx="998925" cy="1536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sp>
              <p:nvSpPr>
                <p:cNvPr id="63" name="Text Box 92">
                  <a:extLst>
                    <a:ext uri="{FF2B5EF4-FFF2-40B4-BE49-F238E27FC236}">
                      <a16:creationId xmlns:a16="http://schemas.microsoft.com/office/drawing/2014/main" id="{C49AACEF-C240-60BC-2C68-1ED705EE3D9A}"/>
                    </a:ext>
                  </a:extLst>
                </p:cNvPr>
                <p:cNvSpPr txBox="1"/>
                <p:nvPr/>
              </p:nvSpPr>
              <p:spPr>
                <a:xfrm>
                  <a:off x="344133" y="-21381"/>
                  <a:ext cx="483894" cy="343380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2.0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069E608-CCAF-9A8D-A3C9-8AB67666DD6D}"/>
                  </a:ext>
                </a:extLst>
              </p:cNvPr>
              <p:cNvCxnSpPr/>
              <p:nvPr/>
            </p:nvCxnSpPr>
            <p:spPr>
              <a:xfrm>
                <a:off x="772511" y="312683"/>
                <a:ext cx="15468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16258D-2D17-71B2-116C-8C42D5118822}"/>
                  </a:ext>
                </a:extLst>
              </p:cNvPr>
              <p:cNvCxnSpPr/>
              <p:nvPr/>
            </p:nvCxnSpPr>
            <p:spPr>
              <a:xfrm flipH="1" flipV="1">
                <a:off x="807326" y="454572"/>
                <a:ext cx="1495425" cy="57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5F7DE5D-4DB4-00C8-2938-874DDAEDA6BC}"/>
                  </a:ext>
                </a:extLst>
              </p:cNvPr>
              <p:cNvGrpSpPr/>
              <p:nvPr/>
            </p:nvGrpSpPr>
            <p:grpSpPr>
              <a:xfrm>
                <a:off x="3074276" y="3231931"/>
                <a:ext cx="959485" cy="885825"/>
                <a:chOff x="0" y="0"/>
                <a:chExt cx="1158875" cy="112679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8681C2F-A68A-E087-253F-55A0C0FD55A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58875" cy="1126792"/>
                  <a:chOff x="0" y="0"/>
                  <a:chExt cx="1158949" cy="1127051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62133FC-DE1B-49AA-1715-59B82F61B65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58949" cy="1127051"/>
                  </a:xfrm>
                  <a:prstGeom prst="ellipse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0" name="Text Box 86">
                    <a:extLst>
                      <a:ext uri="{FF2B5EF4-FFF2-40B4-BE49-F238E27FC236}">
                        <a16:creationId xmlns:a16="http://schemas.microsoft.com/office/drawing/2014/main" id="{F78F19FB-351C-22B2-0F5C-18B977D08E56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85" y="465667"/>
                    <a:ext cx="890075" cy="406890"/>
                  </a:xfrm>
                  <a:prstGeom prst="rect">
                    <a:avLst/>
                  </a:prstGeom>
                  <a:noFill/>
                  <a:ln w="190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Image</a:t>
                    </a:r>
                    <a:endParaRPr lang="en-IN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8EE1259-A46B-83F2-275F-C14519CE05C3}"/>
                    </a:ext>
                  </a:extLst>
                </p:cNvPr>
                <p:cNvCxnSpPr/>
                <p:nvPr/>
              </p:nvCxnSpPr>
              <p:spPr>
                <a:xfrm>
                  <a:off x="85725" y="285750"/>
                  <a:ext cx="998925" cy="1536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sp>
              <p:nvSpPr>
                <p:cNvPr id="58" name="Text Box 92">
                  <a:extLst>
                    <a:ext uri="{FF2B5EF4-FFF2-40B4-BE49-F238E27FC236}">
                      <a16:creationId xmlns:a16="http://schemas.microsoft.com/office/drawing/2014/main" id="{4AE79086-A4B2-4E0F-AF69-722F465250AD}"/>
                    </a:ext>
                  </a:extLst>
                </p:cNvPr>
                <p:cNvSpPr txBox="1"/>
                <p:nvPr/>
              </p:nvSpPr>
              <p:spPr>
                <a:xfrm>
                  <a:off x="344133" y="18318"/>
                  <a:ext cx="483894" cy="343381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3.0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E03204F-250D-3996-AE24-C7BA3CF9E731}"/>
                  </a:ext>
                </a:extLst>
              </p:cNvPr>
              <p:cNvGrpSpPr/>
              <p:nvPr/>
            </p:nvGrpSpPr>
            <p:grpSpPr>
              <a:xfrm>
                <a:off x="1073530" y="3933421"/>
                <a:ext cx="959485" cy="898535"/>
                <a:chOff x="-283845" y="1273342"/>
                <a:chExt cx="1158875" cy="114296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60E0F40-966D-05F3-DF15-3523E896A1D4}"/>
                    </a:ext>
                  </a:extLst>
                </p:cNvPr>
                <p:cNvGrpSpPr/>
                <p:nvPr/>
              </p:nvGrpSpPr>
              <p:grpSpPr>
                <a:xfrm>
                  <a:off x="-283845" y="1289508"/>
                  <a:ext cx="1158875" cy="1126794"/>
                  <a:chOff x="-283863" y="1289805"/>
                  <a:chExt cx="1158949" cy="1127053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3376CB5-AFAD-4613-D3E5-D39186656AB9}"/>
                      </a:ext>
                    </a:extLst>
                  </p:cNvPr>
                  <p:cNvSpPr/>
                  <p:nvPr/>
                </p:nvSpPr>
                <p:spPr>
                  <a:xfrm>
                    <a:off x="-283863" y="1289805"/>
                    <a:ext cx="1158949" cy="1127053"/>
                  </a:xfrm>
                  <a:prstGeom prst="ellipse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" name="Text Box 86">
                    <a:extLst>
                      <a:ext uri="{FF2B5EF4-FFF2-40B4-BE49-F238E27FC236}">
                        <a16:creationId xmlns:a16="http://schemas.microsoft.com/office/drawing/2014/main" id="{1C71340E-FEC2-4922-A314-16FD129E5C5A}"/>
                      </a:ext>
                    </a:extLst>
                  </p:cNvPr>
                  <p:cNvSpPr txBox="1"/>
                  <p:nvPr/>
                </p:nvSpPr>
                <p:spPr>
                  <a:xfrm>
                    <a:off x="-185177" y="1766556"/>
                    <a:ext cx="952307" cy="480421"/>
                  </a:xfrm>
                  <a:prstGeom prst="rect">
                    <a:avLst/>
                  </a:prstGeom>
                  <a:noFill/>
                  <a:ln w="190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History</a:t>
                    </a:r>
                    <a:endParaRPr lang="en-IN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6CCDDD8-FC82-8FDF-C8D6-B0084B59E1B4}"/>
                    </a:ext>
                  </a:extLst>
                </p:cNvPr>
                <p:cNvCxnSpPr/>
                <p:nvPr/>
              </p:nvCxnSpPr>
              <p:spPr>
                <a:xfrm>
                  <a:off x="-204507" y="1601454"/>
                  <a:ext cx="998925" cy="1536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sp>
              <p:nvSpPr>
                <p:cNvPr id="53" name="Text Box 92">
                  <a:extLst>
                    <a:ext uri="{FF2B5EF4-FFF2-40B4-BE49-F238E27FC236}">
                      <a16:creationId xmlns:a16="http://schemas.microsoft.com/office/drawing/2014/main" id="{3310C6A0-05E6-BFBC-4B9F-D1625445B83E}"/>
                    </a:ext>
                  </a:extLst>
                </p:cNvPr>
                <p:cNvSpPr txBox="1"/>
                <p:nvPr/>
              </p:nvSpPr>
              <p:spPr>
                <a:xfrm>
                  <a:off x="60289" y="1273342"/>
                  <a:ext cx="483894" cy="343381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5.0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567562-8BF3-D94F-5AC4-38E13608432B}"/>
                  </a:ext>
                </a:extLst>
              </p:cNvPr>
              <p:cNvGrpSpPr/>
              <p:nvPr/>
            </p:nvGrpSpPr>
            <p:grpSpPr>
              <a:xfrm>
                <a:off x="4067504" y="4981903"/>
                <a:ext cx="959818" cy="885825"/>
                <a:chOff x="0" y="0"/>
                <a:chExt cx="1158875" cy="1126792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F4BB32A-1B8B-BDE0-568D-098D167A056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58875" cy="1126792"/>
                  <a:chOff x="0" y="0"/>
                  <a:chExt cx="1158949" cy="112705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6C87C80-45CD-0EED-C3EE-B5B806838B8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58949" cy="1127051"/>
                  </a:xfrm>
                  <a:prstGeom prst="ellipse">
                    <a:avLst/>
                  </a:prstGeom>
                  <a:noFill/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0" name="Text Box 86">
                    <a:extLst>
                      <a:ext uri="{FF2B5EF4-FFF2-40B4-BE49-F238E27FC236}">
                        <a16:creationId xmlns:a16="http://schemas.microsoft.com/office/drawing/2014/main" id="{66FEF3D2-7551-B043-F8A2-D9E52F986019}"/>
                      </a:ext>
                    </a:extLst>
                  </p:cNvPr>
                  <p:cNvSpPr txBox="1"/>
                  <p:nvPr/>
                </p:nvSpPr>
                <p:spPr>
                  <a:xfrm>
                    <a:off x="78898" y="394681"/>
                    <a:ext cx="973861" cy="600928"/>
                  </a:xfrm>
                  <a:prstGeom prst="rect">
                    <a:avLst/>
                  </a:prstGeom>
                  <a:noFill/>
                  <a:ln w="190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Extracted Text</a:t>
                    </a:r>
                    <a:endParaRPr lang="en-IN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CEAF661-C350-44B1-1393-49B13B9BF238}"/>
                    </a:ext>
                  </a:extLst>
                </p:cNvPr>
                <p:cNvCxnSpPr/>
                <p:nvPr/>
              </p:nvCxnSpPr>
              <p:spPr>
                <a:xfrm>
                  <a:off x="85725" y="285750"/>
                  <a:ext cx="998925" cy="1536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sp>
              <p:nvSpPr>
                <p:cNvPr id="48" name="Text Box 92">
                  <a:extLst>
                    <a:ext uri="{FF2B5EF4-FFF2-40B4-BE49-F238E27FC236}">
                      <a16:creationId xmlns:a16="http://schemas.microsoft.com/office/drawing/2014/main" id="{ED55E56F-19A0-290E-EFC5-5CB0CD932058}"/>
                    </a:ext>
                  </a:extLst>
                </p:cNvPr>
                <p:cNvSpPr txBox="1"/>
                <p:nvPr/>
              </p:nvSpPr>
              <p:spPr>
                <a:xfrm>
                  <a:off x="344133" y="18318"/>
                  <a:ext cx="483894" cy="343381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4.0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F7863A1-60EB-5766-F301-65B74D1F8938}"/>
                  </a:ext>
                </a:extLst>
              </p:cNvPr>
              <p:cNvCxnSpPr/>
              <p:nvPr/>
            </p:nvCxnSpPr>
            <p:spPr>
              <a:xfrm>
                <a:off x="2765535" y="914400"/>
                <a:ext cx="17585" cy="705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891357755">
                <a:extLst>
                  <a:ext uri="{FF2B5EF4-FFF2-40B4-BE49-F238E27FC236}">
                    <a16:creationId xmlns:a16="http://schemas.microsoft.com/office/drawing/2014/main" id="{3F3833BC-1F98-3E45-78C5-73F9C55EA4A1}"/>
                  </a:ext>
                </a:extLst>
              </p:cNvPr>
              <p:cNvSpPr txBox="1"/>
              <p:nvPr/>
            </p:nvSpPr>
            <p:spPr>
              <a:xfrm>
                <a:off x="1135118" y="78827"/>
                <a:ext cx="720969" cy="2699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Register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6" name="Text Box 905315996">
                <a:extLst>
                  <a:ext uri="{FF2B5EF4-FFF2-40B4-BE49-F238E27FC236}">
                    <a16:creationId xmlns:a16="http://schemas.microsoft.com/office/drawing/2014/main" id="{102F9CAC-048C-E7DF-7E18-4271386A903C}"/>
                  </a:ext>
                </a:extLst>
              </p:cNvPr>
              <p:cNvSpPr txBox="1"/>
              <p:nvPr/>
            </p:nvSpPr>
            <p:spPr>
              <a:xfrm rot="160134">
                <a:off x="867104" y="460484"/>
                <a:ext cx="1417559" cy="445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Generate username &amp; password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7" name="Text Box 581769160">
                <a:extLst>
                  <a:ext uri="{FF2B5EF4-FFF2-40B4-BE49-F238E27FC236}">
                    <a16:creationId xmlns:a16="http://schemas.microsoft.com/office/drawing/2014/main" id="{A120A55A-E81F-210F-25D9-D294CD39AFA3}"/>
                  </a:ext>
                </a:extLst>
              </p:cNvPr>
              <p:cNvSpPr txBox="1"/>
              <p:nvPr/>
            </p:nvSpPr>
            <p:spPr>
              <a:xfrm>
                <a:off x="2727435" y="882869"/>
                <a:ext cx="940630" cy="7649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0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Login with Generated username &amp; password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6C87ABF-321D-609C-F702-CE30E8527B1B}"/>
                  </a:ext>
                </a:extLst>
              </p:cNvPr>
              <p:cNvCxnSpPr/>
              <p:nvPr/>
            </p:nvCxnSpPr>
            <p:spPr>
              <a:xfrm flipH="1" flipV="1">
                <a:off x="2007622" y="4330684"/>
                <a:ext cx="2085669" cy="875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BE265EB-30D9-D23B-9D2C-3B0FED4307FC}"/>
                  </a:ext>
                </a:extLst>
              </p:cNvPr>
              <p:cNvCxnSpPr/>
              <p:nvPr/>
            </p:nvCxnSpPr>
            <p:spPr>
              <a:xfrm>
                <a:off x="3026980" y="2490952"/>
                <a:ext cx="436880" cy="733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481354872">
                <a:extLst>
                  <a:ext uri="{FF2B5EF4-FFF2-40B4-BE49-F238E27FC236}">
                    <a16:creationId xmlns:a16="http://schemas.microsoft.com/office/drawing/2014/main" id="{039E01DE-C381-8F06-24DB-10605C25DFE3}"/>
                  </a:ext>
                </a:extLst>
              </p:cNvPr>
              <p:cNvSpPr txBox="1"/>
              <p:nvPr/>
            </p:nvSpPr>
            <p:spPr>
              <a:xfrm rot="3618103">
                <a:off x="2696418" y="2720732"/>
                <a:ext cx="840740" cy="2681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Upload</a:t>
                </a:r>
                <a:endParaRPr lang="en-IN" sz="1100" kern="1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sz="1100" kern="1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21" name="Text Box 2034526940">
                <a:extLst>
                  <a:ext uri="{FF2B5EF4-FFF2-40B4-BE49-F238E27FC236}">
                    <a16:creationId xmlns:a16="http://schemas.microsoft.com/office/drawing/2014/main" id="{5E4B8AD9-6033-E951-01B6-E6525E8D033D}"/>
                  </a:ext>
                </a:extLst>
              </p:cNvPr>
              <p:cNvSpPr txBox="1"/>
              <p:nvPr/>
            </p:nvSpPr>
            <p:spPr>
              <a:xfrm rot="3527718">
                <a:off x="3762769" y="4325011"/>
                <a:ext cx="826379" cy="2786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process</a:t>
                </a:r>
                <a:endParaRPr lang="en-IN" sz="1100" kern="1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FA6DDE3-09FB-1477-D226-77DF267ACAD2}"/>
                  </a:ext>
                </a:extLst>
              </p:cNvPr>
              <p:cNvGrpSpPr/>
              <p:nvPr/>
            </p:nvGrpSpPr>
            <p:grpSpPr>
              <a:xfrm>
                <a:off x="4761187" y="189186"/>
                <a:ext cx="923192" cy="276225"/>
                <a:chOff x="0" y="0"/>
                <a:chExt cx="923192" cy="276225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FB316F1-516C-F139-9CE4-94076D59D387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5CFDE92-FA54-4927-9B05-AD3131238D52}"/>
                    </a:ext>
                  </a:extLst>
                </p:cNvPr>
                <p:cNvCxnSpPr/>
                <p:nvPr/>
              </p:nvCxnSpPr>
              <p:spPr>
                <a:xfrm>
                  <a:off x="0" y="276225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 Box 648120099">
                  <a:extLst>
                    <a:ext uri="{FF2B5EF4-FFF2-40B4-BE49-F238E27FC236}">
                      <a16:creationId xmlns:a16="http://schemas.microsoft.com/office/drawing/2014/main" id="{B6582629-FF9B-8E6D-7408-24925A3B815A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923192" cy="276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100" b="1" kern="100">
                      <a:effectLst/>
                      <a:latin typeface="Georgia" panose="02040502050405020303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USER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1B767DE-4030-A687-7F70-D68B7363F38E}"/>
                  </a:ext>
                </a:extLst>
              </p:cNvPr>
              <p:cNvCxnSpPr/>
              <p:nvPr/>
            </p:nvCxnSpPr>
            <p:spPr>
              <a:xfrm>
                <a:off x="5102116" y="0"/>
                <a:ext cx="17585" cy="193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7FF059-063F-B6F3-60A1-2C89076BF2D6}"/>
                  </a:ext>
                </a:extLst>
              </p:cNvPr>
              <p:cNvCxnSpPr/>
              <p:nvPr/>
            </p:nvCxnSpPr>
            <p:spPr>
              <a:xfrm flipV="1">
                <a:off x="3153104" y="0"/>
                <a:ext cx="1951418" cy="18463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5CBFED6-2A5C-F634-8365-C2E7D0C6940B}"/>
                  </a:ext>
                </a:extLst>
              </p:cNvPr>
              <p:cNvCxnSpPr/>
              <p:nvPr/>
            </p:nvCxnSpPr>
            <p:spPr>
              <a:xfrm>
                <a:off x="4808483" y="488731"/>
                <a:ext cx="8255" cy="2286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64DCFF3-192F-E85D-8867-4E44D570E598}"/>
                  </a:ext>
                </a:extLst>
              </p:cNvPr>
              <p:cNvCxnSpPr/>
              <p:nvPr/>
            </p:nvCxnSpPr>
            <p:spPr>
              <a:xfrm flipH="1" flipV="1">
                <a:off x="3263462" y="530115"/>
                <a:ext cx="1556238" cy="1890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F5028D56-9586-122D-4217-440F2EDC52CC}"/>
                  </a:ext>
                </a:extLst>
              </p:cNvPr>
              <p:cNvCxnSpPr/>
              <p:nvPr/>
            </p:nvCxnSpPr>
            <p:spPr>
              <a:xfrm flipV="1">
                <a:off x="3342290" y="511065"/>
                <a:ext cx="1661746" cy="1419518"/>
              </a:xfrm>
              <a:prstGeom prst="bentConnector3">
                <a:avLst>
                  <a:gd name="adj1" fmla="val 100195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A68AF39C-FA38-EF29-D5B0-B4F7C5FA98B4}"/>
                  </a:ext>
                </a:extLst>
              </p:cNvPr>
              <p:cNvCxnSpPr/>
              <p:nvPr/>
            </p:nvCxnSpPr>
            <p:spPr>
              <a:xfrm flipH="1">
                <a:off x="3333094" y="472965"/>
                <a:ext cx="2048608" cy="1666875"/>
              </a:xfrm>
              <a:prstGeom prst="bentConnector3">
                <a:avLst>
                  <a:gd name="adj1" fmla="val 213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 Box 303121316">
                <a:extLst>
                  <a:ext uri="{FF2B5EF4-FFF2-40B4-BE49-F238E27FC236}">
                    <a16:creationId xmlns:a16="http://schemas.microsoft.com/office/drawing/2014/main" id="{98FC5174-775A-7010-D602-FDBD7B24DF11}"/>
                  </a:ext>
                </a:extLst>
              </p:cNvPr>
              <p:cNvSpPr txBox="1"/>
              <p:nvPr/>
            </p:nvSpPr>
            <p:spPr>
              <a:xfrm rot="417899">
                <a:off x="3452649" y="388226"/>
                <a:ext cx="1319345" cy="2699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Register successful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30" name="Text Box 524882320">
                <a:extLst>
                  <a:ext uri="{FF2B5EF4-FFF2-40B4-BE49-F238E27FC236}">
                    <a16:creationId xmlns:a16="http://schemas.microsoft.com/office/drawing/2014/main" id="{C91BDBB9-63F1-43F2-5CEC-6C0D82FAEE2B}"/>
                  </a:ext>
                </a:extLst>
              </p:cNvPr>
              <p:cNvSpPr txBox="1"/>
              <p:nvPr/>
            </p:nvSpPr>
            <p:spPr>
              <a:xfrm>
                <a:off x="3578773" y="1655379"/>
                <a:ext cx="1066800" cy="2699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Entered detail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31" name="Text Box 686373489">
                <a:extLst>
                  <a:ext uri="{FF2B5EF4-FFF2-40B4-BE49-F238E27FC236}">
                    <a16:creationId xmlns:a16="http://schemas.microsoft.com/office/drawing/2014/main" id="{3DD9212E-A0CA-28D8-2657-0D8A135F63A8}"/>
                  </a:ext>
                </a:extLst>
              </p:cNvPr>
              <p:cNvSpPr txBox="1"/>
              <p:nvPr/>
            </p:nvSpPr>
            <p:spPr>
              <a:xfrm>
                <a:off x="4256690" y="2128345"/>
                <a:ext cx="1457325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Response (login successful/wrong detail)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E85AF3-4D56-875A-E265-D4BF22D9B657}"/>
                  </a:ext>
                </a:extLst>
              </p:cNvPr>
              <p:cNvCxnSpPr/>
              <p:nvPr/>
            </p:nvCxnSpPr>
            <p:spPr>
              <a:xfrm>
                <a:off x="3815256" y="4083269"/>
                <a:ext cx="542925" cy="904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B0A72E9-8C77-E399-D472-A1DBFAB6B4E6}"/>
                  </a:ext>
                </a:extLst>
              </p:cNvPr>
              <p:cNvGrpSpPr/>
              <p:nvPr/>
            </p:nvGrpSpPr>
            <p:grpSpPr>
              <a:xfrm>
                <a:off x="2128345" y="5769724"/>
                <a:ext cx="1457325" cy="276680"/>
                <a:chOff x="0" y="-455"/>
                <a:chExt cx="914400" cy="27668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1135BCD-4619-DBDF-E945-0B166C8D7183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408348A-77E0-7173-7065-A91246A41D3A}"/>
                    </a:ext>
                  </a:extLst>
                </p:cNvPr>
                <p:cNvCxnSpPr/>
                <p:nvPr/>
              </p:nvCxnSpPr>
              <p:spPr>
                <a:xfrm>
                  <a:off x="0" y="276225"/>
                  <a:ext cx="9144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72579719">
                  <a:extLst>
                    <a:ext uri="{FF2B5EF4-FFF2-40B4-BE49-F238E27FC236}">
                      <a16:creationId xmlns:a16="http://schemas.microsoft.com/office/drawing/2014/main" id="{426A27A9-A8DF-7DE0-5FF2-469718D6A25E}"/>
                    </a:ext>
                  </a:extLst>
                </p:cNvPr>
                <p:cNvSpPr txBox="1"/>
                <p:nvPr/>
              </p:nvSpPr>
              <p:spPr>
                <a:xfrm>
                  <a:off x="76855" y="-455"/>
                  <a:ext cx="781651" cy="276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b="1" kern="100">
                      <a:effectLst/>
                      <a:latin typeface="Georgia" panose="02040502050405020303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Extracted Text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55CB7E2C-107B-56A6-1A09-3EA19F3F05BC}"/>
                  </a:ext>
                </a:extLst>
              </p:cNvPr>
              <p:cNvCxnSpPr/>
              <p:nvPr/>
            </p:nvCxnSpPr>
            <p:spPr>
              <a:xfrm flipH="1">
                <a:off x="2882462" y="5328745"/>
                <a:ext cx="1190625" cy="409575"/>
              </a:xfrm>
              <a:prstGeom prst="bentConnector3">
                <a:avLst>
                  <a:gd name="adj1" fmla="val 99594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 Box 195797079">
                <a:extLst>
                  <a:ext uri="{FF2B5EF4-FFF2-40B4-BE49-F238E27FC236}">
                    <a16:creationId xmlns:a16="http://schemas.microsoft.com/office/drawing/2014/main" id="{9BD9B915-73A1-E1EB-1892-4F66CBD0D994}"/>
                  </a:ext>
                </a:extLst>
              </p:cNvPr>
              <p:cNvSpPr txBox="1"/>
              <p:nvPr/>
            </p:nvSpPr>
            <p:spPr>
              <a:xfrm>
                <a:off x="2932387" y="5092262"/>
                <a:ext cx="1066800" cy="2699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Save Text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FD917EC-7008-4569-952F-8AEFDA0F9267}"/>
                  </a:ext>
                </a:extLst>
              </p:cNvPr>
              <p:cNvCxnSpPr/>
              <p:nvPr/>
            </p:nvCxnSpPr>
            <p:spPr>
              <a:xfrm flipH="1" flipV="1">
                <a:off x="42699" y="423041"/>
                <a:ext cx="2035730" cy="5443097"/>
              </a:xfrm>
              <a:prstGeom prst="bentConnector3">
                <a:avLst>
                  <a:gd name="adj1" fmla="val 111927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1C606E1-015E-442D-B929-04D7D0DFDCA9}"/>
                  </a:ext>
                </a:extLst>
              </p:cNvPr>
              <p:cNvCxnSpPr/>
              <p:nvPr/>
            </p:nvCxnSpPr>
            <p:spPr>
              <a:xfrm>
                <a:off x="1790218" y="4772668"/>
                <a:ext cx="661283" cy="990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 Box 1849469191">
                <a:extLst>
                  <a:ext uri="{FF2B5EF4-FFF2-40B4-BE49-F238E27FC236}">
                    <a16:creationId xmlns:a16="http://schemas.microsoft.com/office/drawing/2014/main" id="{3FA485B9-B5E0-01C9-5171-5602701A70A8}"/>
                  </a:ext>
                </a:extLst>
              </p:cNvPr>
              <p:cNvSpPr txBox="1"/>
              <p:nvPr/>
            </p:nvSpPr>
            <p:spPr>
              <a:xfrm rot="19488615">
                <a:off x="2088330" y="4779187"/>
                <a:ext cx="591571" cy="4994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Store data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39" name="Text Box 657395036">
                <a:extLst>
                  <a:ext uri="{FF2B5EF4-FFF2-40B4-BE49-F238E27FC236}">
                    <a16:creationId xmlns:a16="http://schemas.microsoft.com/office/drawing/2014/main" id="{7D24B143-DA3C-1AE2-7C71-1CEF5D439444}"/>
                  </a:ext>
                </a:extLst>
              </p:cNvPr>
              <p:cNvSpPr txBox="1"/>
              <p:nvPr/>
            </p:nvSpPr>
            <p:spPr>
              <a:xfrm>
                <a:off x="0" y="5612524"/>
                <a:ext cx="1236980" cy="269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Text Fetch by user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p:grpSp>
      </p:grpSp>
      <p:sp>
        <p:nvSpPr>
          <p:cNvPr id="71" name="Text Box 1">
            <a:extLst>
              <a:ext uri="{FF2B5EF4-FFF2-40B4-BE49-F238E27FC236}">
                <a16:creationId xmlns:a16="http://schemas.microsoft.com/office/drawing/2014/main" id="{9DFBD4C4-1690-8340-1C89-C75E1752E43D}"/>
              </a:ext>
            </a:extLst>
          </p:cNvPr>
          <p:cNvSpPr txBox="1"/>
          <p:nvPr/>
        </p:nvSpPr>
        <p:spPr>
          <a:xfrm rot="1318523">
            <a:off x="6650203" y="4823085"/>
            <a:ext cx="827852" cy="272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Generate</a:t>
            </a:r>
            <a:endParaRPr lang="en-IN" sz="1100" kern="10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0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A3F3A-828C-8A67-592C-14A8B104C06A}"/>
              </a:ext>
            </a:extLst>
          </p:cNvPr>
          <p:cNvSpPr txBox="1"/>
          <p:nvPr/>
        </p:nvSpPr>
        <p:spPr>
          <a:xfrm>
            <a:off x="931151" y="2654956"/>
            <a:ext cx="251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 Level DFD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8266B-FD65-0AB3-3528-CAE5259271D9}"/>
              </a:ext>
            </a:extLst>
          </p:cNvPr>
          <p:cNvGrpSpPr/>
          <p:nvPr/>
        </p:nvGrpSpPr>
        <p:grpSpPr>
          <a:xfrm>
            <a:off x="4809930" y="939432"/>
            <a:ext cx="4259043" cy="5517639"/>
            <a:chOff x="0" y="0"/>
            <a:chExt cx="4222816" cy="6364548"/>
          </a:xfrm>
        </p:grpSpPr>
        <p:sp>
          <p:nvSpPr>
            <p:cNvPr id="4" name="Text Box 93">
              <a:extLst>
                <a:ext uri="{FF2B5EF4-FFF2-40B4-BE49-F238E27FC236}">
                  <a16:creationId xmlns:a16="http://schemas.microsoft.com/office/drawing/2014/main" id="{7674A6C9-78EE-AA81-4BB0-DB3320E6A8D9}"/>
                </a:ext>
              </a:extLst>
            </p:cNvPr>
            <p:cNvSpPr txBox="1"/>
            <p:nvPr/>
          </p:nvSpPr>
          <p:spPr>
            <a:xfrm>
              <a:off x="0" y="0"/>
              <a:ext cx="731588" cy="29830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USER</a:t>
              </a:r>
              <a:endParaRPr lang="en-IN" sz="1100" kern="10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46B8CF-CA85-36BA-4247-10A3B48B2A52}"/>
                </a:ext>
              </a:extLst>
            </p:cNvPr>
            <p:cNvGrpSpPr/>
            <p:nvPr/>
          </p:nvGrpSpPr>
          <p:grpSpPr>
            <a:xfrm>
              <a:off x="2270235" y="567559"/>
              <a:ext cx="969675" cy="923925"/>
              <a:chOff x="0" y="0"/>
              <a:chExt cx="969675" cy="92392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EBC2873-55BD-2131-C843-BF916AB54850}"/>
                  </a:ext>
                </a:extLst>
              </p:cNvPr>
              <p:cNvCxnSpPr/>
              <p:nvPr/>
            </p:nvCxnSpPr>
            <p:spPr>
              <a:xfrm>
                <a:off x="38100" y="295275"/>
                <a:ext cx="895350" cy="95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D6C19A0-0B95-4A2A-C090-B11FD3753EDF}"/>
                  </a:ext>
                </a:extLst>
              </p:cNvPr>
              <p:cNvGrpSpPr/>
              <p:nvPr/>
            </p:nvGrpSpPr>
            <p:grpSpPr>
              <a:xfrm>
                <a:off x="0" y="0"/>
                <a:ext cx="969675" cy="923925"/>
                <a:chOff x="0" y="0"/>
                <a:chExt cx="969675" cy="923925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B434EFB-AC60-8CF7-9814-873DAFC8BD1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69675" cy="923925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5" name="Text Box 162">
                  <a:extLst>
                    <a:ext uri="{FF2B5EF4-FFF2-40B4-BE49-F238E27FC236}">
                      <a16:creationId xmlns:a16="http://schemas.microsoft.com/office/drawing/2014/main" id="{2055FCDB-5222-BB06-1E1F-3DAB23F62056}"/>
                    </a:ext>
                  </a:extLst>
                </p:cNvPr>
                <p:cNvSpPr txBox="1"/>
                <p:nvPr/>
              </p:nvSpPr>
              <p:spPr>
                <a:xfrm>
                  <a:off x="66676" y="323850"/>
                  <a:ext cx="838142" cy="485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b="1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Uploaded Image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36" name="Text Box 163">
                  <a:extLst>
                    <a:ext uri="{FF2B5EF4-FFF2-40B4-BE49-F238E27FC236}">
                      <a16:creationId xmlns:a16="http://schemas.microsoft.com/office/drawing/2014/main" id="{2F11604E-61A0-031A-AD0B-7C21BD6DFDBD}"/>
                    </a:ext>
                  </a:extLst>
                </p:cNvPr>
                <p:cNvSpPr txBox="1"/>
                <p:nvPr/>
              </p:nvSpPr>
              <p:spPr>
                <a:xfrm>
                  <a:off x="266700" y="38100"/>
                  <a:ext cx="419100" cy="2571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3.1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6A47BD-7F30-E4C8-FEA7-8726E5F805BA}"/>
                </a:ext>
              </a:extLst>
            </p:cNvPr>
            <p:cNvGrpSpPr/>
            <p:nvPr/>
          </p:nvGrpSpPr>
          <p:grpSpPr>
            <a:xfrm>
              <a:off x="2869324" y="2317531"/>
              <a:ext cx="969645" cy="933463"/>
              <a:chOff x="0" y="0"/>
              <a:chExt cx="969675" cy="93385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C2D883A-2F62-4E5D-365D-22C522394CED}"/>
                  </a:ext>
                </a:extLst>
              </p:cNvPr>
              <p:cNvCxnSpPr/>
              <p:nvPr/>
            </p:nvCxnSpPr>
            <p:spPr>
              <a:xfrm>
                <a:off x="38100" y="295275"/>
                <a:ext cx="895350" cy="95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D140C41-F5C1-135C-648C-3F655F9FEC99}"/>
                  </a:ext>
                </a:extLst>
              </p:cNvPr>
              <p:cNvGrpSpPr/>
              <p:nvPr/>
            </p:nvGrpSpPr>
            <p:grpSpPr>
              <a:xfrm>
                <a:off x="0" y="0"/>
                <a:ext cx="969675" cy="933855"/>
                <a:chOff x="0" y="0"/>
                <a:chExt cx="969675" cy="93385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EEAF1F2-5778-6A95-FB85-89A3CBDF5D2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69675" cy="923925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0" name="Text Box 162">
                  <a:extLst>
                    <a:ext uri="{FF2B5EF4-FFF2-40B4-BE49-F238E27FC236}">
                      <a16:creationId xmlns:a16="http://schemas.microsoft.com/office/drawing/2014/main" id="{94EA9F1A-7A6E-D063-15C3-F5978665F91D}"/>
                    </a:ext>
                  </a:extLst>
                </p:cNvPr>
                <p:cNvSpPr txBox="1"/>
                <p:nvPr/>
              </p:nvSpPr>
              <p:spPr>
                <a:xfrm>
                  <a:off x="17064" y="323850"/>
                  <a:ext cx="945571" cy="61000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b="1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Read Text, Present in Image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31" name="Text Box 163">
                  <a:extLst>
                    <a:ext uri="{FF2B5EF4-FFF2-40B4-BE49-F238E27FC236}">
                      <a16:creationId xmlns:a16="http://schemas.microsoft.com/office/drawing/2014/main" id="{10A96EC1-13F0-DAC3-C49F-160595AEEECD}"/>
                    </a:ext>
                  </a:extLst>
                </p:cNvPr>
                <p:cNvSpPr txBox="1"/>
                <p:nvPr/>
              </p:nvSpPr>
              <p:spPr>
                <a:xfrm>
                  <a:off x="266700" y="38100"/>
                  <a:ext cx="419100" cy="2571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3.2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F6985B-938B-DB1C-3627-1E6220EC191C}"/>
                </a:ext>
              </a:extLst>
            </p:cNvPr>
            <p:cNvGrpSpPr/>
            <p:nvPr/>
          </p:nvGrpSpPr>
          <p:grpSpPr>
            <a:xfrm>
              <a:off x="2900855" y="4067503"/>
              <a:ext cx="969675" cy="923925"/>
              <a:chOff x="0" y="0"/>
              <a:chExt cx="969675" cy="92392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5630808-4F54-9EC2-5120-3DFFFE3122ED}"/>
                  </a:ext>
                </a:extLst>
              </p:cNvPr>
              <p:cNvCxnSpPr/>
              <p:nvPr/>
            </p:nvCxnSpPr>
            <p:spPr>
              <a:xfrm>
                <a:off x="38100" y="295275"/>
                <a:ext cx="895350" cy="95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4A851E-2D97-2205-0930-F2E42A9E3645}"/>
                  </a:ext>
                </a:extLst>
              </p:cNvPr>
              <p:cNvGrpSpPr/>
              <p:nvPr/>
            </p:nvGrpSpPr>
            <p:grpSpPr>
              <a:xfrm>
                <a:off x="0" y="0"/>
                <a:ext cx="969675" cy="923925"/>
                <a:chOff x="0" y="0"/>
                <a:chExt cx="969675" cy="923925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B59A3B5-3D0C-AE9E-55A8-A911D4702F1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69675" cy="923925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5" name="Text Box 162">
                  <a:extLst>
                    <a:ext uri="{FF2B5EF4-FFF2-40B4-BE49-F238E27FC236}">
                      <a16:creationId xmlns:a16="http://schemas.microsoft.com/office/drawing/2014/main" id="{A4266371-9257-1366-3353-728544C1EB59}"/>
                    </a:ext>
                  </a:extLst>
                </p:cNvPr>
                <p:cNvSpPr txBox="1"/>
                <p:nvPr/>
              </p:nvSpPr>
              <p:spPr>
                <a:xfrm>
                  <a:off x="66672" y="295276"/>
                  <a:ext cx="838142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b="1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Mangal" panose="02040503050203030202" pitchFamily="18" charset="0"/>
                    </a:rPr>
                    <a:t>Show Extracted Text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26" name="Text Box 163">
                  <a:extLst>
                    <a:ext uri="{FF2B5EF4-FFF2-40B4-BE49-F238E27FC236}">
                      <a16:creationId xmlns:a16="http://schemas.microsoft.com/office/drawing/2014/main" id="{49041BA9-A007-0033-B966-752C888BB6F1}"/>
                    </a:ext>
                  </a:extLst>
                </p:cNvPr>
                <p:cNvSpPr txBox="1"/>
                <p:nvPr/>
              </p:nvSpPr>
              <p:spPr>
                <a:xfrm>
                  <a:off x="266700" y="38100"/>
                  <a:ext cx="419100" cy="2571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3.1</a:t>
                  </a:r>
                  <a:endParaRPr lang="en-IN" sz="1100" kern="100"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FE6B8B-46AE-D9AD-F08D-5F7B1BC3B29D}"/>
                </a:ext>
              </a:extLst>
            </p:cNvPr>
            <p:cNvCxnSpPr/>
            <p:nvPr/>
          </p:nvCxnSpPr>
          <p:spPr>
            <a:xfrm>
              <a:off x="725214" y="126124"/>
              <a:ext cx="1544955" cy="714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B2B5C-152E-2E17-3062-460A6721AB04}"/>
                </a:ext>
              </a:extLst>
            </p:cNvPr>
            <p:cNvCxnSpPr/>
            <p:nvPr/>
          </p:nvCxnSpPr>
          <p:spPr>
            <a:xfrm>
              <a:off x="2979683" y="1450428"/>
              <a:ext cx="304805" cy="85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307E23-376C-E363-4A12-018358666FC5}"/>
                </a:ext>
              </a:extLst>
            </p:cNvPr>
            <p:cNvCxnSpPr/>
            <p:nvPr/>
          </p:nvCxnSpPr>
          <p:spPr>
            <a:xfrm>
              <a:off x="3361340" y="3247697"/>
              <a:ext cx="5715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1">
              <a:extLst>
                <a:ext uri="{FF2B5EF4-FFF2-40B4-BE49-F238E27FC236}">
                  <a16:creationId xmlns:a16="http://schemas.microsoft.com/office/drawing/2014/main" id="{6C3E8844-E40F-83BF-C062-474A87835AE5}"/>
                </a:ext>
              </a:extLst>
            </p:cNvPr>
            <p:cNvSpPr txBox="1"/>
            <p:nvPr/>
          </p:nvSpPr>
          <p:spPr>
            <a:xfrm rot="1475707">
              <a:off x="945931" y="225316"/>
              <a:ext cx="1249497" cy="29760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Upload image</a:t>
              </a:r>
              <a:endParaRPr lang="en-IN" sz="1100" kern="10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12" name="Text Box 1">
              <a:extLst>
                <a:ext uri="{FF2B5EF4-FFF2-40B4-BE49-F238E27FC236}">
                  <a16:creationId xmlns:a16="http://schemas.microsoft.com/office/drawing/2014/main" id="{DE2EA46B-D583-6A4B-5BB8-687131DFDC00}"/>
                </a:ext>
              </a:extLst>
            </p:cNvPr>
            <p:cNvSpPr txBox="1"/>
            <p:nvPr/>
          </p:nvSpPr>
          <p:spPr>
            <a:xfrm>
              <a:off x="3373821" y="3326524"/>
              <a:ext cx="848995" cy="641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Get Extracted Text</a:t>
              </a:r>
              <a:endParaRPr lang="en-IN" sz="1100" kern="10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13" name="Text Box 1">
              <a:extLst>
                <a:ext uri="{FF2B5EF4-FFF2-40B4-BE49-F238E27FC236}">
                  <a16:creationId xmlns:a16="http://schemas.microsoft.com/office/drawing/2014/main" id="{2DE22B83-0460-3313-1157-73B0E5AA8641}"/>
                </a:ext>
              </a:extLst>
            </p:cNvPr>
            <p:cNvSpPr txBox="1"/>
            <p:nvPr/>
          </p:nvSpPr>
          <p:spPr>
            <a:xfrm rot="21010572">
              <a:off x="3137338" y="1330872"/>
              <a:ext cx="848995" cy="80033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Read Image with OCR</a:t>
              </a:r>
              <a:endParaRPr lang="en-IN" sz="1100" kern="10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72F196-1D95-4B68-616C-8B763A6A09F6}"/>
                </a:ext>
              </a:extLst>
            </p:cNvPr>
            <p:cNvGrpSpPr/>
            <p:nvPr/>
          </p:nvGrpSpPr>
          <p:grpSpPr>
            <a:xfrm>
              <a:off x="504497" y="6085490"/>
              <a:ext cx="1472802" cy="279058"/>
              <a:chOff x="0" y="0"/>
              <a:chExt cx="1472802" cy="279058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A457F6-3F4C-A049-00CC-DC9BC74B73FE}"/>
                  </a:ext>
                </a:extLst>
              </p:cNvPr>
              <p:cNvCxnSpPr/>
              <p:nvPr/>
            </p:nvCxnSpPr>
            <p:spPr>
              <a:xfrm>
                <a:off x="0" y="0"/>
                <a:ext cx="1472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BF31879-3331-184E-D408-BD566EA6BABC}"/>
                  </a:ext>
                </a:extLst>
              </p:cNvPr>
              <p:cNvCxnSpPr/>
              <p:nvPr/>
            </p:nvCxnSpPr>
            <p:spPr>
              <a:xfrm>
                <a:off x="0" y="276225"/>
                <a:ext cx="14728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D45EC9AF-F942-958A-AA26-8E3E8D54FE7F}"/>
                  </a:ext>
                </a:extLst>
              </p:cNvPr>
              <p:cNvSpPr txBox="1"/>
              <p:nvPr/>
            </p:nvSpPr>
            <p:spPr>
              <a:xfrm>
                <a:off x="123825" y="0"/>
                <a:ext cx="1258986" cy="279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b="1" kern="1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Extracted Text</a:t>
                </a:r>
                <a:endParaRPr lang="en-IN" sz="1100" kern="10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7DACC9-2D6B-09C1-7E56-7021E43E5D5D}"/>
                </a:ext>
              </a:extLst>
            </p:cNvPr>
            <p:cNvCxnSpPr/>
            <p:nvPr/>
          </p:nvCxnSpPr>
          <p:spPr>
            <a:xfrm flipH="1">
              <a:off x="1661948" y="4950372"/>
              <a:ext cx="1552575" cy="11144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D26859-35B3-3BBF-77AF-702B49F92AFF}"/>
                </a:ext>
              </a:extLst>
            </p:cNvPr>
            <p:cNvCxnSpPr/>
            <p:nvPr/>
          </p:nvCxnSpPr>
          <p:spPr>
            <a:xfrm flipH="1" flipV="1">
              <a:off x="321879" y="321879"/>
              <a:ext cx="488731" cy="57701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">
              <a:extLst>
                <a:ext uri="{FF2B5EF4-FFF2-40B4-BE49-F238E27FC236}">
                  <a16:creationId xmlns:a16="http://schemas.microsoft.com/office/drawing/2014/main" id="{8E98DA36-13F9-E1E2-4696-B67BC65A2EDF}"/>
                </a:ext>
              </a:extLst>
            </p:cNvPr>
            <p:cNvSpPr txBox="1"/>
            <p:nvPr/>
          </p:nvSpPr>
          <p:spPr>
            <a:xfrm rot="19474961">
              <a:off x="2081048" y="5197366"/>
              <a:ext cx="800100" cy="2727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Save Text</a:t>
              </a:r>
              <a:endParaRPr lang="en-IN" sz="1100" kern="10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18" name="Text Box 1">
              <a:extLst>
                <a:ext uri="{FF2B5EF4-FFF2-40B4-BE49-F238E27FC236}">
                  <a16:creationId xmlns:a16="http://schemas.microsoft.com/office/drawing/2014/main" id="{0156A53D-A7BD-846D-5AED-7643A3E8BC3E}"/>
                </a:ext>
              </a:extLst>
            </p:cNvPr>
            <p:cNvSpPr txBox="1"/>
            <p:nvPr/>
          </p:nvSpPr>
          <p:spPr>
            <a:xfrm rot="21306724">
              <a:off x="488731" y="2510002"/>
              <a:ext cx="752475" cy="5905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rPr>
                <a:t>Text Fetch by user</a:t>
              </a:r>
              <a:endParaRPr lang="en-IN" sz="1100" kern="10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4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5942C9-3A9F-9631-2BA4-842CB6E00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49048"/>
              </p:ext>
            </p:extLst>
          </p:nvPr>
        </p:nvGraphicFramePr>
        <p:xfrm>
          <a:off x="3151359" y="5466040"/>
          <a:ext cx="5725160" cy="966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4132434388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724282352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398903535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980103300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461492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400" kern="100">
                          <a:effectLst/>
                        </a:rPr>
                        <a:t>Attribute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400" kern="100">
                          <a:effectLst/>
                        </a:rPr>
                        <a:t>Data Type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400" kern="100">
                          <a:effectLst/>
                        </a:rPr>
                        <a:t>Size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400" kern="100" dirty="0">
                          <a:effectLst/>
                        </a:rPr>
                        <a:t>Constraints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400" kern="100">
                          <a:effectLst/>
                        </a:rPr>
                        <a:t>Description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67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id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integer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-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Primary key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 dirty="0">
                          <a:effectLst/>
                        </a:rPr>
                        <a:t>Id of user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560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username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varchar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50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Not Null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Name of user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91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password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varchar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50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>
                          <a:effectLst/>
                        </a:rPr>
                        <a:t>Not Null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59130" algn="l"/>
                        </a:tabLst>
                      </a:pPr>
                      <a:r>
                        <a:rPr lang="en-IN" sz="1600" kern="100" dirty="0">
                          <a:effectLst/>
                        </a:rPr>
                        <a:t>Pass of user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808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F4888A-2D65-7776-D70B-795DC6111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31177"/>
              </p:ext>
            </p:extLst>
          </p:nvPr>
        </p:nvGraphicFramePr>
        <p:xfrm>
          <a:off x="3151359" y="2584780"/>
          <a:ext cx="5725160" cy="14125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61948896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973800091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93702382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724165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3556086986"/>
                    </a:ext>
                  </a:extLst>
                </a:gridCol>
              </a:tblGrid>
              <a:tr h="85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Attribute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Data Type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Size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Constraints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Description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31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id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integer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-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Primary key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Id of text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310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user_id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integer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-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foreign key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Id of user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51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text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text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-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Not Null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Extracted text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723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created_at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datetime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-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-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Time and date of extracted text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706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0E7775-1E79-9DE0-5A50-FF3D045AEC18}"/>
              </a:ext>
            </a:extLst>
          </p:cNvPr>
          <p:cNvSpPr txBox="1"/>
          <p:nvPr/>
        </p:nvSpPr>
        <p:spPr>
          <a:xfrm>
            <a:off x="787792" y="425871"/>
            <a:ext cx="10452294" cy="252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DATABSE TABLE STRUCTURE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b="1" u="sng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Table Name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User</a:t>
            </a: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Primary key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id</a:t>
            </a: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Description: this table store the details of user.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84B0B-7CC8-9E29-777A-B010D70FD6C6}"/>
              </a:ext>
            </a:extLst>
          </p:cNvPr>
          <p:cNvSpPr txBox="1"/>
          <p:nvPr/>
        </p:nvSpPr>
        <p:spPr>
          <a:xfrm>
            <a:off x="3024554" y="4304717"/>
            <a:ext cx="6583680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65913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Table Name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extracted_text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5913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Primary key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65913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Description: this table store the details of extracted texts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89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3A07A-131F-64F3-5475-D9924084B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2" y="1549120"/>
            <a:ext cx="8179035" cy="459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B02B0-60ED-12A4-C3D0-C880BB5262DD}"/>
              </a:ext>
            </a:extLst>
          </p:cNvPr>
          <p:cNvSpPr txBox="1"/>
          <p:nvPr/>
        </p:nvSpPr>
        <p:spPr>
          <a:xfrm>
            <a:off x="590843" y="407963"/>
            <a:ext cx="5683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Input &amp; Output Screen</a:t>
            </a:r>
            <a:endParaRPr lang="en-IN" sz="32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863FF-F367-FB12-2278-E8D90FC5AB95}"/>
              </a:ext>
            </a:extLst>
          </p:cNvPr>
          <p:cNvSpPr txBox="1"/>
          <p:nvPr/>
        </p:nvSpPr>
        <p:spPr>
          <a:xfrm>
            <a:off x="782593" y="3028890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Home Page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</a:t>
            </a:r>
            <a:endParaRPr lang="en-IN" sz="2000" b="1" i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6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123</TotalTime>
  <Words>499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Georgia</vt:lpstr>
      <vt:lpstr>Times New Roman</vt:lpstr>
      <vt:lpstr>Office Theme</vt:lpstr>
      <vt:lpstr>TEXT EXTRACTION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upendra singh</dc:creator>
  <cp:lastModifiedBy>upendra singh</cp:lastModifiedBy>
  <cp:revision>18</cp:revision>
  <dcterms:created xsi:type="dcterms:W3CDTF">2025-01-01T07:56:55Z</dcterms:created>
  <dcterms:modified xsi:type="dcterms:W3CDTF">2025-01-05T03:26:09Z</dcterms:modified>
</cp:coreProperties>
</file>