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9"/>
  </p:notesMasterIdLst>
  <p:handoutMasterIdLst>
    <p:handoutMasterId r:id="rId30"/>
  </p:handoutMasterIdLst>
  <p:sldIdLst>
    <p:sldId id="310" r:id="rId2"/>
    <p:sldId id="311" r:id="rId3"/>
    <p:sldId id="312" r:id="rId4"/>
    <p:sldId id="339" r:id="rId5"/>
    <p:sldId id="313" r:id="rId6"/>
    <p:sldId id="314" r:id="rId7"/>
    <p:sldId id="319" r:id="rId8"/>
    <p:sldId id="320" r:id="rId9"/>
    <p:sldId id="332" r:id="rId10"/>
    <p:sldId id="340" r:id="rId11"/>
    <p:sldId id="341" r:id="rId12"/>
    <p:sldId id="333" r:id="rId13"/>
    <p:sldId id="334" r:id="rId14"/>
    <p:sldId id="326" r:id="rId15"/>
    <p:sldId id="335" r:id="rId16"/>
    <p:sldId id="336" r:id="rId17"/>
    <p:sldId id="343" r:id="rId18"/>
    <p:sldId id="344" r:id="rId19"/>
    <p:sldId id="345" r:id="rId20"/>
    <p:sldId id="346" r:id="rId21"/>
    <p:sldId id="347" r:id="rId22"/>
    <p:sldId id="348" r:id="rId23"/>
    <p:sldId id="349" r:id="rId24"/>
    <p:sldId id="338" r:id="rId25"/>
    <p:sldId id="337" r:id="rId26"/>
    <p:sldId id="342" r:id="rId27"/>
    <p:sldId id="331" r:id="rId28"/>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E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4667" autoAdjust="0"/>
  </p:normalViewPr>
  <p:slideViewPr>
    <p:cSldViewPr>
      <p:cViewPr varScale="1">
        <p:scale>
          <a:sx n="73" d="100"/>
          <a:sy n="73" d="100"/>
        </p:scale>
        <p:origin x="666" y="54"/>
      </p:cViewPr>
      <p:guideLst>
        <p:guide orient="horz" pos="2160"/>
        <p:guide pos="2880"/>
      </p:guideLst>
    </p:cSldViewPr>
  </p:slideViewPr>
  <p:outlineViewPr>
    <p:cViewPr>
      <p:scale>
        <a:sx n="33" d="100"/>
        <a:sy n="33" d="100"/>
      </p:scale>
      <p:origin x="0" y="1070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6B6560-1D5A-BCDA-84E7-D89C691EA1C4}"/>
              </a:ext>
            </a:extLst>
          </p:cNvPr>
          <p:cNvSpPr>
            <a:spLocks noGrp="1"/>
          </p:cNvSpPr>
          <p:nvPr>
            <p:ph type="hdr" sz="quarter"/>
          </p:nvPr>
        </p:nvSpPr>
        <p:spPr>
          <a:xfrm>
            <a:off x="0" y="0"/>
            <a:ext cx="30130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A952BF9C-83F3-7318-4274-4B9E246D8D87}"/>
              </a:ext>
            </a:extLst>
          </p:cNvPr>
          <p:cNvSpPr>
            <a:spLocks noGrp="1"/>
          </p:cNvSpPr>
          <p:nvPr>
            <p:ph type="dt" sz="quarter" idx="1"/>
          </p:nvPr>
        </p:nvSpPr>
        <p:spPr>
          <a:xfrm>
            <a:off x="3940175" y="0"/>
            <a:ext cx="30130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130D0A4-FE1A-440E-8580-EC667E4DDF6E}" type="datetimeFigureOut">
              <a:rPr lang="en-US"/>
              <a:pPr>
                <a:defRPr/>
              </a:pPr>
              <a:t>3/25/2023</a:t>
            </a:fld>
            <a:endParaRPr lang="en-US"/>
          </a:p>
        </p:txBody>
      </p:sp>
      <p:sp>
        <p:nvSpPr>
          <p:cNvPr id="4" name="Footer Placeholder 3">
            <a:extLst>
              <a:ext uri="{FF2B5EF4-FFF2-40B4-BE49-F238E27FC236}">
                <a16:creationId xmlns:a16="http://schemas.microsoft.com/office/drawing/2014/main" id="{AF6DED4D-B486-963B-3AD6-3DD242598775}"/>
              </a:ext>
            </a:extLst>
          </p:cNvPr>
          <p:cNvSpPr>
            <a:spLocks noGrp="1"/>
          </p:cNvSpPr>
          <p:nvPr>
            <p:ph type="ftr" sz="quarter" idx="2"/>
          </p:nvPr>
        </p:nvSpPr>
        <p:spPr>
          <a:xfrm>
            <a:off x="0" y="8842375"/>
            <a:ext cx="30130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CMRCET-CSE</a:t>
            </a:r>
          </a:p>
        </p:txBody>
      </p:sp>
      <p:sp>
        <p:nvSpPr>
          <p:cNvPr id="5" name="Slide Number Placeholder 4">
            <a:extLst>
              <a:ext uri="{FF2B5EF4-FFF2-40B4-BE49-F238E27FC236}">
                <a16:creationId xmlns:a16="http://schemas.microsoft.com/office/drawing/2014/main" id="{EF5DF778-3CC5-DF31-349B-CB38321F6E27}"/>
              </a:ext>
            </a:extLst>
          </p:cNvPr>
          <p:cNvSpPr>
            <a:spLocks noGrp="1"/>
          </p:cNvSpPr>
          <p:nvPr>
            <p:ph type="sldNum" sz="quarter" idx="3"/>
          </p:nvPr>
        </p:nvSpPr>
        <p:spPr>
          <a:xfrm>
            <a:off x="3940175" y="8842375"/>
            <a:ext cx="30130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6A40A6-36BC-4A3D-A402-5714EB99C0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E7EC8F-EF6E-B57B-02B5-66335C179F01}"/>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3063A05-C174-87DB-D20E-5FFBA09D1A26}"/>
              </a:ext>
            </a:extLst>
          </p:cNvPr>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B3CC210-BC72-405D-BD4E-86258BF1B6A2}" type="datetimeFigureOut">
              <a:rPr lang="en-US"/>
              <a:pPr>
                <a:defRPr/>
              </a:pPr>
              <a:t>3/25/2023</a:t>
            </a:fld>
            <a:endParaRPr lang="en-US"/>
          </a:p>
        </p:txBody>
      </p:sp>
      <p:sp>
        <p:nvSpPr>
          <p:cNvPr id="4" name="Slide Image Placeholder 3">
            <a:extLst>
              <a:ext uri="{FF2B5EF4-FFF2-40B4-BE49-F238E27FC236}">
                <a16:creationId xmlns:a16="http://schemas.microsoft.com/office/drawing/2014/main" id="{391E646B-6892-DFF6-51BD-25F57047A54D}"/>
              </a:ext>
            </a:extLst>
          </p:cNvPr>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B008754-0CF7-9381-9488-C9FA7CA714F0}"/>
              </a:ext>
            </a:extLst>
          </p:cNvPr>
          <p:cNvSpPr>
            <a:spLocks noGrp="1"/>
          </p:cNvSpPr>
          <p:nvPr>
            <p:ph type="body" sz="quarter" idx="3"/>
          </p:nvPr>
        </p:nvSpPr>
        <p:spPr>
          <a:xfrm>
            <a:off x="695325" y="4421188"/>
            <a:ext cx="5564188" cy="4189412"/>
          </a:xfrm>
          <a:prstGeom prst="rect">
            <a:avLst/>
          </a:prstGeom>
        </p:spPr>
        <p:txBody>
          <a:bodyPr vert="horz" lIns="92930" tIns="46465" rIns="92930" bIns="4646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F518582-ED62-31D6-BF4A-1449C844F9FF}"/>
              </a:ext>
            </a:extLst>
          </p:cNvPr>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r>
              <a:rPr lang="en-US"/>
              <a:t>CMRCET-CSE</a:t>
            </a:r>
          </a:p>
        </p:txBody>
      </p:sp>
      <p:sp>
        <p:nvSpPr>
          <p:cNvPr id="7" name="Slide Number Placeholder 6">
            <a:extLst>
              <a:ext uri="{FF2B5EF4-FFF2-40B4-BE49-F238E27FC236}">
                <a16:creationId xmlns:a16="http://schemas.microsoft.com/office/drawing/2014/main" id="{1C5610C3-D590-32ED-6887-0D38B06222EC}"/>
              </a:ext>
            </a:extLst>
          </p:cNvPr>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5A868F-A8DB-41EF-B162-B0741130A43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6"/>
          <p:cNvSpPr>
            <a:spLocks noGrp="1"/>
          </p:cNvSpPr>
          <p:nvPr>
            <p:ph type="body" sz="quarter" idx="13"/>
          </p:nvPr>
        </p:nvSpPr>
        <p:spPr>
          <a:xfrm>
            <a:off x="152400" y="6553200"/>
            <a:ext cx="1447800" cy="304800"/>
          </a:xfrm>
        </p:spPr>
        <p:txBody>
          <a:bodyPr>
            <a:noAutofit/>
          </a:bodyPr>
          <a:lstStyle>
            <a:lvl1pPr>
              <a:buNone/>
              <a:defRPr sz="1600"/>
            </a:lvl1pPr>
          </a:lstStyle>
          <a:p>
            <a:pPr lvl="0"/>
            <a:r>
              <a:rPr lang="en-US"/>
              <a:t>Click to edit Master text styles</a:t>
            </a:r>
          </a:p>
        </p:txBody>
      </p:sp>
      <p:sp>
        <p:nvSpPr>
          <p:cNvPr id="4" name="Slide Number Placeholder 5">
            <a:extLst>
              <a:ext uri="{FF2B5EF4-FFF2-40B4-BE49-F238E27FC236}">
                <a16:creationId xmlns:a16="http://schemas.microsoft.com/office/drawing/2014/main" id="{ACE0EEFB-2133-92E1-A7F1-17CE73241437}"/>
              </a:ext>
            </a:extLst>
          </p:cNvPr>
          <p:cNvSpPr>
            <a:spLocks noGrp="1"/>
          </p:cNvSpPr>
          <p:nvPr>
            <p:ph type="sldNum" sz="quarter" idx="14"/>
          </p:nvPr>
        </p:nvSpPr>
        <p:spPr/>
        <p:txBody>
          <a:bodyPr/>
          <a:lstStyle>
            <a:lvl1pPr>
              <a:defRPr/>
            </a:lvl1pPr>
          </a:lstStyle>
          <a:p>
            <a:pPr>
              <a:defRPr/>
            </a:pPr>
            <a:fld id="{C7FCB20A-03E0-4713-A068-FF3D1CFE6131}" type="slidenum">
              <a:rPr lang="en-US" altLang="en-US"/>
              <a:pPr>
                <a:defRPr/>
              </a:pPr>
              <a:t>‹#›</a:t>
            </a:fld>
            <a:endParaRPr lang="en-US" altLang="en-US"/>
          </a:p>
        </p:txBody>
      </p:sp>
    </p:spTree>
    <p:extLst>
      <p:ext uri="{BB962C8B-B14F-4D97-AF65-F5344CB8AC3E}">
        <p14:creationId xmlns:p14="http://schemas.microsoft.com/office/powerpoint/2010/main" val="1637326628"/>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20CDE887-907F-57FC-7611-3ECF73758365}"/>
              </a:ext>
            </a:extLst>
          </p:cNvPr>
          <p:cNvSpPr>
            <a:spLocks noGrp="1"/>
          </p:cNvSpPr>
          <p:nvPr>
            <p:ph type="sldNum" sz="quarter" idx="10"/>
          </p:nvPr>
        </p:nvSpPr>
        <p:spPr/>
        <p:txBody>
          <a:bodyPr/>
          <a:lstStyle>
            <a:lvl1pPr>
              <a:defRPr/>
            </a:lvl1pPr>
          </a:lstStyle>
          <a:p>
            <a:pPr>
              <a:defRPr/>
            </a:pPr>
            <a:fld id="{AA360D6F-32EF-4A40-886A-A0449E03A8C2}" type="slidenum">
              <a:rPr lang="en-US" altLang="en-US"/>
              <a:pPr>
                <a:defRPr/>
              </a:pPr>
              <a:t>‹#›</a:t>
            </a:fld>
            <a:endParaRPr lang="en-US" altLang="en-US"/>
          </a:p>
        </p:txBody>
      </p:sp>
      <p:sp>
        <p:nvSpPr>
          <p:cNvPr id="6" name="Date Placeholder 4">
            <a:extLst>
              <a:ext uri="{FF2B5EF4-FFF2-40B4-BE49-F238E27FC236}">
                <a16:creationId xmlns:a16="http://schemas.microsoft.com/office/drawing/2014/main" id="{65B32EDD-DC9E-12BD-0397-319A1D993EFE}"/>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228098035"/>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A6592B9E-B869-EF1D-1760-51A4724A068F}"/>
              </a:ext>
            </a:extLst>
          </p:cNvPr>
          <p:cNvSpPr>
            <a:spLocks noGrp="1"/>
          </p:cNvSpPr>
          <p:nvPr>
            <p:ph type="sldNum" sz="quarter" idx="10"/>
          </p:nvPr>
        </p:nvSpPr>
        <p:spPr/>
        <p:txBody>
          <a:bodyPr/>
          <a:lstStyle>
            <a:lvl1pPr>
              <a:defRPr/>
            </a:lvl1pPr>
          </a:lstStyle>
          <a:p>
            <a:pPr>
              <a:defRPr/>
            </a:pPr>
            <a:fld id="{9A5103E1-B384-42F7-B0B1-0E2C3865F47A}" type="slidenum">
              <a:rPr lang="en-US" altLang="en-US"/>
              <a:pPr>
                <a:defRPr/>
              </a:pPr>
              <a:t>‹#›</a:t>
            </a:fld>
            <a:endParaRPr lang="en-US" altLang="en-US"/>
          </a:p>
        </p:txBody>
      </p:sp>
    </p:spTree>
    <p:extLst>
      <p:ext uri="{BB962C8B-B14F-4D97-AF65-F5344CB8AC3E}">
        <p14:creationId xmlns:p14="http://schemas.microsoft.com/office/powerpoint/2010/main" val="2118488796"/>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9621D68-E534-89BE-EDA3-0C1949C6AD46}"/>
              </a:ext>
            </a:extLst>
          </p:cNvPr>
          <p:cNvSpPr>
            <a:spLocks noGrp="1"/>
          </p:cNvSpPr>
          <p:nvPr>
            <p:ph type="sldNum" sz="quarter" idx="10"/>
          </p:nvPr>
        </p:nvSpPr>
        <p:spPr/>
        <p:txBody>
          <a:bodyPr/>
          <a:lstStyle>
            <a:lvl1pPr>
              <a:defRPr/>
            </a:lvl1pPr>
          </a:lstStyle>
          <a:p>
            <a:pPr>
              <a:defRPr/>
            </a:pPr>
            <a:fld id="{50687ACB-1A45-4123-9C02-602B0A9C212F}" type="slidenum">
              <a:rPr lang="en-US" altLang="en-US"/>
              <a:pPr>
                <a:defRPr/>
              </a:pPr>
              <a:t>‹#›</a:t>
            </a:fld>
            <a:endParaRPr lang="en-US" altLang="en-US"/>
          </a:p>
        </p:txBody>
      </p:sp>
      <p:sp>
        <p:nvSpPr>
          <p:cNvPr id="5" name="Date Placeholder 4">
            <a:extLst>
              <a:ext uri="{FF2B5EF4-FFF2-40B4-BE49-F238E27FC236}">
                <a16:creationId xmlns:a16="http://schemas.microsoft.com/office/drawing/2014/main" id="{95060819-30BA-210D-F202-2942E12C8BAD}"/>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416357483"/>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27C4FCEF-E856-E975-D4A7-B9912E511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27AB93E6-31A0-C1B4-927C-14AD3B89A479}"/>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43699F0A-8C06-E8BE-1D34-D5B5EFBF07F2}"/>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0E0CBF68-3E40-8A5C-9EFF-CE2435C1801E}"/>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C84553F5-EF14-2CBA-2363-CB30C853948E}"/>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41C11B21-67E4-E56E-C2DB-3A6C21B28A44}"/>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EA4A54A8-B06D-1FB5-EC74-074C5BC11EF3}"/>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1054013834"/>
      </p:ext>
    </p:extLst>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D3BAB75-E3CE-CD65-29C8-B8AB5E683FB6}"/>
              </a:ext>
            </a:extLst>
          </p:cNvPr>
          <p:cNvSpPr>
            <a:spLocks noGrp="1"/>
          </p:cNvSpPr>
          <p:nvPr>
            <p:ph type="sldNum" sz="quarter" idx="10"/>
          </p:nvPr>
        </p:nvSpPr>
        <p:spPr/>
        <p:txBody>
          <a:bodyPr/>
          <a:lstStyle>
            <a:lvl1pPr>
              <a:defRPr/>
            </a:lvl1pPr>
          </a:lstStyle>
          <a:p>
            <a:pPr>
              <a:defRPr/>
            </a:pPr>
            <a:fld id="{B105F228-964F-46EC-B3F2-C4A0CBF57446}"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C240915C-128E-CAF7-BAAB-CE043D899C0C}"/>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222029897"/>
      </p:ext>
    </p:extLst>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221916E9-F20B-9C20-7FC2-9E6B8B0E0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C8E77FB6-C8B1-A247-5A40-7F3AC6A7E13A}"/>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A4B03306-84FA-0175-17E7-1EB100562E77}"/>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3837E8B6-5D58-FB04-A4B8-DFB00C5FA344}"/>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374729F7-6FDB-3131-8643-FB8DD25F4FD3}"/>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6E329432-64FA-2CAE-52BF-48E0282168EF}"/>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5A1F1467-7001-38BA-19B2-406D8027AADF}"/>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4167778100"/>
      </p:ext>
    </p:extLst>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4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5174CCFF-607F-34FE-1B8F-93393F5A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BCBBC605-CF63-8CD5-6CF2-E98C43D745A8}"/>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5EA690BE-2099-6E2A-4C9B-373F86F69A62}"/>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33742A71-7587-1114-489A-22854D59B303}"/>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2166BD7D-687D-F06F-2EF6-4B2A3E32AA6B}"/>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DEE1BE92-1066-BA47-7152-34B8B4E54A82}"/>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8F184E28-FFCC-9100-59A0-B83DD012FCDB}"/>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2182582557"/>
      </p:ext>
    </p:extLst>
  </p:cSld>
  <p:clrMapOvr>
    <a:masterClrMapping/>
  </p:clrMapOvr>
  <p:transition>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F3762E0-FE90-5D26-AAF2-F746F7ADE905}"/>
              </a:ext>
            </a:extLst>
          </p:cNvPr>
          <p:cNvSpPr>
            <a:spLocks noGrp="1"/>
          </p:cNvSpPr>
          <p:nvPr>
            <p:ph type="sldNum" sz="quarter" idx="10"/>
          </p:nvPr>
        </p:nvSpPr>
        <p:spPr/>
        <p:txBody>
          <a:bodyPr/>
          <a:lstStyle>
            <a:lvl1pPr>
              <a:defRPr/>
            </a:lvl1pPr>
          </a:lstStyle>
          <a:p>
            <a:pPr>
              <a:defRPr/>
            </a:pPr>
            <a:fld id="{B389053C-7CEC-4C27-A88A-5A732286572D}"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E3404992-4E9E-A551-DEAE-314F59B2D85E}"/>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693329034"/>
      </p:ext>
    </p:extLst>
  </p:cSld>
  <p:clrMapOvr>
    <a:masterClrMapping/>
  </p:clrMapOvr>
  <p:transition>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5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9A9EE16C-B9CD-8EE3-6C77-9B39016AB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9FF466BB-963F-9C22-380E-2D30711B7A16}"/>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75AA19BE-6261-62A7-5714-CE09B145690E}"/>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72677642-727A-5AAB-DAFE-D638468FD5DD}"/>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6AD266DB-FA37-6B27-FE11-EBB608EAB0A3}"/>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A700584B-D8D3-BC53-697D-B5F506BE9A78}"/>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69A3EE8F-36C5-FB7E-29F3-A4571FD0FCC7}"/>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570333187"/>
      </p:ext>
    </p:extLst>
  </p:cSld>
  <p:clrMapOvr>
    <a:masterClrMapping/>
  </p:clrMapOvr>
  <p:transition>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B540C56-4ED3-6F8C-0E3B-81BFCD6E6EB4}"/>
              </a:ext>
            </a:extLst>
          </p:cNvPr>
          <p:cNvSpPr>
            <a:spLocks noGrp="1"/>
          </p:cNvSpPr>
          <p:nvPr>
            <p:ph type="sldNum" sz="quarter" idx="10"/>
          </p:nvPr>
        </p:nvSpPr>
        <p:spPr/>
        <p:txBody>
          <a:bodyPr/>
          <a:lstStyle>
            <a:lvl1pPr>
              <a:defRPr/>
            </a:lvl1pPr>
          </a:lstStyle>
          <a:p>
            <a:pPr>
              <a:defRPr/>
            </a:pPr>
            <a:fld id="{E419CFF6-0BDF-4FB5-AFC0-3414948ACAD3}"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78B039D1-2E8C-F120-E16A-74FFEFC19B8E}"/>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517161755"/>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152400" y="6553200"/>
            <a:ext cx="1447800" cy="304800"/>
          </a:xfrm>
        </p:spPr>
        <p:txBody>
          <a:bodyPr>
            <a:noAutofit/>
          </a:bodyPr>
          <a:lstStyle>
            <a:lvl1pPr>
              <a:buNone/>
              <a:defRPr sz="1600"/>
            </a:lvl1pPr>
          </a:lstStyle>
          <a:p>
            <a:pPr lvl="0"/>
            <a:r>
              <a:rPr lang="en-US"/>
              <a:t>Click to edit Master text styles</a:t>
            </a:r>
          </a:p>
        </p:txBody>
      </p:sp>
      <p:sp>
        <p:nvSpPr>
          <p:cNvPr id="4" name="Slide Number Placeholder 5">
            <a:extLst>
              <a:ext uri="{FF2B5EF4-FFF2-40B4-BE49-F238E27FC236}">
                <a16:creationId xmlns:a16="http://schemas.microsoft.com/office/drawing/2014/main" id="{BBC87985-18F0-7F2C-293F-E13CC3444307}"/>
              </a:ext>
            </a:extLst>
          </p:cNvPr>
          <p:cNvSpPr>
            <a:spLocks noGrp="1"/>
          </p:cNvSpPr>
          <p:nvPr>
            <p:ph type="sldNum" sz="quarter" idx="14"/>
          </p:nvPr>
        </p:nvSpPr>
        <p:spPr/>
        <p:txBody>
          <a:bodyPr/>
          <a:lstStyle>
            <a:lvl1pPr>
              <a:defRPr>
                <a:solidFill>
                  <a:schemeClr val="tx1"/>
                </a:solidFill>
              </a:defRPr>
            </a:lvl1pPr>
          </a:lstStyle>
          <a:p>
            <a:pPr>
              <a:defRPr/>
            </a:pPr>
            <a:fld id="{E7932E7D-64AD-4B40-82F0-E2C2DEB5DAFF}" type="slidenum">
              <a:rPr lang="en-US" altLang="en-US"/>
              <a:pPr>
                <a:defRPr/>
              </a:pPr>
              <a:t>‹#›</a:t>
            </a:fld>
            <a:endParaRPr lang="en-US" altLang="en-US"/>
          </a:p>
        </p:txBody>
      </p:sp>
    </p:spTree>
    <p:extLst>
      <p:ext uri="{BB962C8B-B14F-4D97-AF65-F5344CB8AC3E}">
        <p14:creationId xmlns:p14="http://schemas.microsoft.com/office/powerpoint/2010/main" val="1447100375"/>
      </p:ext>
    </p:extLst>
  </p:cSld>
  <p:clrMapOvr>
    <a:masterClrMapping/>
  </p:clrMapOvr>
  <p:transition>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A30176D-A8F0-374D-BABE-AB41F59CD6A9}"/>
              </a:ext>
            </a:extLst>
          </p:cNvPr>
          <p:cNvSpPr>
            <a:spLocks noGrp="1"/>
          </p:cNvSpPr>
          <p:nvPr>
            <p:ph type="sldNum" sz="quarter" idx="10"/>
          </p:nvPr>
        </p:nvSpPr>
        <p:spPr/>
        <p:txBody>
          <a:bodyPr/>
          <a:lstStyle>
            <a:lvl1pPr>
              <a:defRPr/>
            </a:lvl1pPr>
          </a:lstStyle>
          <a:p>
            <a:pPr>
              <a:defRPr/>
            </a:pPr>
            <a:fld id="{10E22F13-2BBE-4D2D-8BC5-0AC7CA5EE5DA}"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EEF7693A-EF9F-D02C-608A-AF0D24BF150E}"/>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559350655"/>
      </p:ext>
    </p:extLst>
  </p:cSld>
  <p:clrMapOvr>
    <a:masterClrMapping/>
  </p:clrMapOvr>
  <p:transition>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6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E377ACC4-0BBA-B401-6227-61C2E4A67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C885D210-D82B-45B6-8DDB-BC20CE641DE8}"/>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6AA4083F-BAF4-6EBA-E9CB-0A0323206781}"/>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7D3A00E0-ECBC-0788-7B0D-D1F2202CDFD8}"/>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4233A82A-F0E3-43D5-D55A-76CAF7118A6A}"/>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8F59F4E9-6E3D-D8AF-F24D-CAF6FF393067}"/>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BF13C352-5798-945A-E5AC-F091DE3F9A30}"/>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505032867"/>
      </p:ext>
    </p:extLst>
  </p:cSld>
  <p:clrMapOvr>
    <a:masterClrMapping/>
  </p:clrMapOvr>
  <p:transition>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657600"/>
      </p:ext>
    </p:extLst>
  </p:cSld>
  <p:clrMapOvr>
    <a:masterClrMapping/>
  </p:clrMapOvr>
  <p:transition>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779361"/>
      </p:ext>
    </p:extLst>
  </p:cSld>
  <p:clrMapOvr>
    <a:masterClrMapping/>
  </p:clrMapOvr>
  <p:transition>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121322"/>
      </p:ext>
    </p:extLst>
  </p:cSld>
  <p:clrMapOvr>
    <a:masterClrMapping/>
  </p:clrMapOvr>
  <p:transition>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8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4467B3F4-326B-0BED-AEED-307FE036D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14211035-FFC0-B10F-F37B-BE0E4A8D0155}"/>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DB364C44-F1DB-641E-2FCC-82C764DA5D3B}"/>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E4670CC0-B374-B36F-5F49-17343E4B4DDA}"/>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85E83C36-4C6D-3E7A-A5A2-9B1339BAED1E}"/>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3E60F482-EEFD-FBEC-CF2B-7AC147DB0E2C}"/>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28216B71-82A2-9F4B-7582-C5464899E484}"/>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903988452"/>
      </p:ext>
    </p:extLst>
  </p:cSld>
  <p:clrMapOvr>
    <a:masterClrMapping/>
  </p:clrMapOvr>
  <p:transition>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877145"/>
      </p:ext>
    </p:extLst>
  </p:cSld>
  <p:clrMapOvr>
    <a:masterClrMapping/>
  </p:clrMapOvr>
  <p:transition>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215382"/>
      </p:ext>
    </p:extLst>
  </p:cSld>
  <p:clrMapOvr>
    <a:masterClrMapping/>
  </p:clrMapOvr>
  <p:transition>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719317"/>
      </p:ext>
    </p:extLst>
  </p:cSld>
  <p:clrMapOvr>
    <a:masterClrMapping/>
  </p:clrMapOvr>
  <p:transition>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201253"/>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47731EDA-B2B0-90BA-5B93-F8F6329C219A}"/>
              </a:ext>
            </a:extLst>
          </p:cNvPr>
          <p:cNvSpPr>
            <a:spLocks noGrp="1"/>
          </p:cNvSpPr>
          <p:nvPr>
            <p:ph type="sldNum" sz="quarter" idx="10"/>
          </p:nvPr>
        </p:nvSpPr>
        <p:spPr/>
        <p:txBody>
          <a:bodyPr/>
          <a:lstStyle>
            <a:lvl1pPr>
              <a:defRPr/>
            </a:lvl1pPr>
          </a:lstStyle>
          <a:p>
            <a:pPr>
              <a:defRPr/>
            </a:pPr>
            <a:fld id="{ECAC022F-AFD4-4567-B21D-611DDB7FED71}" type="slidenum">
              <a:rPr lang="en-US" altLang="en-US"/>
              <a:pPr>
                <a:defRPr/>
              </a:pPr>
              <a:t>‹#›</a:t>
            </a:fld>
            <a:endParaRPr lang="en-US" altLang="en-US"/>
          </a:p>
        </p:txBody>
      </p:sp>
      <p:sp>
        <p:nvSpPr>
          <p:cNvPr id="5" name="Date Placeholder 4">
            <a:extLst>
              <a:ext uri="{FF2B5EF4-FFF2-40B4-BE49-F238E27FC236}">
                <a16:creationId xmlns:a16="http://schemas.microsoft.com/office/drawing/2014/main" id="{F478A9B2-D77F-78A2-C951-5C26366E4B4B}"/>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712455815"/>
      </p:ext>
    </p:extLst>
  </p:cSld>
  <p:clrMapOvr>
    <a:masterClrMapping/>
  </p:clrMapOvr>
  <p:transition>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4"/>
          </p:nvPr>
        </p:nvSpPr>
        <p:spPr>
          <a:xfrm>
            <a:off x="381000" y="4648200"/>
            <a:ext cx="8610600" cy="167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hart Placeholder 7"/>
          <p:cNvSpPr>
            <a:spLocks noGrp="1"/>
          </p:cNvSpPr>
          <p:nvPr>
            <p:ph type="chart" sz="quarter" idx="15"/>
          </p:nvPr>
        </p:nvSpPr>
        <p:spPr>
          <a:xfrm>
            <a:off x="3352800" y="1828800"/>
            <a:ext cx="2362200" cy="2438400"/>
          </a:xfrm>
        </p:spPr>
        <p:txBody>
          <a:bodyPr rtlCol="0">
            <a:normAutofit/>
          </a:bodyPr>
          <a:lstStyle/>
          <a:p>
            <a:pPr lvl="0"/>
            <a:endParaRPr lang="en-US" noProof="0" dirty="0"/>
          </a:p>
        </p:txBody>
      </p:sp>
      <p:sp>
        <p:nvSpPr>
          <p:cNvPr id="3" name="Slide Number Placeholder 5">
            <a:extLst>
              <a:ext uri="{FF2B5EF4-FFF2-40B4-BE49-F238E27FC236}">
                <a16:creationId xmlns:a16="http://schemas.microsoft.com/office/drawing/2014/main" id="{86E7B1F4-9322-FC63-CF9A-ACF98F24377C}"/>
              </a:ext>
            </a:extLst>
          </p:cNvPr>
          <p:cNvSpPr>
            <a:spLocks noGrp="1"/>
          </p:cNvSpPr>
          <p:nvPr>
            <p:ph type="sldNum" sz="quarter" idx="16"/>
          </p:nvPr>
        </p:nvSpPr>
        <p:spPr/>
        <p:txBody>
          <a:bodyPr/>
          <a:lstStyle>
            <a:lvl1pPr>
              <a:defRPr/>
            </a:lvl1pPr>
          </a:lstStyle>
          <a:p>
            <a:pPr>
              <a:defRPr/>
            </a:pPr>
            <a:fld id="{129F637C-96FF-40C1-A456-5E55FEFB4382}"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C372EACC-C592-1194-6B99-A5F1DB2999E0}"/>
              </a:ext>
            </a:extLst>
          </p:cNvPr>
          <p:cNvSpPr>
            <a:spLocks noGrp="1"/>
          </p:cNvSpPr>
          <p:nvPr>
            <p:ph type="dt" sz="half" idx="17"/>
          </p:nvPr>
        </p:nvSpPr>
        <p:spPr/>
        <p:txBody>
          <a:bodyPr/>
          <a:lstStyle>
            <a:lvl1pPr>
              <a:defRPr/>
            </a:lvl1pPr>
          </a:lstStyle>
          <a:p>
            <a:pPr>
              <a:defRPr/>
            </a:pPr>
            <a:endParaRPr lang="en-US"/>
          </a:p>
        </p:txBody>
      </p:sp>
    </p:spTree>
    <p:extLst>
      <p:ext uri="{BB962C8B-B14F-4D97-AF65-F5344CB8AC3E}">
        <p14:creationId xmlns:p14="http://schemas.microsoft.com/office/powerpoint/2010/main" val="1097199290"/>
      </p:ext>
    </p:extLst>
  </p:cSld>
  <p:clrMapOvr>
    <a:masterClrMapping/>
  </p:clrMapOvr>
  <p:transition>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74E6295-3F89-B346-720D-B376DF9BBE89}"/>
              </a:ext>
            </a:extLst>
          </p:cNvPr>
          <p:cNvSpPr>
            <a:spLocks noGrp="1"/>
          </p:cNvSpPr>
          <p:nvPr>
            <p:ph type="sldNum" sz="quarter" idx="10"/>
          </p:nvPr>
        </p:nvSpPr>
        <p:spPr/>
        <p:txBody>
          <a:bodyPr/>
          <a:lstStyle>
            <a:lvl1pPr>
              <a:defRPr/>
            </a:lvl1pPr>
          </a:lstStyle>
          <a:p>
            <a:pPr>
              <a:defRPr/>
            </a:pPr>
            <a:fld id="{4E3DC83F-51BF-4206-BE0E-EF8F62444989}"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7FE0A9FF-507E-7287-57B9-2AC9B8C8F6C3}"/>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1533311355"/>
      </p:ext>
    </p:extLst>
  </p:cSld>
  <p:clrMapOvr>
    <a:masterClrMapping/>
  </p:clrMapOvr>
  <p:transition>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6B94A13-8A78-8E96-AB08-77697F8DB6F5}"/>
              </a:ext>
            </a:extLst>
          </p:cNvPr>
          <p:cNvSpPr>
            <a:spLocks noGrp="1"/>
          </p:cNvSpPr>
          <p:nvPr>
            <p:ph type="sldNum" sz="quarter" idx="10"/>
          </p:nvPr>
        </p:nvSpPr>
        <p:spPr/>
        <p:txBody>
          <a:bodyPr/>
          <a:lstStyle>
            <a:lvl1pPr>
              <a:defRPr/>
            </a:lvl1pPr>
          </a:lstStyle>
          <a:p>
            <a:pPr>
              <a:defRPr/>
            </a:pPr>
            <a:fld id="{A9F7C243-D80F-4639-B96F-DC9A44D007EF}"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117E049B-3833-B423-939B-5278623EDC22}"/>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009550109"/>
      </p:ext>
    </p:extLst>
  </p:cSld>
  <p:clrMapOvr>
    <a:masterClrMapping/>
  </p:clrMapOvr>
  <p:transition>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1C41900B-A51B-F4C9-EFC5-3E0E1A1CC9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D20B5088-14C6-DF70-7046-48A5BD73CC6A}"/>
              </a:ext>
            </a:extLst>
          </p:cNvPr>
          <p:cNvGrpSpPr>
            <a:grpSpLocks noChangeAspect="1"/>
          </p:cNvGrpSpPr>
          <p:nvPr userDrawn="1"/>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CA9C5C8A-544F-62B0-5C90-F78D3D80D62B}"/>
                </a:ext>
              </a:extLst>
            </p:cNvPr>
            <p:cNvSpPr>
              <a:spLocks/>
            </p:cNvSpPr>
            <p:nvPr/>
          </p:nvSpPr>
          <p:spPr bwMode="hidden">
            <a:xfrm>
              <a:off x="4809510" y="4501480"/>
              <a:ext cx="4296390" cy="1015930"/>
            </a:xfrm>
            <a:custGeom>
              <a:avLst/>
              <a:gdLst>
                <a:gd name="T0" fmla="*/ 4286864 w 2706"/>
                <a:gd name="T1" fmla="*/ 0 h 640"/>
                <a:gd name="T2" fmla="*/ 4286864 w 2706"/>
                <a:gd name="T3" fmla="*/ 0 h 640"/>
                <a:gd name="T4" fmla="*/ 4105863 w 2706"/>
                <a:gd name="T5" fmla="*/ 28573 h 640"/>
                <a:gd name="T6" fmla="*/ 3921686 w 2706"/>
                <a:gd name="T7" fmla="*/ 60321 h 640"/>
                <a:gd name="T8" fmla="*/ 3734335 w 2706"/>
                <a:gd name="T9" fmla="*/ 95243 h 640"/>
                <a:gd name="T10" fmla="*/ 3540632 w 2706"/>
                <a:gd name="T11" fmla="*/ 130166 h 640"/>
                <a:gd name="T12" fmla="*/ 3343754 w 2706"/>
                <a:gd name="T13" fmla="*/ 171438 h 640"/>
                <a:gd name="T14" fmla="*/ 3140525 w 2706"/>
                <a:gd name="T15" fmla="*/ 212710 h 640"/>
                <a:gd name="T16" fmla="*/ 2934120 w 2706"/>
                <a:gd name="T17" fmla="*/ 260332 h 640"/>
                <a:gd name="T18" fmla="*/ 2721365 w 2706"/>
                <a:gd name="T19" fmla="*/ 307954 h 640"/>
                <a:gd name="T20" fmla="*/ 2721365 w 2706"/>
                <a:gd name="T21" fmla="*/ 307954 h 640"/>
                <a:gd name="T22" fmla="*/ 2337135 w 2706"/>
                <a:gd name="T23" fmla="*/ 400022 h 640"/>
                <a:gd name="T24" fmla="*/ 1962431 w 2706"/>
                <a:gd name="T25" fmla="*/ 482567 h 640"/>
                <a:gd name="T26" fmla="*/ 1603605 w 2706"/>
                <a:gd name="T27" fmla="*/ 558762 h 640"/>
                <a:gd name="T28" fmla="*/ 1257480 w 2706"/>
                <a:gd name="T29" fmla="*/ 631781 h 640"/>
                <a:gd name="T30" fmla="*/ 927233 w 2706"/>
                <a:gd name="T31" fmla="*/ 695277 h 640"/>
                <a:gd name="T32" fmla="*/ 606512 w 2706"/>
                <a:gd name="T33" fmla="*/ 752423 h 640"/>
                <a:gd name="T34" fmla="*/ 298493 w 2706"/>
                <a:gd name="T35" fmla="*/ 806394 h 640"/>
                <a:gd name="T36" fmla="*/ 0 w 2706"/>
                <a:gd name="T37" fmla="*/ 854016 h 640"/>
                <a:gd name="T38" fmla="*/ 0 w 2706"/>
                <a:gd name="T39" fmla="*/ 854016 h 640"/>
                <a:gd name="T40" fmla="*/ 206405 w 2706"/>
                <a:gd name="T41" fmla="*/ 882589 h 640"/>
                <a:gd name="T42" fmla="*/ 403283 w 2706"/>
                <a:gd name="T43" fmla="*/ 907987 h 640"/>
                <a:gd name="T44" fmla="*/ 593810 w 2706"/>
                <a:gd name="T45" fmla="*/ 930211 h 640"/>
                <a:gd name="T46" fmla="*/ 781162 w 2706"/>
                <a:gd name="T47" fmla="*/ 949260 h 640"/>
                <a:gd name="T48" fmla="*/ 962163 w 2706"/>
                <a:gd name="T49" fmla="*/ 968308 h 640"/>
                <a:gd name="T50" fmla="*/ 1136813 w 2706"/>
                <a:gd name="T51" fmla="*/ 981007 h 640"/>
                <a:gd name="T52" fmla="*/ 1305112 w 2706"/>
                <a:gd name="T53" fmla="*/ 993707 h 640"/>
                <a:gd name="T54" fmla="*/ 1470235 w 2706"/>
                <a:gd name="T55" fmla="*/ 1003231 h 640"/>
                <a:gd name="T56" fmla="*/ 1632184 w 2706"/>
                <a:gd name="T57" fmla="*/ 1009580 h 640"/>
                <a:gd name="T58" fmla="*/ 1787781 w 2706"/>
                <a:gd name="T59" fmla="*/ 1012755 h 640"/>
                <a:gd name="T60" fmla="*/ 1937027 w 2706"/>
                <a:gd name="T61" fmla="*/ 1015930 h 640"/>
                <a:gd name="T62" fmla="*/ 2083098 w 2706"/>
                <a:gd name="T63" fmla="*/ 1015930 h 640"/>
                <a:gd name="T64" fmla="*/ 2225994 w 2706"/>
                <a:gd name="T65" fmla="*/ 1012755 h 640"/>
                <a:gd name="T66" fmla="*/ 2365714 w 2706"/>
                <a:gd name="T67" fmla="*/ 1009580 h 640"/>
                <a:gd name="T68" fmla="*/ 2499083 w 2706"/>
                <a:gd name="T69" fmla="*/ 1003231 h 640"/>
                <a:gd name="T70" fmla="*/ 2629276 w 2706"/>
                <a:gd name="T71" fmla="*/ 993707 h 640"/>
                <a:gd name="T72" fmla="*/ 2753119 w 2706"/>
                <a:gd name="T73" fmla="*/ 984182 h 640"/>
                <a:gd name="T74" fmla="*/ 2876962 w 2706"/>
                <a:gd name="T75" fmla="*/ 971483 h 640"/>
                <a:gd name="T76" fmla="*/ 2994454 w 2706"/>
                <a:gd name="T77" fmla="*/ 955609 h 640"/>
                <a:gd name="T78" fmla="*/ 3111945 w 2706"/>
                <a:gd name="T79" fmla="*/ 939735 h 640"/>
                <a:gd name="T80" fmla="*/ 3223086 w 2706"/>
                <a:gd name="T81" fmla="*/ 920687 h 640"/>
                <a:gd name="T82" fmla="*/ 3334227 w 2706"/>
                <a:gd name="T83" fmla="*/ 901638 h 640"/>
                <a:gd name="T84" fmla="*/ 3439017 w 2706"/>
                <a:gd name="T85" fmla="*/ 879414 h 640"/>
                <a:gd name="T86" fmla="*/ 3543807 w 2706"/>
                <a:gd name="T87" fmla="*/ 857191 h 640"/>
                <a:gd name="T88" fmla="*/ 3645422 w 2706"/>
                <a:gd name="T89" fmla="*/ 831793 h 640"/>
                <a:gd name="T90" fmla="*/ 3743861 w 2706"/>
                <a:gd name="T91" fmla="*/ 806394 h 640"/>
                <a:gd name="T92" fmla="*/ 3839125 w 2706"/>
                <a:gd name="T93" fmla="*/ 777821 h 640"/>
                <a:gd name="T94" fmla="*/ 3934388 w 2706"/>
                <a:gd name="T95" fmla="*/ 749248 h 640"/>
                <a:gd name="T96" fmla="*/ 4115389 w 2706"/>
                <a:gd name="T97" fmla="*/ 685753 h 640"/>
                <a:gd name="T98" fmla="*/ 4290039 w 2706"/>
                <a:gd name="T99" fmla="*/ 619082 h 640"/>
                <a:gd name="T100" fmla="*/ 4290039 w 2706"/>
                <a:gd name="T101" fmla="*/ 619082 h 640"/>
                <a:gd name="T102" fmla="*/ 4296390 w 2706"/>
                <a:gd name="T103" fmla="*/ 615908 h 640"/>
                <a:gd name="T104" fmla="*/ 4296390 w 2706"/>
                <a:gd name="T105" fmla="*/ 615908 h 640"/>
                <a:gd name="T106" fmla="*/ 4296390 w 2706"/>
                <a:gd name="T107" fmla="*/ 0 h 640"/>
                <a:gd name="T108" fmla="*/ 4296390 w 2706"/>
                <a:gd name="T109" fmla="*/ 0 h 640"/>
                <a:gd name="T110" fmla="*/ 4286864 w 2706"/>
                <a:gd name="T111" fmla="*/ 0 h 640"/>
                <a:gd name="T112" fmla="*/ 4286864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0D4DF7C8-F3E6-E705-CC0D-E40666A93A44}"/>
                </a:ext>
              </a:extLst>
            </p:cNvPr>
            <p:cNvSpPr>
              <a:spLocks/>
            </p:cNvSpPr>
            <p:nvPr/>
          </p:nvSpPr>
          <p:spPr bwMode="hidden">
            <a:xfrm>
              <a:off x="-309113" y="4318817"/>
              <a:ext cx="8281055" cy="1208856"/>
            </a:xfrm>
            <a:custGeom>
              <a:avLst/>
              <a:gdLst>
                <a:gd name="T0" fmla="*/ 8281055 w 5216"/>
                <a:gd name="T1" fmla="*/ 1132708 h 762"/>
                <a:gd name="T2" fmla="*/ 7912726 w 5216"/>
                <a:gd name="T3" fmla="*/ 1088288 h 762"/>
                <a:gd name="T4" fmla="*/ 7109387 w 5216"/>
                <a:gd name="T5" fmla="*/ 967719 h 762"/>
                <a:gd name="T6" fmla="*/ 6213967 w 5216"/>
                <a:gd name="T7" fmla="*/ 805904 h 762"/>
                <a:gd name="T8" fmla="*/ 5216938 w 5216"/>
                <a:gd name="T9" fmla="*/ 593323 h 762"/>
                <a:gd name="T10" fmla="*/ 4677145 w 5216"/>
                <a:gd name="T11" fmla="*/ 469582 h 762"/>
                <a:gd name="T12" fmla="*/ 4258012 w 5216"/>
                <a:gd name="T13" fmla="*/ 374396 h 762"/>
                <a:gd name="T14" fmla="*/ 3857930 w 5216"/>
                <a:gd name="T15" fmla="*/ 291902 h 762"/>
                <a:gd name="T16" fmla="*/ 3476900 w 5216"/>
                <a:gd name="T17" fmla="*/ 222100 h 762"/>
                <a:gd name="T18" fmla="*/ 3111746 w 5216"/>
                <a:gd name="T19" fmla="*/ 161815 h 762"/>
                <a:gd name="T20" fmla="*/ 2762469 w 5216"/>
                <a:gd name="T21" fmla="*/ 114223 h 762"/>
                <a:gd name="T22" fmla="*/ 2117893 w 5216"/>
                <a:gd name="T23" fmla="*/ 44420 h 762"/>
                <a:gd name="T24" fmla="*/ 1539997 w 5216"/>
                <a:gd name="T25" fmla="*/ 6346 h 762"/>
                <a:gd name="T26" fmla="*/ 1022431 w 5216"/>
                <a:gd name="T27" fmla="*/ 0 h 762"/>
                <a:gd name="T28" fmla="*/ 568370 w 5216"/>
                <a:gd name="T29" fmla="*/ 15864 h 762"/>
                <a:gd name="T30" fmla="*/ 174639 w 5216"/>
                <a:gd name="T31" fmla="*/ 50766 h 762"/>
                <a:gd name="T32" fmla="*/ 0 w 5216"/>
                <a:gd name="T33" fmla="*/ 76148 h 762"/>
                <a:gd name="T34" fmla="*/ 498514 w 5216"/>
                <a:gd name="T35" fmla="*/ 136433 h 762"/>
                <a:gd name="T36" fmla="*/ 1035132 w 5216"/>
                <a:gd name="T37" fmla="*/ 222100 h 762"/>
                <a:gd name="T38" fmla="*/ 1609852 w 5216"/>
                <a:gd name="T39" fmla="*/ 333149 h 762"/>
                <a:gd name="T40" fmla="*/ 2225851 w 5216"/>
                <a:gd name="T41" fmla="*/ 469582 h 762"/>
                <a:gd name="T42" fmla="*/ 2787871 w 5216"/>
                <a:gd name="T43" fmla="*/ 599669 h 762"/>
                <a:gd name="T44" fmla="*/ 3823002 w 5216"/>
                <a:gd name="T45" fmla="*/ 818595 h 762"/>
                <a:gd name="T46" fmla="*/ 4299290 w 5216"/>
                <a:gd name="T47" fmla="*/ 907435 h 762"/>
                <a:gd name="T48" fmla="*/ 4750176 w 5216"/>
                <a:gd name="T49" fmla="*/ 983584 h 762"/>
                <a:gd name="T50" fmla="*/ 5175659 w 5216"/>
                <a:gd name="T51" fmla="*/ 1050213 h 762"/>
                <a:gd name="T52" fmla="*/ 5575741 w 5216"/>
                <a:gd name="T53" fmla="*/ 1100979 h 762"/>
                <a:gd name="T54" fmla="*/ 5953596 w 5216"/>
                <a:gd name="T55" fmla="*/ 1145399 h 762"/>
                <a:gd name="T56" fmla="*/ 6309224 w 5216"/>
                <a:gd name="T57" fmla="*/ 1173955 h 762"/>
                <a:gd name="T58" fmla="*/ 6642625 w 5216"/>
                <a:gd name="T59" fmla="*/ 1196165 h 762"/>
                <a:gd name="T60" fmla="*/ 6960151 w 5216"/>
                <a:gd name="T61" fmla="*/ 1208856 h 762"/>
                <a:gd name="T62" fmla="*/ 7255449 w 5216"/>
                <a:gd name="T63" fmla="*/ 1208856 h 762"/>
                <a:gd name="T64" fmla="*/ 7534871 w 5216"/>
                <a:gd name="T65" fmla="*/ 1202510 h 762"/>
                <a:gd name="T66" fmla="*/ 7798417 w 5216"/>
                <a:gd name="T67" fmla="*/ 1186646 h 762"/>
                <a:gd name="T68" fmla="*/ 8046086 w 5216"/>
                <a:gd name="T69" fmla="*/ 1161263 h 762"/>
                <a:gd name="T70" fmla="*/ 8281055 w 5216"/>
                <a:gd name="T71" fmla="*/ 1132708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28F45509-0286-514D-627B-65F4B30EE2AC}"/>
                </a:ext>
              </a:extLst>
            </p:cNvPr>
            <p:cNvSpPr>
              <a:spLocks/>
            </p:cNvSpPr>
            <p:nvPr/>
          </p:nvSpPr>
          <p:spPr bwMode="hidden">
            <a:xfrm>
              <a:off x="2613" y="4335236"/>
              <a:ext cx="8165853" cy="1102132"/>
            </a:xfrm>
            <a:custGeom>
              <a:avLst/>
              <a:gdLst>
                <a:gd name="T0" fmla="*/ 0 w 5144"/>
                <a:gd name="T1" fmla="*/ 111166 h 694"/>
                <a:gd name="T2" fmla="*/ 0 w 5144"/>
                <a:gd name="T3" fmla="*/ 111166 h 694"/>
                <a:gd name="T4" fmla="*/ 28574 w 5144"/>
                <a:gd name="T5" fmla="*/ 104814 h 694"/>
                <a:gd name="T6" fmla="*/ 114297 w 5144"/>
                <a:gd name="T7" fmla="*/ 88933 h 694"/>
                <a:gd name="T8" fmla="*/ 260342 w 5144"/>
                <a:gd name="T9" fmla="*/ 66700 h 694"/>
                <a:gd name="T10" fmla="*/ 355589 w 5144"/>
                <a:gd name="T11" fmla="*/ 53995 h 694"/>
                <a:gd name="T12" fmla="*/ 466711 w 5144"/>
                <a:gd name="T13" fmla="*/ 41290 h 694"/>
                <a:gd name="T14" fmla="*/ 590532 w 5144"/>
                <a:gd name="T15" fmla="*/ 31762 h 694"/>
                <a:gd name="T16" fmla="*/ 733403 w 5144"/>
                <a:gd name="T17" fmla="*/ 22233 h 694"/>
                <a:gd name="T18" fmla="*/ 888973 w 5144"/>
                <a:gd name="T19" fmla="*/ 12705 h 694"/>
                <a:gd name="T20" fmla="*/ 1063593 w 5144"/>
                <a:gd name="T21" fmla="*/ 6352 h 694"/>
                <a:gd name="T22" fmla="*/ 1254087 w 5144"/>
                <a:gd name="T23" fmla="*/ 3176 h 694"/>
                <a:gd name="T24" fmla="*/ 1460456 w 5144"/>
                <a:gd name="T25" fmla="*/ 0 h 694"/>
                <a:gd name="T26" fmla="*/ 1682699 w 5144"/>
                <a:gd name="T27" fmla="*/ 3176 h 694"/>
                <a:gd name="T28" fmla="*/ 1920817 w 5144"/>
                <a:gd name="T29" fmla="*/ 9529 h 694"/>
                <a:gd name="T30" fmla="*/ 2177984 w 5144"/>
                <a:gd name="T31" fmla="*/ 22233 h 694"/>
                <a:gd name="T32" fmla="*/ 2451026 w 5144"/>
                <a:gd name="T33" fmla="*/ 38114 h 694"/>
                <a:gd name="T34" fmla="*/ 2739942 w 5144"/>
                <a:gd name="T35" fmla="*/ 63523 h 694"/>
                <a:gd name="T36" fmla="*/ 3047908 w 5144"/>
                <a:gd name="T37" fmla="*/ 92109 h 694"/>
                <a:gd name="T38" fmla="*/ 3374923 w 5144"/>
                <a:gd name="T39" fmla="*/ 127047 h 694"/>
                <a:gd name="T40" fmla="*/ 3717813 w 5144"/>
                <a:gd name="T41" fmla="*/ 168337 h 694"/>
                <a:gd name="T42" fmla="*/ 4079752 w 5144"/>
                <a:gd name="T43" fmla="*/ 219156 h 694"/>
                <a:gd name="T44" fmla="*/ 4457565 w 5144"/>
                <a:gd name="T45" fmla="*/ 276327 h 694"/>
                <a:gd name="T46" fmla="*/ 4854428 w 5144"/>
                <a:gd name="T47" fmla="*/ 343027 h 694"/>
                <a:gd name="T48" fmla="*/ 5270341 w 5144"/>
                <a:gd name="T49" fmla="*/ 422431 h 694"/>
                <a:gd name="T50" fmla="*/ 5705302 w 5144"/>
                <a:gd name="T51" fmla="*/ 508188 h 694"/>
                <a:gd name="T52" fmla="*/ 6159314 w 5144"/>
                <a:gd name="T53" fmla="*/ 603473 h 694"/>
                <a:gd name="T54" fmla="*/ 6632374 w 5144"/>
                <a:gd name="T55" fmla="*/ 711463 h 694"/>
                <a:gd name="T56" fmla="*/ 7124484 w 5144"/>
                <a:gd name="T57" fmla="*/ 828981 h 694"/>
                <a:gd name="T58" fmla="*/ 7635644 w 5144"/>
                <a:gd name="T59" fmla="*/ 959204 h 694"/>
                <a:gd name="T60" fmla="*/ 8165853 w 5144"/>
                <a:gd name="T61" fmla="*/ 1102132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CC7D0460-1507-AF37-A8D2-F4F814802863}"/>
                </a:ext>
              </a:extLst>
            </p:cNvPr>
            <p:cNvSpPr>
              <a:spLocks/>
            </p:cNvSpPr>
            <p:nvPr/>
          </p:nvSpPr>
          <p:spPr bwMode="hidden">
            <a:xfrm>
              <a:off x="4156694" y="4316765"/>
              <a:ext cx="4940170" cy="927679"/>
            </a:xfrm>
            <a:custGeom>
              <a:avLst/>
              <a:gdLst>
                <a:gd name="T0" fmla="*/ 0 w 3112"/>
                <a:gd name="T1" fmla="*/ 927679 h 584"/>
                <a:gd name="T2" fmla="*/ 0 w 3112"/>
                <a:gd name="T3" fmla="*/ 927679 h 584"/>
                <a:gd name="T4" fmla="*/ 142871 w 3112"/>
                <a:gd name="T5" fmla="*/ 889555 h 584"/>
                <a:gd name="T6" fmla="*/ 533386 w 3112"/>
                <a:gd name="T7" fmla="*/ 791069 h 584"/>
                <a:gd name="T8" fmla="*/ 803254 w 3112"/>
                <a:gd name="T9" fmla="*/ 724352 h 584"/>
                <a:gd name="T10" fmla="*/ 1114396 w 3112"/>
                <a:gd name="T11" fmla="*/ 651281 h 584"/>
                <a:gd name="T12" fmla="*/ 1460462 w 3112"/>
                <a:gd name="T13" fmla="*/ 571857 h 584"/>
                <a:gd name="T14" fmla="*/ 1831927 w 3112"/>
                <a:gd name="T15" fmla="*/ 486078 h 584"/>
                <a:gd name="T16" fmla="*/ 2225616 w 3112"/>
                <a:gd name="T17" fmla="*/ 403477 h 584"/>
                <a:gd name="T18" fmla="*/ 2628831 w 3112"/>
                <a:gd name="T19" fmla="*/ 320875 h 584"/>
                <a:gd name="T20" fmla="*/ 3041570 w 3112"/>
                <a:gd name="T21" fmla="*/ 244628 h 584"/>
                <a:gd name="T22" fmla="*/ 3451134 w 3112"/>
                <a:gd name="T23" fmla="*/ 171557 h 584"/>
                <a:gd name="T24" fmla="*/ 3654329 w 3112"/>
                <a:gd name="T25" fmla="*/ 139787 h 584"/>
                <a:gd name="T26" fmla="*/ 3851174 w 3112"/>
                <a:gd name="T27" fmla="*/ 108017 h 584"/>
                <a:gd name="T28" fmla="*/ 4048018 w 3112"/>
                <a:gd name="T29" fmla="*/ 82602 h 584"/>
                <a:gd name="T30" fmla="*/ 4238513 w 3112"/>
                <a:gd name="T31" fmla="*/ 57186 h 584"/>
                <a:gd name="T32" fmla="*/ 4425834 w 3112"/>
                <a:gd name="T33" fmla="*/ 38124 h 584"/>
                <a:gd name="T34" fmla="*/ 4603629 w 3112"/>
                <a:gd name="T35" fmla="*/ 22239 h 584"/>
                <a:gd name="T36" fmla="*/ 4775074 w 3112"/>
                <a:gd name="T37" fmla="*/ 9531 h 584"/>
                <a:gd name="T38" fmla="*/ 4940170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7EF6AD17-B61B-3A72-C28E-D6C4BCFF1A8A}"/>
                </a:ext>
              </a:extLst>
            </p:cNvPr>
            <p:cNvSpPr>
              <a:spLocks/>
            </p:cNvSpPr>
            <p:nvPr/>
          </p:nvSpPr>
          <p:spPr bwMode="hidden">
            <a:xfrm>
              <a:off x="-3905250" y="4294188"/>
              <a:ext cx="13011150" cy="1892300"/>
            </a:xfrm>
            <a:custGeom>
              <a:avLst/>
              <a:gdLst>
                <a:gd name="T0" fmla="*/ 13004800 w 8196"/>
                <a:gd name="T1" fmla="*/ 812800 h 1192"/>
                <a:gd name="T2" fmla="*/ 12763500 w 8196"/>
                <a:gd name="T3" fmla="*/ 904875 h 1192"/>
                <a:gd name="T4" fmla="*/ 12506325 w 8196"/>
                <a:gd name="T5" fmla="*/ 984250 h 1192"/>
                <a:gd name="T6" fmla="*/ 12233275 w 8196"/>
                <a:gd name="T7" fmla="*/ 1057275 h 1192"/>
                <a:gd name="T8" fmla="*/ 11941175 w 8196"/>
                <a:gd name="T9" fmla="*/ 1114425 h 1192"/>
                <a:gd name="T10" fmla="*/ 11623675 w 8196"/>
                <a:gd name="T11" fmla="*/ 1158875 h 1192"/>
                <a:gd name="T12" fmla="*/ 11280775 w 8196"/>
                <a:gd name="T13" fmla="*/ 1190625 h 1192"/>
                <a:gd name="T14" fmla="*/ 10909300 w 8196"/>
                <a:gd name="T15" fmla="*/ 1209675 h 1192"/>
                <a:gd name="T16" fmla="*/ 10506075 w 8196"/>
                <a:gd name="T17" fmla="*/ 1206500 h 1192"/>
                <a:gd name="T18" fmla="*/ 10067925 w 8196"/>
                <a:gd name="T19" fmla="*/ 1190625 h 1192"/>
                <a:gd name="T20" fmla="*/ 9591675 w 8196"/>
                <a:gd name="T21" fmla="*/ 1152525 h 1192"/>
                <a:gd name="T22" fmla="*/ 9074150 w 8196"/>
                <a:gd name="T23" fmla="*/ 1095375 h 1192"/>
                <a:gd name="T24" fmla="*/ 8515350 w 8196"/>
                <a:gd name="T25" fmla="*/ 1019175 h 1192"/>
                <a:gd name="T26" fmla="*/ 7908925 w 8196"/>
                <a:gd name="T27" fmla="*/ 917575 h 1192"/>
                <a:gd name="T28" fmla="*/ 7251700 w 8196"/>
                <a:gd name="T29" fmla="*/ 793750 h 1192"/>
                <a:gd name="T30" fmla="*/ 6543675 w 8196"/>
                <a:gd name="T31" fmla="*/ 644525 h 1192"/>
                <a:gd name="T32" fmla="*/ 5778500 w 8196"/>
                <a:gd name="T33" fmla="*/ 469900 h 1192"/>
                <a:gd name="T34" fmla="*/ 5391150 w 8196"/>
                <a:gd name="T35" fmla="*/ 381000 h 1192"/>
                <a:gd name="T36" fmla="*/ 4657725 w 8196"/>
                <a:gd name="T37" fmla="*/ 234950 h 1192"/>
                <a:gd name="T38" fmla="*/ 3987800 w 8196"/>
                <a:gd name="T39" fmla="*/ 130175 h 1192"/>
                <a:gd name="T40" fmla="*/ 3375025 w 8196"/>
                <a:gd name="T41" fmla="*/ 57150 h 1192"/>
                <a:gd name="T42" fmla="*/ 2819400 w 8196"/>
                <a:gd name="T43" fmla="*/ 15875 h 1192"/>
                <a:gd name="T44" fmla="*/ 2320925 w 8196"/>
                <a:gd name="T45" fmla="*/ 0 h 1192"/>
                <a:gd name="T46" fmla="*/ 1876425 w 8196"/>
                <a:gd name="T47" fmla="*/ 6350 h 1192"/>
                <a:gd name="T48" fmla="*/ 1482725 w 8196"/>
                <a:gd name="T49" fmla="*/ 31750 h 1192"/>
                <a:gd name="T50" fmla="*/ 1136650 w 8196"/>
                <a:gd name="T51" fmla="*/ 69850 h 1192"/>
                <a:gd name="T52" fmla="*/ 841375 w 8196"/>
                <a:gd name="T53" fmla="*/ 117475 h 1192"/>
                <a:gd name="T54" fmla="*/ 593725 w 8196"/>
                <a:gd name="T55" fmla="*/ 171450 h 1192"/>
                <a:gd name="T56" fmla="*/ 393700 w 8196"/>
                <a:gd name="T57" fmla="*/ 228600 h 1192"/>
                <a:gd name="T58" fmla="*/ 234950 w 8196"/>
                <a:gd name="T59" fmla="*/ 279400 h 1192"/>
                <a:gd name="T60" fmla="*/ 76200 w 8196"/>
                <a:gd name="T61" fmla="*/ 342900 h 1192"/>
                <a:gd name="T62" fmla="*/ 0 w 8196"/>
                <a:gd name="T63" fmla="*/ 381000 h 1192"/>
                <a:gd name="T64" fmla="*/ 13004800 w 8196"/>
                <a:gd name="T65" fmla="*/ 1892300 h 1192"/>
                <a:gd name="T66" fmla="*/ 13011150 w 8196"/>
                <a:gd name="T67" fmla="*/ 1882775 h 1192"/>
                <a:gd name="T68" fmla="*/ 13011150 w 8196"/>
                <a:gd name="T69" fmla="*/ 809625 h 1192"/>
                <a:gd name="T70" fmla="*/ 13004800 w 8196"/>
                <a:gd name="T71" fmla="*/ 8128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1703294397"/>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95866-3659-C479-790D-2D96A1DA81CE}"/>
              </a:ext>
            </a:extLst>
          </p:cNvPr>
          <p:cNvSpPr>
            <a:spLocks noGrp="1"/>
          </p:cNvSpPr>
          <p:nvPr>
            <p:ph type="dt" sz="half" idx="10"/>
          </p:nvPr>
        </p:nvSpPr>
        <p:spPr>
          <a:xfrm>
            <a:off x="457200" y="6356350"/>
            <a:ext cx="2133600" cy="365125"/>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DB2E38D-79EB-254D-AFF5-A6B777C690D4}"/>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5E3C156F-028C-E37A-9BE3-C1BB97323849}"/>
              </a:ext>
            </a:extLst>
          </p:cNvPr>
          <p:cNvSpPr>
            <a:spLocks noGrp="1"/>
          </p:cNvSpPr>
          <p:nvPr>
            <p:ph type="sldNum" sz="quarter" idx="12"/>
          </p:nvPr>
        </p:nvSpPr>
        <p:spPr/>
        <p:txBody>
          <a:bodyPr/>
          <a:lstStyle>
            <a:lvl1pPr>
              <a:defRPr/>
            </a:lvl1pPr>
          </a:lstStyle>
          <a:p>
            <a:pPr>
              <a:defRPr/>
            </a:pPr>
            <a:fld id="{C26F8199-F529-492C-B045-419B00859BD3}" type="slidenum">
              <a:rPr lang="en-US" altLang="en-US"/>
              <a:pPr>
                <a:defRPr/>
              </a:pPr>
              <a:t>‹#›</a:t>
            </a:fld>
            <a:endParaRPr lang="en-US" altLang="en-US"/>
          </a:p>
        </p:txBody>
      </p:sp>
    </p:spTree>
    <p:extLst>
      <p:ext uri="{BB962C8B-B14F-4D97-AF65-F5344CB8AC3E}">
        <p14:creationId xmlns:p14="http://schemas.microsoft.com/office/powerpoint/2010/main" val="165766808"/>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3139064-1C62-2701-E34B-7428724386BD}"/>
              </a:ext>
            </a:extLst>
          </p:cNvPr>
          <p:cNvSpPr>
            <a:spLocks noGrp="1"/>
          </p:cNvSpPr>
          <p:nvPr>
            <p:ph type="sldNum" sz="quarter" idx="10"/>
          </p:nvPr>
        </p:nvSpPr>
        <p:spPr/>
        <p:txBody>
          <a:bodyPr/>
          <a:lstStyle>
            <a:lvl1pPr>
              <a:defRPr/>
            </a:lvl1pPr>
          </a:lstStyle>
          <a:p>
            <a:pPr>
              <a:defRPr/>
            </a:pPr>
            <a:fld id="{3B1C0783-4F46-408F-8045-3070C3F9FBE9}" type="slidenum">
              <a:rPr lang="en-US" altLang="en-US"/>
              <a:pPr>
                <a:defRPr/>
              </a:pPr>
              <a:t>‹#›</a:t>
            </a:fld>
            <a:endParaRPr lang="en-US" altLang="en-US"/>
          </a:p>
        </p:txBody>
      </p:sp>
      <p:sp>
        <p:nvSpPr>
          <p:cNvPr id="8" name="Date Placeholder 4">
            <a:extLst>
              <a:ext uri="{FF2B5EF4-FFF2-40B4-BE49-F238E27FC236}">
                <a16:creationId xmlns:a16="http://schemas.microsoft.com/office/drawing/2014/main" id="{0018DD72-1867-8CED-1DD9-BF75126A6126}"/>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841399472"/>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Picture Placeholder 6"/>
          <p:cNvSpPr>
            <a:spLocks noGrp="1"/>
          </p:cNvSpPr>
          <p:nvPr>
            <p:ph type="pic" sz="quarter" idx="13"/>
          </p:nvPr>
        </p:nvSpPr>
        <p:spPr>
          <a:xfrm>
            <a:off x="2971800" y="1676400"/>
            <a:ext cx="2362200" cy="2514600"/>
          </a:xfrm>
        </p:spPr>
        <p:txBody>
          <a:bodyPr rtlCol="0">
            <a:normAutofit/>
          </a:bodyPr>
          <a:lstStyle/>
          <a:p>
            <a:pPr lvl="0"/>
            <a:r>
              <a:rPr lang="en-US" noProof="0"/>
              <a:t>Click icon to add picture</a:t>
            </a:r>
            <a:endParaRPr lang="en-US" noProof="0" dirty="0"/>
          </a:p>
        </p:txBody>
      </p:sp>
      <p:sp>
        <p:nvSpPr>
          <p:cNvPr id="9" name="Text Placeholder 8"/>
          <p:cNvSpPr>
            <a:spLocks noGrp="1"/>
          </p:cNvSpPr>
          <p:nvPr>
            <p:ph type="body" sz="quarter" idx="14"/>
          </p:nvPr>
        </p:nvSpPr>
        <p:spPr>
          <a:xfrm>
            <a:off x="381000" y="4648200"/>
            <a:ext cx="8610600" cy="167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DC484691-C6A5-3B07-52D2-54B236FA8032}"/>
              </a:ext>
            </a:extLst>
          </p:cNvPr>
          <p:cNvSpPr>
            <a:spLocks noGrp="1"/>
          </p:cNvSpPr>
          <p:nvPr>
            <p:ph type="sldNum" sz="quarter" idx="15"/>
          </p:nvPr>
        </p:nvSpPr>
        <p:spPr/>
        <p:txBody>
          <a:bodyPr/>
          <a:lstStyle>
            <a:lvl1pPr>
              <a:defRPr/>
            </a:lvl1pPr>
          </a:lstStyle>
          <a:p>
            <a:pPr>
              <a:defRPr/>
            </a:pPr>
            <a:fld id="{8DD27561-EBE7-4FDA-B8A1-EE3F5D55EE02}"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D95C3500-7FB0-D423-C5D6-999DC1152551}"/>
              </a:ext>
            </a:extLst>
          </p:cNvPr>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3735873716"/>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4"/>
          </p:nvPr>
        </p:nvSpPr>
        <p:spPr>
          <a:xfrm>
            <a:off x="381000" y="4648200"/>
            <a:ext cx="8610600" cy="167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hart Placeholder 7"/>
          <p:cNvSpPr>
            <a:spLocks noGrp="1"/>
          </p:cNvSpPr>
          <p:nvPr>
            <p:ph type="chart" sz="quarter" idx="15"/>
          </p:nvPr>
        </p:nvSpPr>
        <p:spPr>
          <a:xfrm>
            <a:off x="3352800" y="1828800"/>
            <a:ext cx="2362200" cy="2438400"/>
          </a:xfrm>
        </p:spPr>
        <p:txBody>
          <a:bodyPr rtlCol="0">
            <a:normAutofit/>
          </a:bodyPr>
          <a:lstStyle/>
          <a:p>
            <a:pPr lvl="0"/>
            <a:r>
              <a:rPr lang="en-US" noProof="0"/>
              <a:t>Click icon to add chart</a:t>
            </a:r>
            <a:endParaRPr lang="en-US" noProof="0" dirty="0"/>
          </a:p>
        </p:txBody>
      </p:sp>
      <p:sp>
        <p:nvSpPr>
          <p:cNvPr id="3" name="Slide Number Placeholder 5">
            <a:extLst>
              <a:ext uri="{FF2B5EF4-FFF2-40B4-BE49-F238E27FC236}">
                <a16:creationId xmlns:a16="http://schemas.microsoft.com/office/drawing/2014/main" id="{691ADC4F-DDBF-DB56-6D7B-519A5CEADE9D}"/>
              </a:ext>
            </a:extLst>
          </p:cNvPr>
          <p:cNvSpPr>
            <a:spLocks noGrp="1"/>
          </p:cNvSpPr>
          <p:nvPr>
            <p:ph type="sldNum" sz="quarter" idx="16"/>
          </p:nvPr>
        </p:nvSpPr>
        <p:spPr/>
        <p:txBody>
          <a:bodyPr/>
          <a:lstStyle>
            <a:lvl1pPr>
              <a:defRPr/>
            </a:lvl1pPr>
          </a:lstStyle>
          <a:p>
            <a:pPr>
              <a:defRPr/>
            </a:pPr>
            <a:fld id="{883976EE-8A6A-47A0-ABE9-818B1A0A030A}"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75B3CDE8-07B7-EBBC-1430-B7D4C713EDBF}"/>
              </a:ext>
            </a:extLst>
          </p:cNvPr>
          <p:cNvSpPr>
            <a:spLocks noGrp="1"/>
          </p:cNvSpPr>
          <p:nvPr>
            <p:ph type="dt" sz="half" idx="17"/>
          </p:nvPr>
        </p:nvSpPr>
        <p:spPr/>
        <p:txBody>
          <a:bodyPr/>
          <a:lstStyle>
            <a:lvl1pPr>
              <a:defRPr/>
            </a:lvl1pPr>
          </a:lstStyle>
          <a:p>
            <a:pPr>
              <a:defRPr/>
            </a:pPr>
            <a:endParaRPr lang="en-US"/>
          </a:p>
        </p:txBody>
      </p:sp>
    </p:spTree>
    <p:extLst>
      <p:ext uri="{BB962C8B-B14F-4D97-AF65-F5344CB8AC3E}">
        <p14:creationId xmlns:p14="http://schemas.microsoft.com/office/powerpoint/2010/main" val="2189381265"/>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BAC150C-1E61-D233-BF5C-119A55A900E9}"/>
              </a:ext>
            </a:extLst>
          </p:cNvPr>
          <p:cNvSpPr>
            <a:spLocks noGrp="1"/>
          </p:cNvSpPr>
          <p:nvPr>
            <p:ph type="sldNum" sz="quarter" idx="10"/>
          </p:nvPr>
        </p:nvSpPr>
        <p:spPr/>
        <p:txBody>
          <a:bodyPr/>
          <a:lstStyle>
            <a:lvl1pPr>
              <a:defRPr/>
            </a:lvl1pPr>
          </a:lstStyle>
          <a:p>
            <a:pPr>
              <a:defRPr/>
            </a:pPr>
            <a:fld id="{BC227501-0F7A-4559-B83B-057FDDC0BBE4}"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7E751EB1-65FA-857B-9692-3B7AB8C4534A}"/>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4067307504"/>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6DCB594-35E6-9518-2FFE-56ABEFB4EAFF}"/>
              </a:ext>
            </a:extLst>
          </p:cNvPr>
          <p:cNvSpPr>
            <a:spLocks noGrp="1"/>
          </p:cNvSpPr>
          <p:nvPr>
            <p:ph type="sldNum" sz="quarter" idx="10"/>
          </p:nvPr>
        </p:nvSpPr>
        <p:spPr/>
        <p:txBody>
          <a:bodyPr/>
          <a:lstStyle>
            <a:lvl1pPr>
              <a:defRPr/>
            </a:lvl1pPr>
          </a:lstStyle>
          <a:p>
            <a:pPr>
              <a:defRPr/>
            </a:pPr>
            <a:fld id="{4367DCDB-4DA0-48DE-9C12-48A43881F203}" type="slidenum">
              <a:rPr lang="en-US" altLang="en-US"/>
              <a:pPr>
                <a:defRPr/>
              </a:pPr>
              <a:t>‹#›</a:t>
            </a:fld>
            <a:endParaRPr lang="en-US" altLang="en-US"/>
          </a:p>
        </p:txBody>
      </p:sp>
      <p:sp>
        <p:nvSpPr>
          <p:cNvPr id="6" name="Date Placeholder 4">
            <a:extLst>
              <a:ext uri="{FF2B5EF4-FFF2-40B4-BE49-F238E27FC236}">
                <a16:creationId xmlns:a16="http://schemas.microsoft.com/office/drawing/2014/main" id="{DE9CABEC-5384-FF32-3E38-9F7D6A4A6177}"/>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1190203385"/>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EFEC9A2-6958-D80A-2549-B23918BEB62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CEF8AA1-2F31-F955-F19D-76C3CEE25ED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cropped-CMRCP-Logo-3.jpg">
            <a:extLst>
              <a:ext uri="{FF2B5EF4-FFF2-40B4-BE49-F238E27FC236}">
                <a16:creationId xmlns:a16="http://schemas.microsoft.com/office/drawing/2014/main" id="{04ECA1D2-1C71-DE5F-6BAF-6E9D21254832}"/>
              </a:ext>
            </a:extLst>
          </p:cNvPr>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152400" y="177800"/>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E542580-B983-0284-E3C3-B294D95C97D0}"/>
              </a:ext>
            </a:extLst>
          </p:cNvPr>
          <p:cNvSpPr/>
          <p:nvPr/>
        </p:nvSpPr>
        <p:spPr>
          <a:xfrm>
            <a:off x="0" y="6553200"/>
            <a:ext cx="4800600" cy="304800"/>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10CA8920-BC6C-8EDB-3DEB-84100BD881BC}"/>
              </a:ext>
            </a:extLst>
          </p:cNvPr>
          <p:cNvSpPr/>
          <p:nvPr/>
        </p:nvSpPr>
        <p:spPr>
          <a:xfrm>
            <a:off x="4800600" y="6553200"/>
            <a:ext cx="4343400" cy="304800"/>
          </a:xfrm>
          <a:prstGeom prst="rect">
            <a:avLst/>
          </a:prstGeom>
          <a:solidFill>
            <a:schemeClr val="accent6">
              <a:lumMod val="75000"/>
            </a:schemeClr>
          </a:solidFill>
          <a:ln>
            <a:solidFill>
              <a:schemeClr val="accent6">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Slide Number Placeholder 5">
            <a:extLst>
              <a:ext uri="{FF2B5EF4-FFF2-40B4-BE49-F238E27FC236}">
                <a16:creationId xmlns:a16="http://schemas.microsoft.com/office/drawing/2014/main" id="{E6618156-B9CD-D0C0-E80D-379382E57DCD}"/>
              </a:ext>
            </a:extLst>
          </p:cNvPr>
          <p:cNvSpPr>
            <a:spLocks noGrp="1"/>
          </p:cNvSpPr>
          <p:nvPr>
            <p:ph type="sldNum" sz="quarter" idx="4"/>
          </p:nvPr>
        </p:nvSpPr>
        <p:spPr>
          <a:xfrm>
            <a:off x="68580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254061"/>
                </a:solidFill>
                <a:latin typeface="Times New Roman" panose="02020603050405020304" pitchFamily="18" charset="0"/>
                <a:cs typeface="Times New Roman" panose="02020603050405020304" pitchFamily="18" charset="0"/>
              </a:defRPr>
            </a:lvl1pPr>
          </a:lstStyle>
          <a:p>
            <a:pPr>
              <a:defRPr/>
            </a:pPr>
            <a:fld id="{839EEEB4-CBF1-4B9A-BF90-9E95D8CCC59F}" type="slidenum">
              <a:rPr lang="en-US" altLang="en-US"/>
              <a:pPr>
                <a:defRPr/>
              </a:pPr>
              <a:t>‹#›</a:t>
            </a:fld>
            <a:endParaRPr lang="en-US" altLang="en-US"/>
          </a:p>
        </p:txBody>
      </p:sp>
      <p:sp>
        <p:nvSpPr>
          <p:cNvPr id="10" name="Date Placeholder 4">
            <a:extLst>
              <a:ext uri="{FF2B5EF4-FFF2-40B4-BE49-F238E27FC236}">
                <a16:creationId xmlns:a16="http://schemas.microsoft.com/office/drawing/2014/main" id="{6485FF71-8805-922E-28F4-F1053AF96950}"/>
              </a:ext>
            </a:extLst>
          </p:cNvPr>
          <p:cNvSpPr>
            <a:spLocks noGrp="1"/>
          </p:cNvSpPr>
          <p:nvPr>
            <p:ph type="dt" sz="half" idx="2"/>
          </p:nvPr>
        </p:nvSpPr>
        <p:spPr>
          <a:xfrm>
            <a:off x="381000" y="6492875"/>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37" r:id="rId3"/>
    <p:sldLayoutId id="2147483855" r:id="rId4"/>
    <p:sldLayoutId id="2147483838" r:id="rId5"/>
    <p:sldLayoutId id="2147483839" r:id="rId6"/>
    <p:sldLayoutId id="2147483840" r:id="rId7"/>
    <p:sldLayoutId id="2147483841" r:id="rId8"/>
    <p:sldLayoutId id="2147483842" r:id="rId9"/>
    <p:sldLayoutId id="2147483843" r:id="rId10"/>
    <p:sldLayoutId id="2147483856" r:id="rId11"/>
    <p:sldLayoutId id="2147483844" r:id="rId12"/>
    <p:sldLayoutId id="2147483857" r:id="rId13"/>
    <p:sldLayoutId id="2147483845" r:id="rId14"/>
    <p:sldLayoutId id="2147483858" r:id="rId15"/>
    <p:sldLayoutId id="2147483859" r:id="rId16"/>
    <p:sldLayoutId id="2147483846" r:id="rId17"/>
    <p:sldLayoutId id="2147483860" r:id="rId18"/>
    <p:sldLayoutId id="2147483848" r:id="rId19"/>
    <p:sldLayoutId id="2147483849"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 id="2147483850" r:id="rId30"/>
    <p:sldLayoutId id="2147483851" r:id="rId31"/>
    <p:sldLayoutId id="2147483852" r:id="rId32"/>
    <p:sldLayoutId id="2147483870" r:id="rId33"/>
  </p:sldLayoutIdLst>
  <p:transition>
    <p:push dir="u"/>
  </p:transition>
  <p:hf hdr="0" ftr="0" dt="0"/>
  <p:txStyles>
    <p:titleStyle>
      <a:lvl1pPr algn="ctr" rtl="0" eaLnBrk="0" fontAlgn="base" hangingPunct="0">
        <a:spcBef>
          <a:spcPct val="0"/>
        </a:spcBef>
        <a:spcAft>
          <a:spcPct val="0"/>
        </a:spcAft>
        <a:defRPr sz="4400"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09/TENCON.2016.784840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BABB20-12DD-4F96-B65B-02E99A7C7B41}"/>
              </a:ext>
            </a:extLst>
          </p:cNvPr>
          <p:cNvSpPr txBox="1"/>
          <p:nvPr/>
        </p:nvSpPr>
        <p:spPr>
          <a:xfrm>
            <a:off x="762000" y="152400"/>
            <a:ext cx="8305800" cy="1292225"/>
          </a:xfrm>
          <a:prstGeom prst="rect">
            <a:avLst/>
          </a:prstGeom>
          <a:noFill/>
        </p:spPr>
        <p:txBody>
          <a:bodyPr>
            <a:spAutoFit/>
          </a:bodyPr>
          <a:lstStyle/>
          <a:p>
            <a:pPr algn="ctr" eaLnBrk="1" fontAlgn="auto" hangingPunct="1">
              <a:spcBef>
                <a:spcPts val="0"/>
              </a:spcBef>
              <a:spcAft>
                <a:spcPts val="0"/>
              </a:spcAft>
              <a:defRPr/>
            </a:pPr>
            <a:r>
              <a:rPr lang="en-US" sz="3000" b="1" dirty="0">
                <a:effectLst>
                  <a:outerShdw blurRad="38100" dist="38100" dir="2700000" algn="tl">
                    <a:srgbClr val="000000">
                      <a:alpha val="43137"/>
                    </a:srgbClr>
                  </a:outerShdw>
                </a:effectLst>
                <a:latin typeface="Times New Roman" pitchFamily="18" charset="0"/>
                <a:cs typeface="Times New Roman" pitchFamily="18" charset="0"/>
              </a:rPr>
              <a:t>CMR College of Engineering &amp; Technology</a:t>
            </a:r>
          </a:p>
          <a:p>
            <a:pPr algn="ctr" eaLnBrk="1" fontAlgn="auto" hangingPunct="1">
              <a:spcBef>
                <a:spcPts val="0"/>
              </a:spcBef>
              <a:spcAft>
                <a:spcPts val="0"/>
              </a:spcAft>
              <a:defRPr/>
            </a:pPr>
            <a:r>
              <a:rPr lang="en-US" sz="16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(UGC Autonomous)</a:t>
            </a:r>
          </a:p>
          <a:p>
            <a:pPr algn="ctr" eaLnBrk="1" fontAlgn="auto" hangingPunct="1">
              <a:spcBef>
                <a:spcPts val="0"/>
              </a:spcBef>
              <a:spcAft>
                <a:spcPts val="0"/>
              </a:spcAft>
              <a:defRPr/>
            </a:pPr>
            <a:r>
              <a:rPr lang="en-US" sz="1600" b="1" dirty="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Accredited by NAAC with “A” Grade</a:t>
            </a:r>
          </a:p>
          <a:p>
            <a:pPr algn="ctr" eaLnBrk="1" fontAlgn="auto" hangingPunct="1">
              <a:spcBef>
                <a:spcPts val="0"/>
              </a:spcBef>
              <a:spcAft>
                <a:spcPts val="0"/>
              </a:spcAft>
              <a:defRPr/>
            </a:pPr>
            <a:r>
              <a:rPr lang="en-US" sz="1600" dirty="0">
                <a:solidFill>
                  <a:schemeClr val="tx2">
                    <a:lumMod val="75000"/>
                  </a:schemeClr>
                </a:solidFill>
                <a:latin typeface="Times New Roman" pitchFamily="18" charset="0"/>
                <a:cs typeface="Times New Roman" pitchFamily="18" charset="0"/>
              </a:rPr>
              <a:t>Kandlakoya, Medchal Road, Hyderabad-501401</a:t>
            </a:r>
          </a:p>
        </p:txBody>
      </p:sp>
      <p:sp>
        <p:nvSpPr>
          <p:cNvPr id="10" name="TextBox 9">
            <a:extLst>
              <a:ext uri="{FF2B5EF4-FFF2-40B4-BE49-F238E27FC236}">
                <a16:creationId xmlns:a16="http://schemas.microsoft.com/office/drawing/2014/main" id="{5C3E5348-D2F6-6AE0-9363-21327A7C4686}"/>
              </a:ext>
            </a:extLst>
          </p:cNvPr>
          <p:cNvSpPr txBox="1"/>
          <p:nvPr/>
        </p:nvSpPr>
        <p:spPr>
          <a:xfrm>
            <a:off x="1447800" y="2209800"/>
            <a:ext cx="6477000" cy="2062103"/>
          </a:xfrm>
          <a:prstGeom prst="rect">
            <a:avLst/>
          </a:prstGeom>
          <a:noFill/>
        </p:spPr>
        <p:txBody>
          <a:bodyPr wrap="square">
            <a:spAutoFit/>
          </a:bodyPr>
          <a:lstStyle/>
          <a:p>
            <a:pPr algn="ctr" eaLnBrk="1" fontAlgn="auto" hangingPunct="1">
              <a:spcBef>
                <a:spcPts val="0"/>
              </a:spcBef>
              <a:spcAft>
                <a:spcPts val="0"/>
              </a:spcAft>
              <a:defRPr/>
            </a:pPr>
            <a:r>
              <a:rPr lang="en-US" sz="3200" b="1" dirty="0">
                <a:solidFill>
                  <a:srgbClr val="002060"/>
                </a:solidFill>
                <a:effectLst>
                  <a:outerShdw blurRad="38100" dist="38100" dir="2700000" algn="tl">
                    <a:srgbClr val="000000">
                      <a:alpha val="43137"/>
                    </a:srgbClr>
                  </a:outerShdw>
                </a:effectLst>
                <a:latin typeface="Book Antiqua" pitchFamily="18" charset="0"/>
                <a:cs typeface="+mn-cs"/>
              </a:rPr>
              <a:t>IRIS RECOGNITION USING MACHINE LEARNING TECHNIQUE</a:t>
            </a:r>
          </a:p>
          <a:p>
            <a:pPr algn="ctr" eaLnBrk="1" fontAlgn="auto" hangingPunct="1">
              <a:spcBef>
                <a:spcPts val="0"/>
              </a:spcBef>
              <a:spcAft>
                <a:spcPts val="0"/>
              </a:spcAft>
              <a:defRPr/>
            </a:pPr>
            <a:endParaRPr lang="en-US" sz="3200" b="1" dirty="0">
              <a:solidFill>
                <a:srgbClr val="002060"/>
              </a:solidFill>
              <a:effectLst>
                <a:outerShdw blurRad="38100" dist="38100" dir="2700000" algn="tl">
                  <a:srgbClr val="000000">
                    <a:alpha val="43137"/>
                  </a:srgbClr>
                </a:outerShdw>
              </a:effectLst>
              <a:latin typeface="Book Antiqua" pitchFamily="18" charset="0"/>
              <a:cs typeface="+mn-cs"/>
            </a:endParaRPr>
          </a:p>
        </p:txBody>
      </p:sp>
      <p:sp>
        <p:nvSpPr>
          <p:cNvPr id="22532" name="Slide Number Placeholder 10">
            <a:extLst>
              <a:ext uri="{FF2B5EF4-FFF2-40B4-BE49-F238E27FC236}">
                <a16:creationId xmlns:a16="http://schemas.microsoft.com/office/drawing/2014/main" id="{E75DD123-4FEB-BE0B-839B-3F24CC8CB5AC}"/>
              </a:ext>
            </a:extLst>
          </p:cNvPr>
          <p:cNvSpPr>
            <a:spLocks noGrp="1"/>
          </p:cNvSpPr>
          <p:nvPr>
            <p:ph type="sldNum" sz="quarter" idx="14"/>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7E240400-EF51-4C5F-B4E8-63B4B18487AA}" type="slidenum">
              <a:rPr lang="en-US" altLang="en-US" sz="1600" smtClean="0"/>
              <a:pPr>
                <a:spcBef>
                  <a:spcPct val="0"/>
                </a:spcBef>
                <a:buFontTx/>
                <a:buNone/>
              </a:pPr>
              <a:t>1</a:t>
            </a:fld>
            <a:endParaRPr lang="en-US" altLang="en-US" sz="1600"/>
          </a:p>
        </p:txBody>
      </p:sp>
      <p:sp>
        <p:nvSpPr>
          <p:cNvPr id="6" name="TextBox 5">
            <a:extLst>
              <a:ext uri="{FF2B5EF4-FFF2-40B4-BE49-F238E27FC236}">
                <a16:creationId xmlns:a16="http://schemas.microsoft.com/office/drawing/2014/main" id="{56A7C9A5-B9F0-C2E0-4092-A01F9D79314F}"/>
              </a:ext>
            </a:extLst>
          </p:cNvPr>
          <p:cNvSpPr txBox="1"/>
          <p:nvPr/>
        </p:nvSpPr>
        <p:spPr>
          <a:xfrm>
            <a:off x="-381000" y="1397000"/>
            <a:ext cx="9906000" cy="584200"/>
          </a:xfrm>
          <a:prstGeom prst="rect">
            <a:avLst/>
          </a:prstGeom>
          <a:noFill/>
          <a:effectLst>
            <a:outerShdw blurRad="50800" dist="50800" dir="5400000" algn="ctr" rotWithShape="0">
              <a:schemeClr val="bg1"/>
            </a:outerShdw>
          </a:effectLst>
        </p:spPr>
        <p:txBody>
          <a:bodyPr>
            <a:spAutoFit/>
          </a:bodyPr>
          <a:lstStyle/>
          <a:p>
            <a:pPr algn="ctr" eaLnBrk="1" fontAlgn="auto" hangingPunct="1">
              <a:spcBef>
                <a:spcPts val="0"/>
              </a:spcBef>
              <a:spcAft>
                <a:spcPts val="0"/>
              </a:spcAft>
              <a:defRPr/>
            </a:pPr>
            <a:r>
              <a:rPr lang="en-US" sz="3200" b="1" dirty="0">
                <a:solidFill>
                  <a:srgbClr val="002060"/>
                </a:solidFill>
                <a:effectLst>
                  <a:outerShdw blurRad="38100" dist="38100" dir="2700000" algn="tl">
                    <a:srgbClr val="000000">
                      <a:alpha val="43137"/>
                    </a:srgbClr>
                  </a:outerShdw>
                </a:effectLst>
                <a:latin typeface="Book Antiqua" pitchFamily="18" charset="0"/>
                <a:cs typeface="+mn-cs"/>
              </a:rPr>
              <a:t>Department of Computer Science &amp; Engineering</a:t>
            </a:r>
          </a:p>
        </p:txBody>
      </p:sp>
      <p:sp>
        <p:nvSpPr>
          <p:cNvPr id="22534" name="Text Placeholder 7">
            <a:extLst>
              <a:ext uri="{FF2B5EF4-FFF2-40B4-BE49-F238E27FC236}">
                <a16:creationId xmlns:a16="http://schemas.microsoft.com/office/drawing/2014/main" id="{C4128950-45D3-2F42-D47A-0C6A75FDA595}"/>
              </a:ext>
            </a:extLst>
          </p:cNvPr>
          <p:cNvSpPr>
            <a:spLocks noGrp="1"/>
          </p:cNvSpPr>
          <p:nvPr>
            <p:ph type="body" sz="quarter" idx="13"/>
          </p:nvPr>
        </p:nvSpPr>
        <p:spPr>
          <a:xfrm>
            <a:off x="0" y="6553200"/>
            <a:ext cx="1676400" cy="304800"/>
          </a:xfrm>
        </p:spPr>
        <p:txBody>
          <a:bodyPr/>
          <a:lstStyle/>
          <a:p>
            <a:pPr eaLnBrk="1" hangingPunct="1"/>
            <a:r>
              <a:rPr lang="en-US" altLang="en-US" dirty="0"/>
              <a:t>CMRCET - CSE</a:t>
            </a:r>
          </a:p>
        </p:txBody>
      </p:sp>
      <p:sp>
        <p:nvSpPr>
          <p:cNvPr id="2" name="TextBox 1">
            <a:extLst>
              <a:ext uri="{FF2B5EF4-FFF2-40B4-BE49-F238E27FC236}">
                <a16:creationId xmlns:a16="http://schemas.microsoft.com/office/drawing/2014/main" id="{9797C9E2-F9C7-A687-51F4-5D70B8AB01D4}"/>
              </a:ext>
            </a:extLst>
          </p:cNvPr>
          <p:cNvSpPr txBox="1"/>
          <p:nvPr/>
        </p:nvSpPr>
        <p:spPr>
          <a:xfrm>
            <a:off x="274637" y="4397375"/>
            <a:ext cx="4754563" cy="708025"/>
          </a:xfrm>
          <a:prstGeom prst="rect">
            <a:avLst/>
          </a:prstGeom>
          <a:noFill/>
        </p:spPr>
        <p:txBody>
          <a:bodyPr>
            <a:spAutoFit/>
          </a:bodyPr>
          <a:lstStyle/>
          <a:p>
            <a:pPr>
              <a:defRPr/>
            </a:pPr>
            <a:r>
              <a:rPr lang="en-US" sz="2000" b="1" dirty="0">
                <a:solidFill>
                  <a:srgbClr val="002060"/>
                </a:solidFill>
                <a:effectLst>
                  <a:outerShdw blurRad="38100" dist="38100" dir="2700000" algn="tl">
                    <a:srgbClr val="000000">
                      <a:alpha val="43137"/>
                    </a:srgbClr>
                  </a:outerShdw>
                </a:effectLst>
                <a:latin typeface="Book Antiqua" pitchFamily="18" charset="0"/>
                <a:cs typeface="+mn-cs"/>
              </a:rPr>
              <a:t>Guide Name:  </a:t>
            </a:r>
            <a:r>
              <a:rPr lang="en-US" sz="2000" b="1" dirty="0"/>
              <a:t> </a:t>
            </a:r>
            <a:r>
              <a:rPr lang="en-US" sz="2000" b="1" dirty="0" err="1">
                <a:solidFill>
                  <a:srgbClr val="002060"/>
                </a:solidFill>
                <a:effectLst>
                  <a:outerShdw blurRad="38100" dist="38100" dir="2700000" algn="tl">
                    <a:srgbClr val="000000">
                      <a:alpha val="43137"/>
                    </a:srgbClr>
                  </a:outerShdw>
                </a:effectLst>
                <a:latin typeface="Book Antiqua" pitchFamily="18" charset="0"/>
                <a:cs typeface="+mn-cs"/>
              </a:rPr>
              <a:t>Mr</a:t>
            </a:r>
            <a:r>
              <a:rPr lang="en-US" sz="2000" b="1" dirty="0">
                <a:solidFill>
                  <a:srgbClr val="002060"/>
                </a:solidFill>
                <a:effectLst>
                  <a:outerShdw blurRad="38100" dist="38100" dir="2700000" algn="tl">
                    <a:srgbClr val="000000">
                      <a:alpha val="43137"/>
                    </a:srgbClr>
                  </a:outerShdw>
                </a:effectLst>
                <a:latin typeface="Book Antiqua" pitchFamily="18" charset="0"/>
                <a:cs typeface="+mn-cs"/>
              </a:rPr>
              <a:t> .</a:t>
            </a:r>
            <a:r>
              <a:rPr lang="en-US" sz="2000" b="1" dirty="0" err="1">
                <a:solidFill>
                  <a:srgbClr val="002060"/>
                </a:solidFill>
                <a:effectLst>
                  <a:outerShdw blurRad="38100" dist="38100" dir="2700000" algn="tl">
                    <a:srgbClr val="000000">
                      <a:alpha val="43137"/>
                    </a:srgbClr>
                  </a:outerShdw>
                </a:effectLst>
                <a:latin typeface="Book Antiqua" pitchFamily="18" charset="0"/>
                <a:cs typeface="+mn-cs"/>
              </a:rPr>
              <a:t>V.Venkataiah</a:t>
            </a:r>
            <a:endParaRPr lang="en-US" sz="2000" b="1" dirty="0">
              <a:solidFill>
                <a:srgbClr val="002060"/>
              </a:solidFill>
              <a:effectLst>
                <a:outerShdw blurRad="38100" dist="38100" dir="2700000" algn="tl">
                  <a:srgbClr val="000000">
                    <a:alpha val="43137"/>
                  </a:srgbClr>
                </a:outerShdw>
              </a:effectLst>
              <a:latin typeface="Book Antiqua" pitchFamily="18" charset="0"/>
              <a:cs typeface="+mn-cs"/>
            </a:endParaRPr>
          </a:p>
          <a:p>
            <a:pPr>
              <a:defRPr/>
            </a:pPr>
            <a:r>
              <a:rPr lang="en-US" sz="2000" b="1" dirty="0">
                <a:solidFill>
                  <a:srgbClr val="002060"/>
                </a:solidFill>
                <a:effectLst>
                  <a:outerShdw blurRad="38100" dist="38100" dir="2700000" algn="tl">
                    <a:srgbClr val="000000">
                      <a:alpha val="43137"/>
                    </a:srgbClr>
                  </a:outerShdw>
                </a:effectLst>
                <a:latin typeface="Book Antiqua" pitchFamily="18" charset="0"/>
                <a:cs typeface="+mn-cs"/>
              </a:rPr>
              <a:t>                           (</a:t>
            </a:r>
            <a:r>
              <a:rPr lang="en-IN" sz="2000" b="1" dirty="0">
                <a:solidFill>
                  <a:srgbClr val="002060"/>
                </a:solidFill>
                <a:effectLst>
                  <a:outerShdw blurRad="38100" dist="38100" dir="2700000" algn="tl">
                    <a:srgbClr val="000000">
                      <a:alpha val="43137"/>
                    </a:srgbClr>
                  </a:outerShdw>
                </a:effectLst>
                <a:latin typeface="Book Antiqua" pitchFamily="18" charset="0"/>
                <a:cs typeface="+mn-cs"/>
              </a:rPr>
              <a:t>Associate Professor)</a:t>
            </a:r>
            <a:endParaRPr lang="en-US" sz="2000" b="1" dirty="0">
              <a:solidFill>
                <a:srgbClr val="002060"/>
              </a:solidFill>
              <a:effectLst>
                <a:outerShdw blurRad="38100" dist="38100" dir="2700000" algn="tl">
                  <a:srgbClr val="000000">
                    <a:alpha val="43137"/>
                  </a:srgbClr>
                </a:outerShdw>
              </a:effectLst>
              <a:latin typeface="Book Antiqua" pitchFamily="18" charset="0"/>
              <a:cs typeface="+mn-cs"/>
            </a:endParaRPr>
          </a:p>
        </p:txBody>
      </p:sp>
      <p:sp>
        <p:nvSpPr>
          <p:cNvPr id="3" name="TextBox 2">
            <a:extLst>
              <a:ext uri="{FF2B5EF4-FFF2-40B4-BE49-F238E27FC236}">
                <a16:creationId xmlns:a16="http://schemas.microsoft.com/office/drawing/2014/main" id="{EAE7D829-B417-C856-C5C0-5711194B5375}"/>
              </a:ext>
            </a:extLst>
          </p:cNvPr>
          <p:cNvSpPr txBox="1"/>
          <p:nvPr/>
        </p:nvSpPr>
        <p:spPr>
          <a:xfrm>
            <a:off x="5867400" y="4400550"/>
            <a:ext cx="2286000" cy="400050"/>
          </a:xfrm>
          <a:prstGeom prst="rect">
            <a:avLst/>
          </a:prstGeom>
          <a:solidFill>
            <a:srgbClr val="FFFF00"/>
          </a:solidFill>
        </p:spPr>
        <p:txBody>
          <a:bodyPr>
            <a:spAutoFit/>
          </a:bodyPr>
          <a:lstStyle/>
          <a:p>
            <a:pPr algn="ctr" eaLnBrk="1" fontAlgn="auto" hangingPunct="1">
              <a:spcBef>
                <a:spcPts val="0"/>
              </a:spcBef>
              <a:spcAft>
                <a:spcPts val="0"/>
              </a:spcAft>
              <a:defRPr/>
            </a:pPr>
            <a:r>
              <a:rPr lang="en-US" sz="2000" b="1" dirty="0">
                <a:solidFill>
                  <a:srgbClr val="002060"/>
                </a:solidFill>
                <a:effectLst>
                  <a:outerShdw blurRad="38100" dist="38100" dir="2700000" algn="tl">
                    <a:srgbClr val="000000">
                      <a:alpha val="43137"/>
                    </a:srgbClr>
                  </a:outerShdw>
                </a:effectLst>
                <a:latin typeface="Book Antiqua" pitchFamily="18" charset="0"/>
                <a:cs typeface="+mn-cs"/>
              </a:rPr>
              <a:t>Batch Number  41 </a:t>
            </a:r>
          </a:p>
        </p:txBody>
      </p:sp>
      <p:sp>
        <p:nvSpPr>
          <p:cNvPr id="4" name="TextBox 3">
            <a:extLst>
              <a:ext uri="{FF2B5EF4-FFF2-40B4-BE49-F238E27FC236}">
                <a16:creationId xmlns:a16="http://schemas.microsoft.com/office/drawing/2014/main" id="{57954E2E-142D-C7F6-2AA4-B2F0134D8635}"/>
              </a:ext>
            </a:extLst>
          </p:cNvPr>
          <p:cNvSpPr txBox="1"/>
          <p:nvPr/>
        </p:nvSpPr>
        <p:spPr>
          <a:xfrm>
            <a:off x="5715000" y="4960938"/>
            <a:ext cx="3043237" cy="830997"/>
          </a:xfrm>
          <a:prstGeom prst="rect">
            <a:avLst/>
          </a:prstGeom>
          <a:noFill/>
        </p:spPr>
        <p:txBody>
          <a:bodyPr>
            <a:spAutoFit/>
          </a:bodyPr>
          <a:lstStyle/>
          <a:p>
            <a:pPr algn="just" eaLnBrk="1" fontAlgn="auto" hangingPunct="1">
              <a:spcBef>
                <a:spcPts val="0"/>
              </a:spcBef>
              <a:spcAft>
                <a:spcPts val="0"/>
              </a:spcAft>
              <a:defRPr/>
            </a:pPr>
            <a:r>
              <a:rPr lang="en-US" sz="1600" b="1" dirty="0">
                <a:solidFill>
                  <a:srgbClr val="002060"/>
                </a:solidFill>
                <a:effectLst>
                  <a:outerShdw blurRad="38100" dist="38100" dir="2700000" algn="tl">
                    <a:srgbClr val="000000">
                      <a:alpha val="43137"/>
                    </a:srgbClr>
                  </a:outerShdw>
                </a:effectLst>
                <a:latin typeface="Book Antiqua" pitchFamily="18" charset="0"/>
                <a:cs typeface="+mn-cs"/>
              </a:rPr>
              <a:t>19H51A0592 :   A. </a:t>
            </a:r>
            <a:r>
              <a:rPr lang="en-US" sz="1600" b="1" dirty="0" err="1">
                <a:solidFill>
                  <a:srgbClr val="002060"/>
                </a:solidFill>
                <a:effectLst>
                  <a:outerShdw blurRad="38100" dist="38100" dir="2700000" algn="tl">
                    <a:srgbClr val="000000">
                      <a:alpha val="43137"/>
                    </a:srgbClr>
                  </a:outerShdw>
                </a:effectLst>
                <a:latin typeface="Book Antiqua" pitchFamily="18" charset="0"/>
                <a:cs typeface="+mn-cs"/>
              </a:rPr>
              <a:t>Akshith</a:t>
            </a:r>
            <a:endParaRPr lang="en-US" sz="1600" b="1" dirty="0">
              <a:solidFill>
                <a:srgbClr val="002060"/>
              </a:solidFill>
              <a:effectLst>
                <a:outerShdw blurRad="38100" dist="38100" dir="2700000" algn="tl">
                  <a:srgbClr val="000000">
                    <a:alpha val="43137"/>
                  </a:srgbClr>
                </a:outerShdw>
              </a:effectLst>
              <a:latin typeface="Book Antiqua" pitchFamily="18" charset="0"/>
              <a:cs typeface="+mn-cs"/>
            </a:endParaRPr>
          </a:p>
          <a:p>
            <a:pPr algn="just" eaLnBrk="1" fontAlgn="auto" hangingPunct="1">
              <a:spcBef>
                <a:spcPts val="0"/>
              </a:spcBef>
              <a:spcAft>
                <a:spcPts val="0"/>
              </a:spcAft>
              <a:defRPr/>
            </a:pPr>
            <a:r>
              <a:rPr lang="en-US" sz="1600" b="1" dirty="0">
                <a:solidFill>
                  <a:srgbClr val="002060"/>
                </a:solidFill>
                <a:effectLst>
                  <a:outerShdw blurRad="38100" dist="38100" dir="2700000" algn="tl">
                    <a:srgbClr val="000000">
                      <a:alpha val="43137"/>
                    </a:srgbClr>
                  </a:outerShdw>
                </a:effectLst>
                <a:latin typeface="Book Antiqua" pitchFamily="18" charset="0"/>
                <a:cs typeface="+mn-cs"/>
              </a:rPr>
              <a:t>19H51A05A7 :   K. Bharath Raj</a:t>
            </a:r>
          </a:p>
          <a:p>
            <a:pPr algn="just" eaLnBrk="1" fontAlgn="auto" hangingPunct="1">
              <a:spcBef>
                <a:spcPts val="0"/>
              </a:spcBef>
              <a:spcAft>
                <a:spcPts val="0"/>
              </a:spcAft>
              <a:defRPr/>
            </a:pPr>
            <a:r>
              <a:rPr lang="en-US" sz="1600" b="1" dirty="0">
                <a:solidFill>
                  <a:srgbClr val="002060"/>
                </a:solidFill>
                <a:effectLst>
                  <a:outerShdw blurRad="38100" dist="38100" dir="2700000" algn="tl">
                    <a:srgbClr val="000000">
                      <a:alpha val="43137"/>
                    </a:srgbClr>
                  </a:outerShdw>
                </a:effectLst>
                <a:latin typeface="Book Antiqua" pitchFamily="18" charset="0"/>
                <a:cs typeface="+mn-cs"/>
              </a:rPr>
              <a:t>19H51A05A9 :   L. Upendra</a:t>
            </a: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B65F1-A80C-00DE-8725-8490850CEA41}"/>
              </a:ext>
            </a:extLst>
          </p:cNvPr>
          <p:cNvSpPr>
            <a:spLocks noGrp="1"/>
          </p:cNvSpPr>
          <p:nvPr>
            <p:ph idx="1"/>
          </p:nvPr>
        </p:nvSpPr>
        <p:spPr/>
        <p:txBody>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First, this project manages to eliminate the iris segmentation phase since in conventional IRS, its’ failure can indirectly affect the recognition rate. </a:t>
            </a:r>
          </a:p>
          <a:p>
            <a:pPr marL="342900" indent="-342900">
              <a:buAutoNum type="arabicPeriod"/>
            </a:pPr>
            <a:r>
              <a:rPr lang="en-IN" sz="1600" dirty="0">
                <a:latin typeface="Times New Roman" panose="02020603050405020304" pitchFamily="18" charset="0"/>
                <a:cs typeface="Times New Roman" panose="02020603050405020304" pitchFamily="18" charset="0"/>
              </a:rPr>
              <a:t>Second, transferability of pre-trained </a:t>
            </a:r>
            <a:r>
              <a:rPr lang="en-IN" sz="1600" dirty="0" err="1">
                <a:latin typeface="Times New Roman" panose="02020603050405020304" pitchFamily="18" charset="0"/>
                <a:cs typeface="Times New Roman" panose="02020603050405020304" pitchFamily="18" charset="0"/>
              </a:rPr>
              <a:t>ConvNet</a:t>
            </a:r>
            <a:r>
              <a:rPr lang="en-IN" sz="1600" dirty="0">
                <a:latin typeface="Times New Roman" panose="02020603050405020304" pitchFamily="18" charset="0"/>
                <a:cs typeface="Times New Roman" panose="02020603050405020304" pitchFamily="18" charset="0"/>
              </a:rPr>
              <a:t> model can be tested using support vector machine (SVM) classifier with transfer learning technique.</a:t>
            </a:r>
          </a:p>
          <a:p>
            <a:pPr marL="342900" indent="-342900">
              <a:buAutoNum type="arabicPeriod"/>
            </a:pPr>
            <a:r>
              <a:rPr lang="en-IN" sz="1600" dirty="0">
                <a:latin typeface="Times New Roman" panose="02020603050405020304" pitchFamily="18" charset="0"/>
                <a:cs typeface="Times New Roman" panose="02020603050405020304" pitchFamily="18" charset="0"/>
              </a:rPr>
              <a:t> Third, a high-performance </a:t>
            </a:r>
            <a:r>
              <a:rPr lang="en-IN" sz="1600" dirty="0" err="1">
                <a:latin typeface="Times New Roman" panose="02020603050405020304" pitchFamily="18" charset="0"/>
                <a:cs typeface="Times New Roman" panose="02020603050405020304" pitchFamily="18" charset="0"/>
              </a:rPr>
              <a:t>ConvNet</a:t>
            </a:r>
            <a:r>
              <a:rPr lang="en-IN" sz="1600" dirty="0">
                <a:latin typeface="Times New Roman" panose="02020603050405020304" pitchFamily="18" charset="0"/>
                <a:cs typeface="Times New Roman" panose="02020603050405020304" pitchFamily="18" charset="0"/>
              </a:rPr>
              <a:t> model that able to run IRS task is developed using transfer learning technique.</a:t>
            </a:r>
          </a:p>
          <a:p>
            <a:pPr marL="342900" indent="-342900">
              <a:buAutoNum type="arabicPeriod"/>
            </a:pPr>
            <a:r>
              <a:rPr lang="en-IN" sz="1600" dirty="0">
                <a:latin typeface="Times New Roman" panose="02020603050405020304" pitchFamily="18" charset="0"/>
                <a:cs typeface="Times New Roman" panose="02020603050405020304" pitchFamily="18" charset="0"/>
              </a:rPr>
              <a:t>Fourth, image augmentation, Bayesian optimisation and layer freezing techniques are being applied for better model performances.</a:t>
            </a:r>
          </a:p>
          <a:p>
            <a:endParaRPr lang="en-IN" dirty="0"/>
          </a:p>
        </p:txBody>
      </p:sp>
      <p:sp>
        <p:nvSpPr>
          <p:cNvPr id="4" name="Text Placeholder 3">
            <a:extLst>
              <a:ext uri="{FF2B5EF4-FFF2-40B4-BE49-F238E27FC236}">
                <a16:creationId xmlns:a16="http://schemas.microsoft.com/office/drawing/2014/main" id="{92CC31D6-658C-54AB-C483-5B4F8372D663}"/>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FBBD6E62-D25E-6CED-D122-43A95ACE15DD}"/>
              </a:ext>
            </a:extLst>
          </p:cNvPr>
          <p:cNvSpPr>
            <a:spLocks noGrp="1"/>
          </p:cNvSpPr>
          <p:nvPr>
            <p:ph type="sldNum" sz="quarter" idx="14"/>
          </p:nvPr>
        </p:nvSpPr>
        <p:spPr/>
        <p:txBody>
          <a:bodyPr/>
          <a:lstStyle/>
          <a:p>
            <a:pPr>
              <a:defRPr/>
            </a:pPr>
            <a:fld id="{E7932E7D-64AD-4B40-82F0-E2C2DEB5DAFF}" type="slidenum">
              <a:rPr lang="en-US" altLang="en-US" smtClean="0"/>
              <a:pPr>
                <a:defRPr/>
              </a:pPr>
              <a:t>10</a:t>
            </a:fld>
            <a:endParaRPr lang="en-US" altLang="en-US"/>
          </a:p>
        </p:txBody>
      </p:sp>
      <p:sp>
        <p:nvSpPr>
          <p:cNvPr id="7" name="TextBox 6">
            <a:extLst>
              <a:ext uri="{FF2B5EF4-FFF2-40B4-BE49-F238E27FC236}">
                <a16:creationId xmlns:a16="http://schemas.microsoft.com/office/drawing/2014/main" id="{5C65C360-8B4C-9B09-F35F-0372296E5BA7}"/>
              </a:ext>
            </a:extLst>
          </p:cNvPr>
          <p:cNvSpPr txBox="1"/>
          <p:nvPr/>
        </p:nvSpPr>
        <p:spPr>
          <a:xfrm>
            <a:off x="420189" y="1047512"/>
            <a:ext cx="8077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Research Objective</a:t>
            </a:r>
          </a:p>
        </p:txBody>
      </p:sp>
    </p:spTree>
    <p:extLst>
      <p:ext uri="{BB962C8B-B14F-4D97-AF65-F5344CB8AC3E}">
        <p14:creationId xmlns:p14="http://schemas.microsoft.com/office/powerpoint/2010/main" val="592278782"/>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E08B-25AC-601D-3979-8CAE6ADD8DCC}"/>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82019F07-7A5C-ABA3-8ABC-B887C075702D}"/>
              </a:ext>
            </a:extLst>
          </p:cNvPr>
          <p:cNvSpPr>
            <a:spLocks noGrp="1"/>
          </p:cNvSpPr>
          <p:nvPr>
            <p:ph idx="1"/>
          </p:nvPr>
        </p:nvSpPr>
        <p:spPr/>
        <p:txBody>
          <a:bodyPr/>
          <a:lstStyle/>
          <a:p>
            <a:pPr algn="just"/>
            <a:r>
              <a:rPr lang="en-IN" sz="2000" dirty="0">
                <a:latin typeface="Times New Roman" panose="02020603050405020304" pitchFamily="18" charset="0"/>
                <a:cs typeface="Times New Roman" panose="02020603050405020304" pitchFamily="18" charset="0"/>
              </a:rPr>
              <a:t>Conventionally passwords, secret codes and PINs are used for identification which can be easily </a:t>
            </a:r>
            <a:r>
              <a:rPr lang="en-IN" sz="2000" dirty="0" err="1">
                <a:latin typeface="Times New Roman" panose="02020603050405020304" pitchFamily="18" charset="0"/>
                <a:cs typeface="Times New Roman" panose="02020603050405020304" pitchFamily="18" charset="0"/>
              </a:rPr>
              <a:t>splen</a:t>
            </a:r>
            <a:r>
              <a:rPr lang="en-IN" sz="2000" dirty="0">
                <a:latin typeface="Times New Roman" panose="02020603050405020304" pitchFamily="18" charset="0"/>
                <a:cs typeface="Times New Roman" panose="02020603050405020304" pitchFamily="18" charset="0"/>
              </a:rPr>
              <a:t> observed or forgotten. In pattern recognition problems, the key issue is the relation between inter-class and intra-class variability. objects can be reliably classified only the variability among different instances of a given class is less than the variability between different classes. For example in face recognition difficulties arise from the fact that the face is a changeable social organ displaying a variety of expressions, as well as being an active 3D object whose mage varies with viewing angle, pose, illumination, accoutrements, and age. So as an alternative we propose to use biometrics (iris recognition) system to identify an individual.</a:t>
            </a:r>
          </a:p>
          <a:p>
            <a:endParaRPr lang="en-IN" dirty="0"/>
          </a:p>
        </p:txBody>
      </p:sp>
      <p:sp>
        <p:nvSpPr>
          <p:cNvPr id="4" name="Text Placeholder 3">
            <a:extLst>
              <a:ext uri="{FF2B5EF4-FFF2-40B4-BE49-F238E27FC236}">
                <a16:creationId xmlns:a16="http://schemas.microsoft.com/office/drawing/2014/main" id="{65F0E296-9C2D-B9F0-95B7-779A76F5ED9D}"/>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C6C854CA-327A-2B40-A419-A2BD77CB0CC1}"/>
              </a:ext>
            </a:extLst>
          </p:cNvPr>
          <p:cNvSpPr>
            <a:spLocks noGrp="1"/>
          </p:cNvSpPr>
          <p:nvPr>
            <p:ph type="sldNum" sz="quarter" idx="14"/>
          </p:nvPr>
        </p:nvSpPr>
        <p:spPr/>
        <p:txBody>
          <a:bodyPr/>
          <a:lstStyle/>
          <a:p>
            <a:pPr>
              <a:defRPr/>
            </a:pPr>
            <a:fld id="{E7932E7D-64AD-4B40-82F0-E2C2DEB5DAFF}" type="slidenum">
              <a:rPr lang="en-US" altLang="en-US" smtClean="0"/>
              <a:pPr>
                <a:defRPr/>
              </a:pPr>
              <a:t>11</a:t>
            </a:fld>
            <a:endParaRPr lang="en-US" altLang="en-US"/>
          </a:p>
        </p:txBody>
      </p:sp>
    </p:spTree>
    <p:extLst>
      <p:ext uri="{BB962C8B-B14F-4D97-AF65-F5344CB8AC3E}">
        <p14:creationId xmlns:p14="http://schemas.microsoft.com/office/powerpoint/2010/main" val="2613078107"/>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27E3-9C3B-E31C-5640-44C70AA2662D}"/>
              </a:ext>
            </a:extLst>
          </p:cNvPr>
          <p:cNvSpPr>
            <a:spLocks noGrp="1"/>
          </p:cNvSpPr>
          <p:nvPr>
            <p:ph type="title"/>
          </p:nvPr>
        </p:nvSpPr>
        <p:spPr/>
        <p:txBody>
          <a:bodyPr/>
          <a:lstStyle/>
          <a:p>
            <a:r>
              <a:rPr lang="en-IN" b="1" dirty="0"/>
              <a:t>Research Work</a:t>
            </a:r>
          </a:p>
        </p:txBody>
      </p:sp>
      <p:sp>
        <p:nvSpPr>
          <p:cNvPr id="3" name="Content Placeholder 2">
            <a:extLst>
              <a:ext uri="{FF2B5EF4-FFF2-40B4-BE49-F238E27FC236}">
                <a16:creationId xmlns:a16="http://schemas.microsoft.com/office/drawing/2014/main" id="{C5C43F8E-FDDB-421E-AEDA-0D42622EC04B}"/>
              </a:ext>
            </a:extLst>
          </p:cNvPr>
          <p:cNvSpPr>
            <a:spLocks noGrp="1"/>
          </p:cNvSpPr>
          <p:nvPr>
            <p:ph idx="1"/>
          </p:nvPr>
        </p:nvSpPr>
        <p:spPr>
          <a:xfrm>
            <a:off x="457200" y="1219200"/>
            <a:ext cx="8229600" cy="4906963"/>
          </a:xfrm>
        </p:spPr>
        <p:txBody>
          <a:bodyPr/>
          <a:lstStyle/>
          <a:p>
            <a:pPr marL="0" indent="0" algn="l">
              <a:buNone/>
            </a:pPr>
            <a:r>
              <a:rPr lang="en-IN" sz="2000" b="1" dirty="0"/>
              <a:t>Proposed  System</a:t>
            </a:r>
          </a:p>
          <a:p>
            <a:r>
              <a:rPr lang="en-IN" sz="1600" dirty="0"/>
              <a:t>Our proposed system is iris recognition s using machine learning . In this system we are going to </a:t>
            </a:r>
            <a:r>
              <a:rPr lang="en-IN" sz="1600" dirty="0" err="1"/>
              <a:t>to</a:t>
            </a:r>
            <a:r>
              <a:rPr lang="en-IN" sz="1600" dirty="0"/>
              <a:t> use the Convolutional neural network(CNN)  for feature extraction and classification to increase the efficiency of the recognition.</a:t>
            </a:r>
            <a:endParaRPr lang="en-US" sz="1600" b="0" i="0" dirty="0">
              <a:solidFill>
                <a:srgbClr val="000000"/>
              </a:solidFill>
              <a:effectLst/>
              <a:latin typeface="ff3"/>
            </a:endParaRPr>
          </a:p>
          <a:p>
            <a:pPr algn="l"/>
            <a:endParaRPr lang="en-US" sz="1100" b="0" i="0" dirty="0">
              <a:solidFill>
                <a:srgbClr val="000000"/>
              </a:solidFill>
              <a:effectLst/>
              <a:latin typeface="ff3"/>
            </a:endParaRPr>
          </a:p>
          <a:p>
            <a:pPr algn="l"/>
            <a:r>
              <a:rPr lang="en-US" sz="1600" b="0" i="0" dirty="0">
                <a:solidFill>
                  <a:srgbClr val="000000"/>
                </a:solidFill>
                <a:effectLst/>
                <a:latin typeface="ff3"/>
              </a:rPr>
              <a:t>The proposed technique has been successfully applied and also clearly demonstrates the performance of the experimental evaluation on iris images from the CASIA database</a:t>
            </a:r>
            <a:r>
              <a:rPr lang="en-US" sz="1100" b="0" i="0" dirty="0">
                <a:solidFill>
                  <a:srgbClr val="000000"/>
                </a:solidFill>
                <a:effectLst/>
                <a:latin typeface="ff3"/>
              </a:rPr>
              <a:t>. </a:t>
            </a:r>
          </a:p>
          <a:p>
            <a:endParaRPr lang="en-IN" sz="1800" dirty="0"/>
          </a:p>
          <a:p>
            <a:r>
              <a:rPr lang="en-IN" sz="1800" dirty="0"/>
              <a:t>In this project there are few step to implement the system</a:t>
            </a:r>
          </a:p>
          <a:p>
            <a:pPr marL="0" indent="0">
              <a:buNone/>
            </a:pPr>
            <a:r>
              <a:rPr lang="en-IN" sz="1800" dirty="0"/>
              <a:t>       1. Image Acquisition</a:t>
            </a:r>
          </a:p>
          <a:p>
            <a:pPr marL="0" indent="0">
              <a:buNone/>
            </a:pPr>
            <a:r>
              <a:rPr lang="en-IN" sz="1800" dirty="0"/>
              <a:t>       2.Segmentation</a:t>
            </a:r>
          </a:p>
          <a:p>
            <a:pPr marL="0" indent="0">
              <a:buNone/>
            </a:pPr>
            <a:r>
              <a:rPr lang="en-IN" sz="1800" dirty="0"/>
              <a:t>       3.normalization</a:t>
            </a:r>
          </a:p>
          <a:p>
            <a:pPr marL="0" indent="0">
              <a:buNone/>
            </a:pPr>
            <a:r>
              <a:rPr lang="en-IN" sz="1800" dirty="0"/>
              <a:t>       4.Feature Extraction</a:t>
            </a:r>
          </a:p>
          <a:p>
            <a:pPr marL="0" indent="0">
              <a:buNone/>
            </a:pPr>
            <a:r>
              <a:rPr lang="en-IN" sz="1800" dirty="0"/>
              <a:t>       5.Matching</a:t>
            </a:r>
          </a:p>
          <a:p>
            <a:pPr marL="0" indent="0">
              <a:buNone/>
            </a:pPr>
            <a:r>
              <a:rPr lang="en-IN" sz="1800" dirty="0"/>
              <a:t>       6.Result</a:t>
            </a:r>
          </a:p>
          <a:p>
            <a:pPr marL="0" indent="0">
              <a:buNone/>
            </a:pPr>
            <a:endParaRPr lang="en-IN" sz="1800" dirty="0"/>
          </a:p>
          <a:p>
            <a:pPr marL="0" indent="0">
              <a:buNone/>
            </a:pPr>
            <a:endParaRPr lang="en-IN" sz="1800" dirty="0"/>
          </a:p>
          <a:p>
            <a:pPr marL="0" indent="0">
              <a:buNone/>
            </a:pPr>
            <a:r>
              <a:rPr lang="en-IN" sz="1800" dirty="0"/>
              <a:t>    </a:t>
            </a:r>
          </a:p>
        </p:txBody>
      </p:sp>
      <p:sp>
        <p:nvSpPr>
          <p:cNvPr id="4" name="Text Placeholder 3">
            <a:extLst>
              <a:ext uri="{FF2B5EF4-FFF2-40B4-BE49-F238E27FC236}">
                <a16:creationId xmlns:a16="http://schemas.microsoft.com/office/drawing/2014/main" id="{B16DD105-3EA9-CEC3-6D5A-BCE483DA0778}"/>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DC0BE183-4C83-88D2-EE11-9B62BF136215}"/>
              </a:ext>
            </a:extLst>
          </p:cNvPr>
          <p:cNvSpPr>
            <a:spLocks noGrp="1"/>
          </p:cNvSpPr>
          <p:nvPr>
            <p:ph type="sldNum" sz="quarter" idx="14"/>
          </p:nvPr>
        </p:nvSpPr>
        <p:spPr/>
        <p:txBody>
          <a:bodyPr/>
          <a:lstStyle/>
          <a:p>
            <a:pPr>
              <a:defRPr/>
            </a:pPr>
            <a:fld id="{E7932E7D-64AD-4B40-82F0-E2C2DEB5DAFF}" type="slidenum">
              <a:rPr lang="en-US" altLang="en-US" smtClean="0"/>
              <a:pPr>
                <a:defRPr/>
              </a:pPr>
              <a:t>12</a:t>
            </a:fld>
            <a:endParaRPr lang="en-US" altLang="en-US"/>
          </a:p>
        </p:txBody>
      </p:sp>
    </p:spTree>
    <p:extLst>
      <p:ext uri="{BB962C8B-B14F-4D97-AF65-F5344CB8AC3E}">
        <p14:creationId xmlns:p14="http://schemas.microsoft.com/office/powerpoint/2010/main" val="380511841"/>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5114-BFF6-8939-80AE-AACC08BE7113}"/>
              </a:ext>
            </a:extLst>
          </p:cNvPr>
          <p:cNvSpPr>
            <a:spLocks noGrp="1"/>
          </p:cNvSpPr>
          <p:nvPr>
            <p:ph type="title"/>
          </p:nvPr>
        </p:nvSpPr>
        <p:spPr>
          <a:xfrm flipH="1">
            <a:off x="990600" y="304800"/>
            <a:ext cx="7315200" cy="1143000"/>
          </a:xfrm>
        </p:spPr>
        <p:txBody>
          <a:bodyPr/>
          <a:lstStyle/>
          <a:p>
            <a:r>
              <a:rPr lang="en-IN" sz="2800" dirty="0"/>
              <a:t>System Architecture</a:t>
            </a:r>
          </a:p>
        </p:txBody>
      </p:sp>
      <p:pic>
        <p:nvPicPr>
          <p:cNvPr id="11" name="Content Placeholder 10">
            <a:extLst>
              <a:ext uri="{FF2B5EF4-FFF2-40B4-BE49-F238E27FC236}">
                <a16:creationId xmlns:a16="http://schemas.microsoft.com/office/drawing/2014/main" id="{26FE3F7C-7047-F08B-4C8E-A3134EBCA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447800"/>
            <a:ext cx="5410200" cy="3353268"/>
          </a:xfrm>
        </p:spPr>
      </p:pic>
      <p:sp>
        <p:nvSpPr>
          <p:cNvPr id="4" name="Text Placeholder 3">
            <a:extLst>
              <a:ext uri="{FF2B5EF4-FFF2-40B4-BE49-F238E27FC236}">
                <a16:creationId xmlns:a16="http://schemas.microsoft.com/office/drawing/2014/main" id="{0219D810-D977-6EA8-1F21-4659DC841DF8}"/>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6D7FB32E-D2B0-6C55-3BCE-6B65595B40B4}"/>
              </a:ext>
            </a:extLst>
          </p:cNvPr>
          <p:cNvSpPr>
            <a:spLocks noGrp="1"/>
          </p:cNvSpPr>
          <p:nvPr>
            <p:ph type="sldNum" sz="quarter" idx="14"/>
          </p:nvPr>
        </p:nvSpPr>
        <p:spPr/>
        <p:txBody>
          <a:bodyPr/>
          <a:lstStyle/>
          <a:p>
            <a:pPr>
              <a:defRPr/>
            </a:pPr>
            <a:fld id="{E7932E7D-64AD-4B40-82F0-E2C2DEB5DAFF}" type="slidenum">
              <a:rPr lang="en-US" altLang="en-US" smtClean="0"/>
              <a:pPr>
                <a:defRPr/>
              </a:pPr>
              <a:t>13</a:t>
            </a:fld>
            <a:endParaRPr lang="en-US" altLang="en-US"/>
          </a:p>
        </p:txBody>
      </p:sp>
    </p:spTree>
    <p:extLst>
      <p:ext uri="{BB962C8B-B14F-4D97-AF65-F5344CB8AC3E}">
        <p14:creationId xmlns:p14="http://schemas.microsoft.com/office/powerpoint/2010/main" val="3093392156"/>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8E45-054A-514F-EE72-4FD48CE8B261}"/>
              </a:ext>
            </a:extLst>
          </p:cNvPr>
          <p:cNvSpPr>
            <a:spLocks noGrp="1"/>
          </p:cNvSpPr>
          <p:nvPr>
            <p:ph type="title"/>
          </p:nvPr>
        </p:nvSpPr>
        <p:spPr>
          <a:xfrm>
            <a:off x="457200" y="928688"/>
            <a:ext cx="7848600" cy="533400"/>
          </a:xfrm>
        </p:spPr>
        <p:txBody>
          <a:bodyPr/>
          <a:lstStyle/>
          <a:p>
            <a:pPr algn="l"/>
            <a:br>
              <a:rPr lang="en-US" altLang="en-US" sz="3200" dirty="0"/>
            </a:br>
            <a:r>
              <a:rPr lang="en-US" altLang="en-US" sz="3200" dirty="0"/>
              <a:t>Methods </a:t>
            </a:r>
            <a:br>
              <a:rPr lang="en-US" altLang="en-US" sz="3200" dirty="0"/>
            </a:br>
            <a:endParaRPr lang="en-IN" sz="3200" dirty="0"/>
          </a:p>
        </p:txBody>
      </p:sp>
      <p:sp>
        <p:nvSpPr>
          <p:cNvPr id="3" name="Content Placeholder 2">
            <a:extLst>
              <a:ext uri="{FF2B5EF4-FFF2-40B4-BE49-F238E27FC236}">
                <a16:creationId xmlns:a16="http://schemas.microsoft.com/office/drawing/2014/main" id="{7B398987-A768-DBCF-3012-15266B6347E0}"/>
              </a:ext>
            </a:extLst>
          </p:cNvPr>
          <p:cNvSpPr>
            <a:spLocks noGrp="1"/>
          </p:cNvSpPr>
          <p:nvPr>
            <p:ph idx="1"/>
          </p:nvPr>
        </p:nvSpPr>
        <p:spPr>
          <a:xfrm>
            <a:off x="439783" y="1280318"/>
            <a:ext cx="8229600" cy="4297363"/>
          </a:xfrm>
        </p:spPr>
        <p:txBody>
          <a:bodyPr/>
          <a:lstStyle/>
          <a:p>
            <a:pPr marL="0" indent="0">
              <a:buNone/>
            </a:pPr>
            <a:br>
              <a:rPr lang="en-US" altLang="en-US" sz="2000" dirty="0"/>
            </a:br>
            <a:r>
              <a:rPr lang="en-US" altLang="en-US" sz="2000" dirty="0"/>
              <a:t>Algorithms used/ Techniques used:</a:t>
            </a:r>
            <a:endParaRPr lang="en-IN" sz="2000" dirty="0"/>
          </a:p>
          <a:p>
            <a:pPr marL="0" indent="0">
              <a:buNone/>
            </a:pPr>
            <a:endParaRPr lang="en-IN" sz="2000" dirty="0"/>
          </a:p>
          <a:p>
            <a:r>
              <a:rPr lang="en-IN" sz="2000" dirty="0"/>
              <a:t>Hough transformation is used for Iris segmentation.</a:t>
            </a:r>
          </a:p>
          <a:p>
            <a:endParaRPr lang="en-IN" sz="2000" dirty="0"/>
          </a:p>
          <a:p>
            <a:r>
              <a:rPr lang="en-IN" sz="2000" dirty="0"/>
              <a:t>Doughman rubber sheet model is used for Normalization.</a:t>
            </a:r>
          </a:p>
          <a:p>
            <a:endParaRPr lang="en-IN" sz="2000" dirty="0"/>
          </a:p>
          <a:p>
            <a:r>
              <a:rPr lang="en-IN" sz="2000" dirty="0"/>
              <a:t>Convolutional Neural Network is used for Feature extraction.</a:t>
            </a:r>
          </a:p>
          <a:p>
            <a:endParaRPr lang="en-IN" sz="2000" dirty="0"/>
          </a:p>
          <a:p>
            <a:pPr marL="0" indent="0">
              <a:buNone/>
            </a:pPr>
            <a:r>
              <a:rPr lang="en-IN" sz="2000" dirty="0"/>
              <a:t> </a:t>
            </a:r>
          </a:p>
        </p:txBody>
      </p:sp>
      <p:sp>
        <p:nvSpPr>
          <p:cNvPr id="5" name="Slide Number Placeholder 4">
            <a:extLst>
              <a:ext uri="{FF2B5EF4-FFF2-40B4-BE49-F238E27FC236}">
                <a16:creationId xmlns:a16="http://schemas.microsoft.com/office/drawing/2014/main" id="{5C6FF9D5-921B-4AB3-6BFB-09909D2613F6}"/>
              </a:ext>
            </a:extLst>
          </p:cNvPr>
          <p:cNvSpPr>
            <a:spLocks noGrp="1"/>
          </p:cNvSpPr>
          <p:nvPr>
            <p:ph type="sldNum" sz="quarter" idx="14"/>
          </p:nvPr>
        </p:nvSpPr>
        <p:spPr/>
        <p:txBody>
          <a:bodyPr/>
          <a:lstStyle/>
          <a:p>
            <a:pPr>
              <a:defRPr/>
            </a:pPr>
            <a:fld id="{E7932E7D-64AD-4B40-82F0-E2C2DEB5DAFF}" type="slidenum">
              <a:rPr lang="en-US" altLang="en-US" smtClean="0"/>
              <a:pPr>
                <a:defRPr/>
              </a:pPr>
              <a:t>14</a:t>
            </a:fld>
            <a:endParaRPr lang="en-US" altLang="en-US"/>
          </a:p>
        </p:txBody>
      </p:sp>
      <p:sp>
        <p:nvSpPr>
          <p:cNvPr id="6" name="Text Placeholder 3">
            <a:extLst>
              <a:ext uri="{FF2B5EF4-FFF2-40B4-BE49-F238E27FC236}">
                <a16:creationId xmlns:a16="http://schemas.microsoft.com/office/drawing/2014/main" id="{FD961F1C-0475-A6A3-1819-CA7099B66DEC}"/>
              </a:ext>
            </a:extLst>
          </p:cNvPr>
          <p:cNvSpPr txBox="1">
            <a:spLocks/>
          </p:cNvSpPr>
          <p:nvPr/>
        </p:nvSpPr>
        <p:spPr>
          <a:xfrm>
            <a:off x="0" y="6553200"/>
            <a:ext cx="1676400" cy="304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altLang="en-US" sz="1600" dirty="0"/>
              <a:t>CMRCET - CSE</a:t>
            </a:r>
          </a:p>
        </p:txBody>
      </p:sp>
    </p:spTree>
    <p:extLst>
      <p:ext uri="{BB962C8B-B14F-4D97-AF65-F5344CB8AC3E}">
        <p14:creationId xmlns:p14="http://schemas.microsoft.com/office/powerpoint/2010/main" val="3688995689"/>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4B28-BBDF-7258-9FED-72A137CC7417}"/>
              </a:ext>
            </a:extLst>
          </p:cNvPr>
          <p:cNvSpPr>
            <a:spLocks noGrp="1"/>
          </p:cNvSpPr>
          <p:nvPr>
            <p:ph type="title"/>
          </p:nvPr>
        </p:nvSpPr>
        <p:spPr>
          <a:xfrm>
            <a:off x="457200" y="152400"/>
            <a:ext cx="8229600" cy="1265238"/>
          </a:xfrm>
        </p:spPr>
        <p:txBody>
          <a:bodyPr/>
          <a:lstStyle/>
          <a:p>
            <a:r>
              <a:rPr lang="en-IN" b="1" dirty="0"/>
              <a:t>Implementation</a:t>
            </a:r>
          </a:p>
        </p:txBody>
      </p:sp>
      <p:sp>
        <p:nvSpPr>
          <p:cNvPr id="3" name="Content Placeholder 2">
            <a:extLst>
              <a:ext uri="{FF2B5EF4-FFF2-40B4-BE49-F238E27FC236}">
                <a16:creationId xmlns:a16="http://schemas.microsoft.com/office/drawing/2014/main" id="{F00FEA57-B929-EFDB-646F-6A8DEE8B66E7}"/>
              </a:ext>
            </a:extLst>
          </p:cNvPr>
          <p:cNvSpPr>
            <a:spLocks noGrp="1"/>
          </p:cNvSpPr>
          <p:nvPr>
            <p:ph idx="1"/>
          </p:nvPr>
        </p:nvSpPr>
        <p:spPr>
          <a:xfrm>
            <a:off x="457200" y="1295400"/>
            <a:ext cx="8229600" cy="4830763"/>
          </a:xfrm>
        </p:spPr>
        <p:txBody>
          <a:bodyPr/>
          <a:lstStyle/>
          <a:p>
            <a:pPr>
              <a:buFont typeface="Wingdings" panose="05000000000000000000" pitchFamily="2" charset="2"/>
              <a:buChar char="Ø"/>
            </a:pPr>
            <a:r>
              <a:rPr lang="en-IN" sz="2000" dirty="0"/>
              <a:t> Image Acquisition</a:t>
            </a:r>
          </a:p>
          <a:p>
            <a:endParaRPr lang="en-IN" sz="2000" b="0" i="0" dirty="0">
              <a:solidFill>
                <a:srgbClr val="000000"/>
              </a:solidFill>
              <a:effectLst/>
            </a:endParaRPr>
          </a:p>
          <a:p>
            <a:r>
              <a:rPr lang="en-US" sz="1600" b="0" i="0" dirty="0">
                <a:solidFill>
                  <a:srgbClr val="000000"/>
                </a:solidFill>
                <a:effectLst/>
              </a:rPr>
              <a:t>The first step of iris recognition is image acquisition deals with capturing sequence of high quality iris images from the  subject using cameras and sensors.</a:t>
            </a:r>
          </a:p>
          <a:p>
            <a:endParaRPr lang="en-US" sz="1600" dirty="0">
              <a:solidFill>
                <a:srgbClr val="000000"/>
              </a:solidFill>
            </a:endParaRPr>
          </a:p>
          <a:p>
            <a:r>
              <a:rPr lang="en-US" sz="1600" b="0" i="0" dirty="0">
                <a:solidFill>
                  <a:srgbClr val="000000"/>
                </a:solidFill>
                <a:effectLst/>
              </a:rPr>
              <a:t>Instead of capturing images we use </a:t>
            </a:r>
            <a:r>
              <a:rPr lang="en-US" sz="1600" b="0" i="0" dirty="0" err="1">
                <a:solidFill>
                  <a:srgbClr val="000000"/>
                </a:solidFill>
                <a:effectLst/>
              </a:rPr>
              <a:t>casia</a:t>
            </a:r>
            <a:r>
              <a:rPr lang="en-US" sz="1600" b="0" i="0" dirty="0">
                <a:solidFill>
                  <a:srgbClr val="000000"/>
                </a:solidFill>
                <a:effectLst/>
              </a:rPr>
              <a:t> dataset.</a:t>
            </a:r>
          </a:p>
          <a:p>
            <a:pPr marL="0" indent="0">
              <a:buNone/>
            </a:pPr>
            <a:endParaRPr lang="en-US" sz="1600" dirty="0">
              <a:solidFill>
                <a:srgbClr val="000000"/>
              </a:solidFill>
            </a:endParaRPr>
          </a:p>
          <a:p>
            <a:r>
              <a:rPr lang="en-US" sz="1600" dirty="0" err="1">
                <a:solidFill>
                  <a:srgbClr val="000000"/>
                </a:solidFill>
              </a:rPr>
              <a:t>Casia</a:t>
            </a:r>
            <a:r>
              <a:rPr lang="en-US" sz="1600" dirty="0">
                <a:solidFill>
                  <a:srgbClr val="000000"/>
                </a:solidFill>
              </a:rPr>
              <a:t> dataset contain 108 Irises and 7 images per iris</a:t>
            </a:r>
          </a:p>
          <a:p>
            <a:endParaRPr lang="en-US" sz="1600" b="0" i="0" dirty="0">
              <a:solidFill>
                <a:srgbClr val="000000"/>
              </a:solidFill>
              <a:effectLst/>
              <a:latin typeface="ff3"/>
            </a:endParaRPr>
          </a:p>
          <a:p>
            <a:pPr>
              <a:buFont typeface="Wingdings" panose="05000000000000000000" pitchFamily="2" charset="2"/>
              <a:buChar char="Ø"/>
            </a:pPr>
            <a:r>
              <a:rPr lang="en-US" sz="2000" dirty="0">
                <a:solidFill>
                  <a:srgbClr val="000000"/>
                </a:solidFill>
              </a:rPr>
              <a:t> Iris Segmentation</a:t>
            </a:r>
          </a:p>
          <a:p>
            <a:pPr algn="l"/>
            <a:r>
              <a:rPr lang="en-US" sz="1600" b="0" i="0" dirty="0">
                <a:solidFill>
                  <a:srgbClr val="000000"/>
                </a:solidFill>
                <a:effectLst/>
              </a:rPr>
              <a:t>The next step of iris recognition is iris segmentation, is a process to isolate the actual iris region in a digital eye image. </a:t>
            </a:r>
          </a:p>
          <a:p>
            <a:pPr marL="0" indent="0" algn="l">
              <a:buNone/>
            </a:pPr>
            <a:endParaRPr lang="en-US" sz="1600" b="0" i="0" dirty="0">
              <a:solidFill>
                <a:srgbClr val="000000"/>
              </a:solidFill>
              <a:effectLst/>
            </a:endParaRPr>
          </a:p>
          <a:p>
            <a:r>
              <a:rPr lang="en-US" sz="1600" dirty="0">
                <a:solidFill>
                  <a:srgbClr val="000000"/>
                </a:solidFill>
              </a:rPr>
              <a:t>We use </a:t>
            </a:r>
            <a:r>
              <a:rPr lang="en-US" sz="1600" dirty="0" err="1">
                <a:solidFill>
                  <a:srgbClr val="000000"/>
                </a:solidFill>
              </a:rPr>
              <a:t>hough</a:t>
            </a:r>
            <a:r>
              <a:rPr lang="en-US" sz="1600" dirty="0">
                <a:solidFill>
                  <a:srgbClr val="000000"/>
                </a:solidFill>
              </a:rPr>
              <a:t> transform algorithm for this </a:t>
            </a:r>
            <a:r>
              <a:rPr lang="en-US" sz="1600" dirty="0" err="1">
                <a:solidFill>
                  <a:srgbClr val="000000"/>
                </a:solidFill>
              </a:rPr>
              <a:t>irs</a:t>
            </a:r>
            <a:r>
              <a:rPr lang="en-US" sz="1600" dirty="0">
                <a:solidFill>
                  <a:srgbClr val="000000"/>
                </a:solidFill>
              </a:rPr>
              <a:t> segmentation</a:t>
            </a:r>
            <a:endParaRPr lang="en-US" sz="1600" b="0" i="0" dirty="0">
              <a:solidFill>
                <a:srgbClr val="000000"/>
              </a:solidFill>
              <a:effectLst/>
            </a:endParaRPr>
          </a:p>
          <a:p>
            <a:pPr marL="0" indent="0">
              <a:buNone/>
            </a:pPr>
            <a:endParaRPr lang="en-US" sz="2000" b="0" i="0" dirty="0">
              <a:solidFill>
                <a:srgbClr val="000000"/>
              </a:solidFill>
              <a:effectLst/>
            </a:endParaRPr>
          </a:p>
          <a:p>
            <a:pPr marL="0" indent="0">
              <a:buNone/>
            </a:pPr>
            <a:endParaRPr lang="en-IN" sz="2000" dirty="0"/>
          </a:p>
          <a:p>
            <a:pPr marL="0" indent="0">
              <a:buNone/>
            </a:pPr>
            <a:endParaRPr lang="en-IN" sz="2000" dirty="0"/>
          </a:p>
          <a:p>
            <a:pPr marL="0" indent="0">
              <a:buNone/>
            </a:pPr>
            <a:endParaRPr lang="en-IN" dirty="0"/>
          </a:p>
        </p:txBody>
      </p:sp>
      <p:sp>
        <p:nvSpPr>
          <p:cNvPr id="4" name="Text Placeholder 3">
            <a:extLst>
              <a:ext uri="{FF2B5EF4-FFF2-40B4-BE49-F238E27FC236}">
                <a16:creationId xmlns:a16="http://schemas.microsoft.com/office/drawing/2014/main" id="{2888DD69-5D93-E84B-B2CB-F00CD55F1E6C}"/>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A495E578-EE39-CB34-ECFD-1F9A6200859C}"/>
              </a:ext>
            </a:extLst>
          </p:cNvPr>
          <p:cNvSpPr>
            <a:spLocks noGrp="1"/>
          </p:cNvSpPr>
          <p:nvPr>
            <p:ph type="sldNum" sz="quarter" idx="14"/>
          </p:nvPr>
        </p:nvSpPr>
        <p:spPr/>
        <p:txBody>
          <a:bodyPr/>
          <a:lstStyle/>
          <a:p>
            <a:pPr>
              <a:defRPr/>
            </a:pPr>
            <a:fld id="{E7932E7D-64AD-4B40-82F0-E2C2DEB5DAFF}" type="slidenum">
              <a:rPr lang="en-US" altLang="en-US" smtClean="0"/>
              <a:pPr>
                <a:defRPr/>
              </a:pPr>
              <a:t>15</a:t>
            </a:fld>
            <a:endParaRPr lang="en-US" altLang="en-US"/>
          </a:p>
        </p:txBody>
      </p:sp>
    </p:spTree>
    <p:extLst>
      <p:ext uri="{BB962C8B-B14F-4D97-AF65-F5344CB8AC3E}">
        <p14:creationId xmlns:p14="http://schemas.microsoft.com/office/powerpoint/2010/main" val="3515461695"/>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4E6-C5F1-B421-C93B-08CFB9A3DEE0}"/>
              </a:ext>
            </a:extLst>
          </p:cNvPr>
          <p:cNvSpPr>
            <a:spLocks noGrp="1"/>
          </p:cNvSpPr>
          <p:nvPr>
            <p:ph type="title"/>
          </p:nvPr>
        </p:nvSpPr>
        <p:spPr>
          <a:xfrm>
            <a:off x="9829800" y="1524000"/>
            <a:ext cx="304800" cy="487362"/>
          </a:xfrm>
        </p:spPr>
        <p:txBody>
          <a:bodyPr/>
          <a:lstStyle/>
          <a:p>
            <a:endParaRPr lang="en-IN" dirty="0"/>
          </a:p>
        </p:txBody>
      </p:sp>
      <p:sp>
        <p:nvSpPr>
          <p:cNvPr id="4" name="Text Placeholder 3">
            <a:extLst>
              <a:ext uri="{FF2B5EF4-FFF2-40B4-BE49-F238E27FC236}">
                <a16:creationId xmlns:a16="http://schemas.microsoft.com/office/drawing/2014/main" id="{850F14E9-9CD7-50F9-4263-D9FED50BDC7F}"/>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B297CEB0-472A-6F59-7338-A816E7D1CB48}"/>
              </a:ext>
            </a:extLst>
          </p:cNvPr>
          <p:cNvSpPr>
            <a:spLocks noGrp="1"/>
          </p:cNvSpPr>
          <p:nvPr>
            <p:ph type="sldNum" sz="quarter" idx="14"/>
          </p:nvPr>
        </p:nvSpPr>
        <p:spPr/>
        <p:txBody>
          <a:bodyPr/>
          <a:lstStyle/>
          <a:p>
            <a:pPr>
              <a:defRPr/>
            </a:pPr>
            <a:fld id="{E7932E7D-64AD-4B40-82F0-E2C2DEB5DAFF}" type="slidenum">
              <a:rPr lang="en-US" altLang="en-US" smtClean="0"/>
              <a:pPr>
                <a:defRPr/>
              </a:pPr>
              <a:t>16</a:t>
            </a:fld>
            <a:endParaRPr lang="en-US" altLang="en-US"/>
          </a:p>
        </p:txBody>
      </p:sp>
      <p:sp>
        <p:nvSpPr>
          <p:cNvPr id="8" name="Content Placeholder 7">
            <a:extLst>
              <a:ext uri="{FF2B5EF4-FFF2-40B4-BE49-F238E27FC236}">
                <a16:creationId xmlns:a16="http://schemas.microsoft.com/office/drawing/2014/main" id="{CE0614BE-68D6-D085-6127-D7B6409A9178}"/>
              </a:ext>
            </a:extLst>
          </p:cNvPr>
          <p:cNvSpPr>
            <a:spLocks noGrp="1"/>
          </p:cNvSpPr>
          <p:nvPr>
            <p:ph idx="1"/>
          </p:nvPr>
        </p:nvSpPr>
        <p:spPr>
          <a:xfrm>
            <a:off x="457200" y="990600"/>
            <a:ext cx="8229600" cy="5334000"/>
          </a:xfrm>
        </p:spPr>
        <p:txBody>
          <a:bodyPr/>
          <a:lstStyle/>
          <a:p>
            <a:r>
              <a:rPr lang="en-IN" sz="1800" dirty="0"/>
              <a:t> Segmentation using </a:t>
            </a:r>
            <a:r>
              <a:rPr lang="en-IN" sz="1800" dirty="0" err="1"/>
              <a:t>hough</a:t>
            </a:r>
            <a:r>
              <a:rPr lang="en-IN" sz="1800" dirty="0"/>
              <a:t> Transforms</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a:buFont typeface="Wingdings" panose="05000000000000000000" pitchFamily="2" charset="2"/>
              <a:buChar char="Ø"/>
            </a:pPr>
            <a:r>
              <a:rPr lang="en-IN" sz="1800" b="1" i="0" dirty="0">
                <a:solidFill>
                  <a:srgbClr val="000000"/>
                </a:solidFill>
                <a:effectLst/>
                <a:latin typeface="ff6"/>
              </a:rPr>
              <a:t>Normalization</a:t>
            </a:r>
          </a:p>
          <a:p>
            <a:pPr algn="l"/>
            <a:r>
              <a:rPr lang="en-US" sz="1600" b="0" i="0" dirty="0">
                <a:solidFill>
                  <a:srgbClr val="000000"/>
                </a:solidFill>
                <a:effectLst/>
              </a:rPr>
              <a:t>After successfully segmented the iris region from an eye image, the circular iris region is transformed into a fixed size rectangular block. </a:t>
            </a:r>
          </a:p>
          <a:p>
            <a:pPr algn="l"/>
            <a:r>
              <a:rPr lang="en-US" sz="1600" b="0" i="0" dirty="0" err="1">
                <a:solidFill>
                  <a:srgbClr val="000000"/>
                </a:solidFill>
                <a:effectLst/>
              </a:rPr>
              <a:t>Daughman</a:t>
            </a:r>
            <a:r>
              <a:rPr lang="en-US" sz="1600" b="0" i="0" dirty="0">
                <a:solidFill>
                  <a:srgbClr val="000000"/>
                </a:solidFill>
                <a:effectLst/>
              </a:rPr>
              <a:t> Rubber sheet model is used here to normalize iris image. </a:t>
            </a:r>
          </a:p>
          <a:p>
            <a:pPr marL="0" indent="0" algn="l">
              <a:buNone/>
            </a:pPr>
            <a:endParaRPr lang="en-US" sz="1600" b="0" i="0" dirty="0">
              <a:solidFill>
                <a:srgbClr val="000000"/>
              </a:solidFill>
              <a:effectLst/>
            </a:endParaRPr>
          </a:p>
          <a:p>
            <a:pPr marL="0" indent="0" algn="l">
              <a:buNone/>
            </a:pPr>
            <a:r>
              <a:rPr lang="en-US" sz="1600" dirty="0">
                <a:solidFill>
                  <a:srgbClr val="000000"/>
                </a:solidFill>
              </a:rPr>
              <a:t>      </a:t>
            </a:r>
            <a:endParaRPr lang="en-US" sz="1600" b="0" i="0" dirty="0">
              <a:solidFill>
                <a:srgbClr val="000000"/>
              </a:solidFill>
              <a:effectLst/>
            </a:endParaRPr>
          </a:p>
          <a:p>
            <a:pPr marL="0" indent="0" algn="l">
              <a:buNone/>
            </a:pPr>
            <a:r>
              <a:rPr lang="en-US" sz="1600" dirty="0">
                <a:solidFill>
                  <a:srgbClr val="000000"/>
                </a:solidFill>
              </a:rPr>
              <a:t>     </a:t>
            </a:r>
          </a:p>
          <a:p>
            <a:pPr marL="0" indent="0" algn="l">
              <a:buNone/>
            </a:pPr>
            <a:r>
              <a:rPr lang="en-US" sz="1600" b="0" i="0" dirty="0">
                <a:solidFill>
                  <a:srgbClr val="000000"/>
                </a:solidFill>
                <a:effectLst/>
              </a:rPr>
              <a:t>             </a:t>
            </a:r>
          </a:p>
          <a:p>
            <a:pPr marL="0" indent="0" algn="l">
              <a:buNone/>
            </a:pPr>
            <a:endParaRPr lang="en-US" sz="1600" dirty="0">
              <a:solidFill>
                <a:srgbClr val="000000"/>
              </a:solidFill>
            </a:endParaRPr>
          </a:p>
          <a:p>
            <a:pPr marL="0" indent="0" algn="l">
              <a:buNone/>
            </a:pPr>
            <a:endParaRPr lang="en-US" sz="1600" b="0" i="0" dirty="0">
              <a:solidFill>
                <a:srgbClr val="000000"/>
              </a:solidFill>
              <a:effectLst/>
            </a:endParaRPr>
          </a:p>
          <a:p>
            <a:pPr marL="0" indent="0" algn="l">
              <a:buNone/>
            </a:pPr>
            <a:r>
              <a:rPr lang="en-US" sz="1600" dirty="0">
                <a:solidFill>
                  <a:srgbClr val="000000"/>
                </a:solidFill>
              </a:rPr>
              <a:t>      </a:t>
            </a:r>
          </a:p>
          <a:p>
            <a:pPr marL="0" indent="0" algn="l">
              <a:buNone/>
            </a:pPr>
            <a:r>
              <a:rPr lang="en-US" sz="1600" b="0" i="0" dirty="0">
                <a:solidFill>
                  <a:srgbClr val="000000"/>
                </a:solidFill>
                <a:effectLst/>
              </a:rPr>
              <a:t>                                 </a:t>
            </a:r>
            <a:r>
              <a:rPr lang="en-US" sz="1600" b="0" i="0" dirty="0" err="1">
                <a:solidFill>
                  <a:srgbClr val="000000"/>
                </a:solidFill>
                <a:effectLst/>
              </a:rPr>
              <a:t>Daughman’s</a:t>
            </a:r>
            <a:r>
              <a:rPr lang="en-US" sz="1600" b="0" i="0" dirty="0">
                <a:solidFill>
                  <a:srgbClr val="000000"/>
                </a:solidFill>
                <a:effectLst/>
              </a:rPr>
              <a:t> rubber- sheet model</a:t>
            </a:r>
          </a:p>
          <a:p>
            <a:endParaRPr lang="en-IN" sz="1600" b="1" dirty="0"/>
          </a:p>
          <a:p>
            <a:pPr marL="0" indent="0">
              <a:buNone/>
            </a:pPr>
            <a:endParaRPr lang="en-IN" sz="1800" dirty="0"/>
          </a:p>
        </p:txBody>
      </p:sp>
      <p:pic>
        <p:nvPicPr>
          <p:cNvPr id="10" name="Picture 9">
            <a:extLst>
              <a:ext uri="{FF2B5EF4-FFF2-40B4-BE49-F238E27FC236}">
                <a16:creationId xmlns:a16="http://schemas.microsoft.com/office/drawing/2014/main" id="{41134EAA-F090-B8B2-E58E-54EB06052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477962"/>
            <a:ext cx="3658111" cy="1066800"/>
          </a:xfrm>
          <a:prstGeom prst="rect">
            <a:avLst/>
          </a:prstGeom>
        </p:spPr>
      </p:pic>
      <p:pic>
        <p:nvPicPr>
          <p:cNvPr id="12" name="Picture 11">
            <a:extLst>
              <a:ext uri="{FF2B5EF4-FFF2-40B4-BE49-F238E27FC236}">
                <a16:creationId xmlns:a16="http://schemas.microsoft.com/office/drawing/2014/main" id="{7799C031-3E8A-24E8-2587-EEF6B3394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55266"/>
            <a:ext cx="2438400" cy="457973"/>
          </a:xfrm>
          <a:prstGeom prst="rect">
            <a:avLst/>
          </a:prstGeom>
        </p:spPr>
      </p:pic>
      <p:pic>
        <p:nvPicPr>
          <p:cNvPr id="14" name="Picture 13">
            <a:extLst>
              <a:ext uri="{FF2B5EF4-FFF2-40B4-BE49-F238E27FC236}">
                <a16:creationId xmlns:a16="http://schemas.microsoft.com/office/drawing/2014/main" id="{A9E4286A-A96A-70C7-27B7-B82EEDE30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796" y="4313239"/>
            <a:ext cx="3562847" cy="981212"/>
          </a:xfrm>
          <a:prstGeom prst="rect">
            <a:avLst/>
          </a:prstGeom>
        </p:spPr>
      </p:pic>
    </p:spTree>
    <p:extLst>
      <p:ext uri="{BB962C8B-B14F-4D97-AF65-F5344CB8AC3E}">
        <p14:creationId xmlns:p14="http://schemas.microsoft.com/office/powerpoint/2010/main" val="3620796356"/>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50CC-1D60-97F3-4ECE-61B8AC628A1C}"/>
              </a:ext>
            </a:extLst>
          </p:cNvPr>
          <p:cNvSpPr>
            <a:spLocks noGrp="1"/>
          </p:cNvSpPr>
          <p:nvPr>
            <p:ph type="title"/>
          </p:nvPr>
        </p:nvSpPr>
        <p:spPr/>
        <p:txBody>
          <a:bodyPr/>
          <a:lstStyle/>
          <a:p>
            <a:r>
              <a:rPr lang="en-IN" dirty="0"/>
              <a:t>Results</a:t>
            </a:r>
          </a:p>
        </p:txBody>
      </p:sp>
      <p:sp>
        <p:nvSpPr>
          <p:cNvPr id="4" name="Text Placeholder 3">
            <a:extLst>
              <a:ext uri="{FF2B5EF4-FFF2-40B4-BE49-F238E27FC236}">
                <a16:creationId xmlns:a16="http://schemas.microsoft.com/office/drawing/2014/main" id="{50973D2A-AAFA-4015-C811-FF2C62DFC00A}"/>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7A421282-698C-B29B-A0DA-C0D74611D889}"/>
              </a:ext>
            </a:extLst>
          </p:cNvPr>
          <p:cNvSpPr>
            <a:spLocks noGrp="1"/>
          </p:cNvSpPr>
          <p:nvPr>
            <p:ph type="sldNum" sz="quarter" idx="14"/>
          </p:nvPr>
        </p:nvSpPr>
        <p:spPr/>
        <p:txBody>
          <a:bodyPr/>
          <a:lstStyle/>
          <a:p>
            <a:pPr>
              <a:defRPr/>
            </a:pPr>
            <a:fld id="{E7932E7D-64AD-4B40-82F0-E2C2DEB5DAFF}" type="slidenum">
              <a:rPr lang="en-US" altLang="en-US" smtClean="0"/>
              <a:pPr>
                <a:defRPr/>
              </a:pPr>
              <a:t>17</a:t>
            </a:fld>
            <a:endParaRPr lang="en-US" altLang="en-US"/>
          </a:p>
        </p:txBody>
      </p:sp>
      <p:pic>
        <p:nvPicPr>
          <p:cNvPr id="6" name="Content Placeholder 5">
            <a:extLst>
              <a:ext uri="{FF2B5EF4-FFF2-40B4-BE49-F238E27FC236}">
                <a16:creationId xmlns:a16="http://schemas.microsoft.com/office/drawing/2014/main" id="{9E69D6AA-6627-FAC3-BC60-271329B966D2}"/>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496950883"/>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A07A46-90AA-07C8-6DF7-8168F345DCCA}"/>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A9F06CFA-A0DC-D385-89BE-AD181B134550}"/>
              </a:ext>
            </a:extLst>
          </p:cNvPr>
          <p:cNvSpPr>
            <a:spLocks noGrp="1"/>
          </p:cNvSpPr>
          <p:nvPr>
            <p:ph type="sldNum" sz="quarter" idx="14"/>
          </p:nvPr>
        </p:nvSpPr>
        <p:spPr/>
        <p:txBody>
          <a:bodyPr/>
          <a:lstStyle/>
          <a:p>
            <a:pPr>
              <a:defRPr/>
            </a:pPr>
            <a:fld id="{E7932E7D-64AD-4B40-82F0-E2C2DEB5DAFF}" type="slidenum">
              <a:rPr lang="en-US" altLang="en-US" smtClean="0"/>
              <a:pPr>
                <a:defRPr/>
              </a:pPr>
              <a:t>18</a:t>
            </a:fld>
            <a:endParaRPr lang="en-US" altLang="en-US"/>
          </a:p>
        </p:txBody>
      </p:sp>
      <p:pic>
        <p:nvPicPr>
          <p:cNvPr id="6" name="Content Placeholder 5">
            <a:extLst>
              <a:ext uri="{FF2B5EF4-FFF2-40B4-BE49-F238E27FC236}">
                <a16:creationId xmlns:a16="http://schemas.microsoft.com/office/drawing/2014/main" id="{F9B59AFB-8DAC-5623-BB70-EB28A908E89D}"/>
              </a:ext>
            </a:extLst>
          </p:cNvPr>
          <p:cNvPicPr>
            <a:picLocks noGrp="1" noChangeAspect="1"/>
          </p:cNvPicPr>
          <p:nvPr>
            <p:ph idx="1"/>
          </p:nvPr>
        </p:nvPicPr>
        <p:blipFill>
          <a:blip r:embed="rId2"/>
          <a:stretch>
            <a:fillRect/>
          </a:stretch>
        </p:blipFill>
        <p:spPr>
          <a:xfrm>
            <a:off x="381000" y="1046358"/>
            <a:ext cx="8669516" cy="4874223"/>
          </a:xfrm>
          <a:prstGeom prst="rect">
            <a:avLst/>
          </a:prstGeom>
        </p:spPr>
      </p:pic>
    </p:spTree>
    <p:extLst>
      <p:ext uri="{BB962C8B-B14F-4D97-AF65-F5344CB8AC3E}">
        <p14:creationId xmlns:p14="http://schemas.microsoft.com/office/powerpoint/2010/main" val="4171123663"/>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2C54825-0C70-D098-CD51-D26B1E6B927F}"/>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D43DA7C8-58CC-2292-030A-03B99DFE0CDF}"/>
              </a:ext>
            </a:extLst>
          </p:cNvPr>
          <p:cNvSpPr>
            <a:spLocks noGrp="1"/>
          </p:cNvSpPr>
          <p:nvPr>
            <p:ph type="sldNum" sz="quarter" idx="14"/>
          </p:nvPr>
        </p:nvSpPr>
        <p:spPr/>
        <p:txBody>
          <a:bodyPr/>
          <a:lstStyle/>
          <a:p>
            <a:pPr>
              <a:defRPr/>
            </a:pPr>
            <a:fld id="{E7932E7D-64AD-4B40-82F0-E2C2DEB5DAFF}" type="slidenum">
              <a:rPr lang="en-US" altLang="en-US" smtClean="0"/>
              <a:pPr>
                <a:defRPr/>
              </a:pPr>
              <a:t>19</a:t>
            </a:fld>
            <a:endParaRPr lang="en-US" altLang="en-US"/>
          </a:p>
        </p:txBody>
      </p:sp>
      <p:pic>
        <p:nvPicPr>
          <p:cNvPr id="6" name="Content Placeholder 5">
            <a:extLst>
              <a:ext uri="{FF2B5EF4-FFF2-40B4-BE49-F238E27FC236}">
                <a16:creationId xmlns:a16="http://schemas.microsoft.com/office/drawing/2014/main" id="{D134E5F5-2F55-DAB6-AF32-59F21AD2F21F}"/>
              </a:ext>
            </a:extLst>
          </p:cNvPr>
          <p:cNvPicPr>
            <a:picLocks noGrp="1" noChangeAspect="1"/>
          </p:cNvPicPr>
          <p:nvPr>
            <p:ph idx="1"/>
          </p:nvPr>
        </p:nvPicPr>
        <p:blipFill>
          <a:blip r:embed="rId2"/>
          <a:stretch>
            <a:fillRect/>
          </a:stretch>
        </p:blipFill>
        <p:spPr>
          <a:xfrm>
            <a:off x="275892" y="1018268"/>
            <a:ext cx="8592216" cy="4830763"/>
          </a:xfrm>
          <a:prstGeom prst="rect">
            <a:avLst/>
          </a:prstGeom>
        </p:spPr>
      </p:pic>
    </p:spTree>
    <p:extLst>
      <p:ext uri="{BB962C8B-B14F-4D97-AF65-F5344CB8AC3E}">
        <p14:creationId xmlns:p14="http://schemas.microsoft.com/office/powerpoint/2010/main" val="2921186729"/>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F107-18C1-6A9D-53CB-109197AE4DAC}"/>
              </a:ext>
            </a:extLst>
          </p:cNvPr>
          <p:cNvSpPr>
            <a:spLocks noGrp="1"/>
          </p:cNvSpPr>
          <p:nvPr>
            <p:ph type="title"/>
          </p:nvPr>
        </p:nvSpPr>
        <p:spPr>
          <a:xfrm>
            <a:off x="457200" y="30163"/>
            <a:ext cx="8229600" cy="1143000"/>
          </a:xfrm>
        </p:spPr>
        <p:txBody>
          <a:bodyPr/>
          <a:lstStyle/>
          <a:p>
            <a:pPr eaLnBrk="1" hangingPunct="1">
              <a:defRPr/>
            </a:pPr>
            <a:r>
              <a:rPr lang="en-US" sz="3600" b="1" dirty="0">
                <a:effectLst>
                  <a:outerShdw blurRad="38100" dist="38100" dir="2700000" algn="tl">
                    <a:srgbClr val="000000">
                      <a:alpha val="43137"/>
                    </a:srgbClr>
                  </a:outerShdw>
                </a:effectLst>
              </a:rPr>
              <a:t>Contents</a:t>
            </a:r>
          </a:p>
        </p:txBody>
      </p:sp>
      <p:sp>
        <p:nvSpPr>
          <p:cNvPr id="23555" name="Content Placeholder 2">
            <a:extLst>
              <a:ext uri="{FF2B5EF4-FFF2-40B4-BE49-F238E27FC236}">
                <a16:creationId xmlns:a16="http://schemas.microsoft.com/office/drawing/2014/main" id="{05A3BD4B-A960-B74C-2B76-5D81A9B7B0CD}"/>
              </a:ext>
            </a:extLst>
          </p:cNvPr>
          <p:cNvSpPr>
            <a:spLocks noGrp="1"/>
          </p:cNvSpPr>
          <p:nvPr>
            <p:ph idx="1"/>
          </p:nvPr>
        </p:nvSpPr>
        <p:spPr>
          <a:xfrm>
            <a:off x="304800" y="914400"/>
            <a:ext cx="8229600" cy="6858000"/>
          </a:xfrm>
        </p:spPr>
        <p:txBody>
          <a:bodyPr/>
          <a:lstStyle/>
          <a:p>
            <a:pPr eaLnBrk="1" hangingPunct="1">
              <a:defRPr/>
            </a:pPr>
            <a:r>
              <a:rPr lang="en-US" altLang="en-US" sz="1800" b="1" dirty="0"/>
              <a:t>Abstract</a:t>
            </a:r>
          </a:p>
          <a:p>
            <a:pPr eaLnBrk="1" hangingPunct="1">
              <a:defRPr/>
            </a:pPr>
            <a:r>
              <a:rPr lang="en-US" altLang="en-US" sz="1800" b="1" dirty="0"/>
              <a:t>Introduction</a:t>
            </a:r>
          </a:p>
          <a:p>
            <a:pPr eaLnBrk="1" hangingPunct="1">
              <a:defRPr/>
            </a:pPr>
            <a:r>
              <a:rPr lang="en-US" altLang="en-US" sz="1800" b="1" dirty="0"/>
              <a:t>Literature </a:t>
            </a:r>
            <a:r>
              <a:rPr lang="en-IN" altLang="en-US" sz="1800" b="1" dirty="0"/>
              <a:t>Survey </a:t>
            </a:r>
          </a:p>
          <a:p>
            <a:pPr marL="0" indent="0" eaLnBrk="1" hangingPunct="1">
              <a:buNone/>
              <a:defRPr/>
            </a:pPr>
            <a:r>
              <a:rPr lang="en-IN" altLang="en-US" sz="1800" dirty="0"/>
              <a:t>          </a:t>
            </a:r>
            <a:r>
              <a:rPr lang="en-IN" altLang="en-US" sz="1800" b="1" dirty="0"/>
              <a:t> -Existing System</a:t>
            </a:r>
          </a:p>
          <a:p>
            <a:pPr marL="0" indent="0" eaLnBrk="1" hangingPunct="1">
              <a:buNone/>
              <a:defRPr/>
            </a:pPr>
            <a:r>
              <a:rPr lang="en-IN" altLang="en-US" sz="1800" dirty="0"/>
              <a:t>                  -Problems in Existing System</a:t>
            </a:r>
          </a:p>
          <a:p>
            <a:pPr eaLnBrk="1" hangingPunct="1">
              <a:defRPr/>
            </a:pPr>
            <a:r>
              <a:rPr lang="en-IN" altLang="en-US" sz="1800" b="1" dirty="0"/>
              <a:t>Research Objective</a:t>
            </a:r>
          </a:p>
          <a:p>
            <a:pPr eaLnBrk="1" hangingPunct="1">
              <a:defRPr/>
            </a:pPr>
            <a:r>
              <a:rPr lang="en-IN" altLang="en-US" sz="1800" b="1" dirty="0"/>
              <a:t>Problem definition</a:t>
            </a:r>
          </a:p>
          <a:p>
            <a:pPr eaLnBrk="1" hangingPunct="1">
              <a:defRPr/>
            </a:pPr>
            <a:r>
              <a:rPr lang="en-IN" altLang="en-US" sz="1800" b="1" dirty="0"/>
              <a:t>Research Work</a:t>
            </a:r>
          </a:p>
          <a:p>
            <a:pPr marL="0" indent="0" eaLnBrk="1" hangingPunct="1">
              <a:buNone/>
              <a:defRPr/>
            </a:pPr>
            <a:r>
              <a:rPr lang="en-IN" altLang="en-US" sz="1800" dirty="0"/>
              <a:t>             -Proposed System</a:t>
            </a:r>
          </a:p>
          <a:p>
            <a:pPr marL="0" indent="0" eaLnBrk="1" hangingPunct="1">
              <a:buNone/>
              <a:defRPr/>
            </a:pPr>
            <a:r>
              <a:rPr lang="en-IN" altLang="en-US" sz="1800" dirty="0"/>
              <a:t>             -Methods</a:t>
            </a:r>
          </a:p>
          <a:p>
            <a:pPr marL="0" indent="0" eaLnBrk="1" hangingPunct="1">
              <a:buNone/>
              <a:defRPr/>
            </a:pPr>
            <a:r>
              <a:rPr lang="en-IN" altLang="en-US" sz="1800" dirty="0"/>
              <a:t>             -Comparison of Proposed with Existing System</a:t>
            </a:r>
          </a:p>
          <a:p>
            <a:pPr eaLnBrk="1" hangingPunct="1">
              <a:defRPr/>
            </a:pPr>
            <a:r>
              <a:rPr lang="en-IN" altLang="en-US" sz="1800" b="1" dirty="0"/>
              <a:t>Performance Metrics</a:t>
            </a:r>
          </a:p>
          <a:p>
            <a:pPr eaLnBrk="1" hangingPunct="1">
              <a:defRPr/>
            </a:pPr>
            <a:r>
              <a:rPr lang="en-IN" altLang="en-US" sz="1800" b="1" dirty="0"/>
              <a:t>Results</a:t>
            </a:r>
          </a:p>
          <a:p>
            <a:pPr eaLnBrk="1" hangingPunct="1">
              <a:defRPr/>
            </a:pPr>
            <a:r>
              <a:rPr lang="en-IN" altLang="en-US" sz="1800" b="1" dirty="0"/>
              <a:t>Conclusion</a:t>
            </a:r>
          </a:p>
          <a:p>
            <a:pPr eaLnBrk="1" hangingPunct="1">
              <a:defRPr/>
            </a:pPr>
            <a:r>
              <a:rPr lang="en-IN" altLang="en-US" sz="1800" b="1" dirty="0"/>
              <a:t>Future Work</a:t>
            </a:r>
          </a:p>
          <a:p>
            <a:pPr eaLnBrk="1" hangingPunct="1">
              <a:defRPr/>
            </a:pPr>
            <a:r>
              <a:rPr lang="en-IN" altLang="en-US" sz="1800" b="1" dirty="0"/>
              <a:t>References</a:t>
            </a:r>
          </a:p>
          <a:p>
            <a:pPr marL="0" indent="0" eaLnBrk="1" hangingPunct="1">
              <a:buNone/>
              <a:defRPr/>
            </a:pPr>
            <a:endParaRPr lang="en-IN" altLang="en-US" sz="2400" dirty="0"/>
          </a:p>
          <a:p>
            <a:pPr marL="0" indent="0" eaLnBrk="1" hangingPunct="1">
              <a:buFont typeface="Arial" panose="020B0604020202020204" pitchFamily="34" charset="0"/>
              <a:buNone/>
              <a:defRPr/>
            </a:pPr>
            <a:endParaRPr lang="en-IN" altLang="en-US" dirty="0"/>
          </a:p>
          <a:p>
            <a:pPr eaLnBrk="1" hangingPunct="1">
              <a:defRPr/>
            </a:pPr>
            <a:endParaRPr lang="en-IN" altLang="en-US" dirty="0"/>
          </a:p>
          <a:p>
            <a:pPr eaLnBrk="1" hangingPunct="1">
              <a:defRPr/>
            </a:pPr>
            <a:endParaRPr lang="en-IN" altLang="en-US" dirty="0"/>
          </a:p>
          <a:p>
            <a:pPr eaLnBrk="1" hangingPunct="1">
              <a:defRPr/>
            </a:pPr>
            <a:endParaRPr lang="en-US" altLang="en-US" dirty="0"/>
          </a:p>
        </p:txBody>
      </p:sp>
      <p:sp>
        <p:nvSpPr>
          <p:cNvPr id="23556" name="Text Placeholder 3">
            <a:extLst>
              <a:ext uri="{FF2B5EF4-FFF2-40B4-BE49-F238E27FC236}">
                <a16:creationId xmlns:a16="http://schemas.microsoft.com/office/drawing/2014/main" id="{4EECEDBA-E3AF-72C3-0CF5-27925380D42C}"/>
              </a:ext>
            </a:extLst>
          </p:cNvPr>
          <p:cNvSpPr>
            <a:spLocks noGrp="1"/>
          </p:cNvSpPr>
          <p:nvPr>
            <p:ph type="body" sz="quarter" idx="13"/>
          </p:nvPr>
        </p:nvSpPr>
        <p:spPr>
          <a:xfrm>
            <a:off x="0" y="6553200"/>
            <a:ext cx="1905000" cy="304800"/>
          </a:xfrm>
        </p:spPr>
        <p:txBody>
          <a:bodyPr/>
          <a:lstStyle/>
          <a:p>
            <a:pPr eaLnBrk="1" hangingPunct="1"/>
            <a:r>
              <a:rPr lang="en-US" altLang="en-US" dirty="0"/>
              <a:t>CMRCET - CSE</a:t>
            </a:r>
          </a:p>
          <a:p>
            <a:pPr eaLnBrk="1" hangingPunct="1"/>
            <a:endParaRPr lang="en-US" altLang="en-US" dirty="0"/>
          </a:p>
        </p:txBody>
      </p:sp>
      <p:sp>
        <p:nvSpPr>
          <p:cNvPr id="23557" name="Slide Number Placeholder 4">
            <a:extLst>
              <a:ext uri="{FF2B5EF4-FFF2-40B4-BE49-F238E27FC236}">
                <a16:creationId xmlns:a16="http://schemas.microsoft.com/office/drawing/2014/main" id="{47738858-78BB-73A9-1250-1E3935E43428}"/>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634513A3-195E-420D-B039-6FD772343262}" type="slidenum">
              <a:rPr lang="en-US" altLang="en-US" sz="1600" smtClean="0"/>
              <a:pPr>
                <a:spcBef>
                  <a:spcPct val="0"/>
                </a:spcBef>
                <a:buFontTx/>
                <a:buNone/>
              </a:pPr>
              <a:t>2</a:t>
            </a:fld>
            <a:endParaRPr lang="en-US" altLang="en-US" sz="1600"/>
          </a:p>
        </p:txBody>
      </p:sp>
    </p:spTree>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FC55B3-0AE1-F936-9903-EB631BB2E992}"/>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0537AFF3-D032-AE63-EF05-4C56715F4B17}"/>
              </a:ext>
            </a:extLst>
          </p:cNvPr>
          <p:cNvSpPr>
            <a:spLocks noGrp="1"/>
          </p:cNvSpPr>
          <p:nvPr>
            <p:ph type="sldNum" sz="quarter" idx="14"/>
          </p:nvPr>
        </p:nvSpPr>
        <p:spPr/>
        <p:txBody>
          <a:bodyPr/>
          <a:lstStyle/>
          <a:p>
            <a:pPr>
              <a:defRPr/>
            </a:pPr>
            <a:fld id="{E7932E7D-64AD-4B40-82F0-E2C2DEB5DAFF}" type="slidenum">
              <a:rPr lang="en-US" altLang="en-US" smtClean="0"/>
              <a:pPr>
                <a:defRPr/>
              </a:pPr>
              <a:t>20</a:t>
            </a:fld>
            <a:endParaRPr lang="en-US" altLang="en-US"/>
          </a:p>
        </p:txBody>
      </p:sp>
      <p:pic>
        <p:nvPicPr>
          <p:cNvPr id="6" name="Content Placeholder 5">
            <a:extLst>
              <a:ext uri="{FF2B5EF4-FFF2-40B4-BE49-F238E27FC236}">
                <a16:creationId xmlns:a16="http://schemas.microsoft.com/office/drawing/2014/main" id="{3E620B3D-D867-279E-C0C2-42DA4857AC1B}"/>
              </a:ext>
            </a:extLst>
          </p:cNvPr>
          <p:cNvPicPr>
            <a:picLocks noGrp="1" noChangeAspect="1"/>
          </p:cNvPicPr>
          <p:nvPr>
            <p:ph idx="1"/>
          </p:nvPr>
        </p:nvPicPr>
        <p:blipFill>
          <a:blip r:embed="rId2"/>
          <a:stretch>
            <a:fillRect/>
          </a:stretch>
        </p:blipFill>
        <p:spPr>
          <a:xfrm>
            <a:off x="546957" y="1143000"/>
            <a:ext cx="8050085" cy="4983163"/>
          </a:xfrm>
          <a:prstGeom prst="rect">
            <a:avLst/>
          </a:prstGeom>
        </p:spPr>
      </p:pic>
    </p:spTree>
    <p:extLst>
      <p:ext uri="{BB962C8B-B14F-4D97-AF65-F5344CB8AC3E}">
        <p14:creationId xmlns:p14="http://schemas.microsoft.com/office/powerpoint/2010/main" val="2912770114"/>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A5E689-4EC7-E3F7-25DB-5768F3F3175B}"/>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340F62E9-65F9-F8DC-B4AF-41036CDC75A4}"/>
              </a:ext>
            </a:extLst>
          </p:cNvPr>
          <p:cNvSpPr>
            <a:spLocks noGrp="1"/>
          </p:cNvSpPr>
          <p:nvPr>
            <p:ph type="sldNum" sz="quarter" idx="14"/>
          </p:nvPr>
        </p:nvSpPr>
        <p:spPr/>
        <p:txBody>
          <a:bodyPr/>
          <a:lstStyle/>
          <a:p>
            <a:pPr>
              <a:defRPr/>
            </a:pPr>
            <a:fld id="{E7932E7D-64AD-4B40-82F0-E2C2DEB5DAFF}" type="slidenum">
              <a:rPr lang="en-US" altLang="en-US" smtClean="0"/>
              <a:pPr>
                <a:defRPr/>
              </a:pPr>
              <a:t>21</a:t>
            </a:fld>
            <a:endParaRPr lang="en-US" altLang="en-US"/>
          </a:p>
        </p:txBody>
      </p:sp>
      <p:pic>
        <p:nvPicPr>
          <p:cNvPr id="6" name="Content Placeholder 5">
            <a:extLst>
              <a:ext uri="{FF2B5EF4-FFF2-40B4-BE49-F238E27FC236}">
                <a16:creationId xmlns:a16="http://schemas.microsoft.com/office/drawing/2014/main" id="{3FD6502B-E8AD-EA2F-9179-00546DE0D7D5}"/>
              </a:ext>
            </a:extLst>
          </p:cNvPr>
          <p:cNvPicPr>
            <a:picLocks noGrp="1" noChangeAspect="1"/>
          </p:cNvPicPr>
          <p:nvPr>
            <p:ph idx="1"/>
          </p:nvPr>
        </p:nvPicPr>
        <p:blipFill>
          <a:blip r:embed="rId2"/>
          <a:stretch>
            <a:fillRect/>
          </a:stretch>
        </p:blipFill>
        <p:spPr>
          <a:xfrm>
            <a:off x="546957" y="990600"/>
            <a:ext cx="8050085" cy="5135563"/>
          </a:xfrm>
          <a:prstGeom prst="rect">
            <a:avLst/>
          </a:prstGeom>
        </p:spPr>
      </p:pic>
    </p:spTree>
    <p:extLst>
      <p:ext uri="{BB962C8B-B14F-4D97-AF65-F5344CB8AC3E}">
        <p14:creationId xmlns:p14="http://schemas.microsoft.com/office/powerpoint/2010/main" val="319334108"/>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C7219B-3C2D-60C7-CA93-C042EA440ECF}"/>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36BD33FF-129A-F640-B7E3-99B3AC50676E}"/>
              </a:ext>
            </a:extLst>
          </p:cNvPr>
          <p:cNvSpPr>
            <a:spLocks noGrp="1"/>
          </p:cNvSpPr>
          <p:nvPr>
            <p:ph type="sldNum" sz="quarter" idx="14"/>
          </p:nvPr>
        </p:nvSpPr>
        <p:spPr/>
        <p:txBody>
          <a:bodyPr/>
          <a:lstStyle/>
          <a:p>
            <a:pPr>
              <a:defRPr/>
            </a:pPr>
            <a:fld id="{E7932E7D-64AD-4B40-82F0-E2C2DEB5DAFF}" type="slidenum">
              <a:rPr lang="en-US" altLang="en-US" smtClean="0"/>
              <a:pPr>
                <a:defRPr/>
              </a:pPr>
              <a:t>22</a:t>
            </a:fld>
            <a:endParaRPr lang="en-US" altLang="en-US"/>
          </a:p>
        </p:txBody>
      </p:sp>
      <p:pic>
        <p:nvPicPr>
          <p:cNvPr id="6" name="Content Placeholder 5">
            <a:extLst>
              <a:ext uri="{FF2B5EF4-FFF2-40B4-BE49-F238E27FC236}">
                <a16:creationId xmlns:a16="http://schemas.microsoft.com/office/drawing/2014/main" id="{4113CB78-D586-4142-08F4-8A5CA3A8F347}"/>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505623035"/>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9781A4-F8B4-FD31-4A22-42CDF15A774D}"/>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E135FDFF-3291-5328-CB50-30E2EBB8EF13}"/>
              </a:ext>
            </a:extLst>
          </p:cNvPr>
          <p:cNvSpPr>
            <a:spLocks noGrp="1"/>
          </p:cNvSpPr>
          <p:nvPr>
            <p:ph type="sldNum" sz="quarter" idx="14"/>
          </p:nvPr>
        </p:nvSpPr>
        <p:spPr/>
        <p:txBody>
          <a:bodyPr/>
          <a:lstStyle/>
          <a:p>
            <a:pPr>
              <a:defRPr/>
            </a:pPr>
            <a:fld id="{E7932E7D-64AD-4B40-82F0-E2C2DEB5DAFF}" type="slidenum">
              <a:rPr lang="en-US" altLang="en-US" smtClean="0"/>
              <a:pPr>
                <a:defRPr/>
              </a:pPr>
              <a:t>23</a:t>
            </a:fld>
            <a:endParaRPr lang="en-US" altLang="en-US"/>
          </a:p>
        </p:txBody>
      </p:sp>
      <p:pic>
        <p:nvPicPr>
          <p:cNvPr id="6" name="Content Placeholder 5">
            <a:extLst>
              <a:ext uri="{FF2B5EF4-FFF2-40B4-BE49-F238E27FC236}">
                <a16:creationId xmlns:a16="http://schemas.microsoft.com/office/drawing/2014/main" id="{9AC35C13-63AD-E3A4-978A-FC3BFB4EFFF5}"/>
              </a:ext>
            </a:extLst>
          </p:cNvPr>
          <p:cNvPicPr>
            <a:picLocks noGrp="1" noChangeAspect="1"/>
          </p:cNvPicPr>
          <p:nvPr>
            <p:ph idx="1"/>
          </p:nvPr>
        </p:nvPicPr>
        <p:blipFill>
          <a:blip r:embed="rId2"/>
          <a:stretch>
            <a:fillRect/>
          </a:stretch>
        </p:blipFill>
        <p:spPr>
          <a:xfrm>
            <a:off x="546957" y="990600"/>
            <a:ext cx="8050085" cy="5135563"/>
          </a:xfrm>
          <a:prstGeom prst="rect">
            <a:avLst/>
          </a:prstGeom>
        </p:spPr>
      </p:pic>
    </p:spTree>
    <p:extLst>
      <p:ext uri="{BB962C8B-B14F-4D97-AF65-F5344CB8AC3E}">
        <p14:creationId xmlns:p14="http://schemas.microsoft.com/office/powerpoint/2010/main" val="2399131818"/>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BD5E-8CC0-5560-217D-2EED3DBC9B9B}"/>
              </a:ext>
            </a:extLst>
          </p:cNvPr>
          <p:cNvSpPr>
            <a:spLocks noGrp="1"/>
          </p:cNvSpPr>
          <p:nvPr>
            <p:ph type="title"/>
          </p:nvPr>
        </p:nvSpPr>
        <p:spPr>
          <a:xfrm flipH="1">
            <a:off x="1219200" y="685800"/>
            <a:ext cx="6172200" cy="914400"/>
          </a:xfrm>
        </p:spPr>
        <p:txBody>
          <a:bodyPr/>
          <a:lstStyle/>
          <a:p>
            <a:r>
              <a:rPr lang="en-IN" dirty="0"/>
              <a:t>Conclusion</a:t>
            </a:r>
          </a:p>
        </p:txBody>
      </p:sp>
      <p:sp>
        <p:nvSpPr>
          <p:cNvPr id="3" name="Content Placeholder 2">
            <a:extLst>
              <a:ext uri="{FF2B5EF4-FFF2-40B4-BE49-F238E27FC236}">
                <a16:creationId xmlns:a16="http://schemas.microsoft.com/office/drawing/2014/main" id="{21C766BC-4D2D-F93E-1E05-E534CDA19192}"/>
              </a:ext>
            </a:extLst>
          </p:cNvPr>
          <p:cNvSpPr>
            <a:spLocks noGrp="1"/>
          </p:cNvSpPr>
          <p:nvPr>
            <p:ph idx="1"/>
          </p:nvPr>
        </p:nvSpPr>
        <p:spPr>
          <a:xfrm>
            <a:off x="304800" y="1380626"/>
            <a:ext cx="8229600" cy="5112249"/>
          </a:xfrm>
        </p:spPr>
        <p:txBody>
          <a:bodyPr/>
          <a:lstStyle/>
          <a:p>
            <a:pPr marL="0" indent="0" algn="just">
              <a:buNone/>
            </a:pPr>
            <a:endParaRPr lang="en-US" sz="1600" b="0" i="0" dirty="0">
              <a:solidFill>
                <a:srgbClr val="000000"/>
              </a:solidFill>
              <a:effectLst/>
            </a:endParaRPr>
          </a:p>
          <a:p>
            <a:pPr algn="just"/>
            <a:r>
              <a:rPr lang="en-US" sz="1600" b="0" i="0" dirty="0">
                <a:solidFill>
                  <a:srgbClr val="000000"/>
                </a:solidFill>
                <a:effectLst/>
              </a:rPr>
              <a:t>The template generated in the feature extraction stage needs a matching metric to measure the similarity between two iris templates. This metric gives one range of values when templates generated from the same eye are compared and another range of values when templates generated from </a:t>
            </a:r>
            <a:r>
              <a:rPr lang="en-US" sz="1600" dirty="0">
                <a:solidFill>
                  <a:srgbClr val="000000"/>
                </a:solidFill>
              </a:rPr>
              <a:t>Different person’s eye are</a:t>
            </a:r>
            <a:r>
              <a:rPr lang="en-US" sz="1600" b="0" i="0" dirty="0">
                <a:solidFill>
                  <a:srgbClr val="000000"/>
                </a:solidFill>
                <a:effectLst/>
              </a:rPr>
              <a:t> compared; so that we can decide as to whether the two templates belong to the same or different persons.</a:t>
            </a:r>
          </a:p>
          <a:p>
            <a:pPr marL="0" indent="0">
              <a:buNone/>
            </a:pPr>
            <a:endParaRPr lang="en-IN" sz="2400" dirty="0"/>
          </a:p>
        </p:txBody>
      </p:sp>
      <p:sp>
        <p:nvSpPr>
          <p:cNvPr id="4" name="Text Placeholder 3">
            <a:extLst>
              <a:ext uri="{FF2B5EF4-FFF2-40B4-BE49-F238E27FC236}">
                <a16:creationId xmlns:a16="http://schemas.microsoft.com/office/drawing/2014/main" id="{72F9EB20-27E0-177A-E17D-9000451B67F7}"/>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682DD34A-BF7E-0E6E-04A2-803C7A815543}"/>
              </a:ext>
            </a:extLst>
          </p:cNvPr>
          <p:cNvSpPr>
            <a:spLocks noGrp="1"/>
          </p:cNvSpPr>
          <p:nvPr>
            <p:ph type="sldNum" sz="quarter" idx="14"/>
          </p:nvPr>
        </p:nvSpPr>
        <p:spPr/>
        <p:txBody>
          <a:bodyPr/>
          <a:lstStyle/>
          <a:p>
            <a:pPr>
              <a:defRPr/>
            </a:pPr>
            <a:fld id="{E7932E7D-64AD-4B40-82F0-E2C2DEB5DAFF}" type="slidenum">
              <a:rPr lang="en-US" altLang="en-US" smtClean="0"/>
              <a:pPr>
                <a:defRPr/>
              </a:pPr>
              <a:t>24</a:t>
            </a:fld>
            <a:endParaRPr lang="en-US" altLang="en-US"/>
          </a:p>
        </p:txBody>
      </p:sp>
    </p:spTree>
    <p:extLst>
      <p:ext uri="{BB962C8B-B14F-4D97-AF65-F5344CB8AC3E}">
        <p14:creationId xmlns:p14="http://schemas.microsoft.com/office/powerpoint/2010/main" val="3916669012"/>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BB72C9-54EF-0968-DD73-AD691B8C91FB}"/>
              </a:ext>
            </a:extLst>
          </p:cNvPr>
          <p:cNvSpPr>
            <a:spLocks noGrp="1"/>
          </p:cNvSpPr>
          <p:nvPr>
            <p:ph type="title"/>
          </p:nvPr>
        </p:nvSpPr>
        <p:spPr>
          <a:xfrm flipH="1">
            <a:off x="11125200" y="274638"/>
            <a:ext cx="152400" cy="1143000"/>
          </a:xfrm>
        </p:spPr>
        <p:txBody>
          <a:bodyPr/>
          <a:lstStyle/>
          <a:p>
            <a:endParaRPr lang="en-IN"/>
          </a:p>
        </p:txBody>
      </p:sp>
      <p:sp>
        <p:nvSpPr>
          <p:cNvPr id="7" name="Content Placeholder 6">
            <a:extLst>
              <a:ext uri="{FF2B5EF4-FFF2-40B4-BE49-F238E27FC236}">
                <a16:creationId xmlns:a16="http://schemas.microsoft.com/office/drawing/2014/main" id="{8BD423CB-ECD4-6978-72E4-D8F3F0FF4E69}"/>
              </a:ext>
            </a:extLst>
          </p:cNvPr>
          <p:cNvSpPr>
            <a:spLocks noGrp="1"/>
          </p:cNvSpPr>
          <p:nvPr>
            <p:ph idx="1"/>
          </p:nvPr>
        </p:nvSpPr>
        <p:spPr>
          <a:xfrm>
            <a:off x="457200" y="1415460"/>
            <a:ext cx="8229600" cy="5135563"/>
          </a:xfrm>
        </p:spPr>
        <p:txBody>
          <a:bodyPr/>
          <a:lstStyle/>
          <a:p>
            <a:pPr marL="0" indent="0" algn="just">
              <a:buNone/>
            </a:pPr>
            <a:r>
              <a:rPr lang="en-US" sz="1600" b="0" i="0" dirty="0">
                <a:solidFill>
                  <a:srgbClr val="000000"/>
                </a:solidFill>
                <a:effectLst/>
              </a:rPr>
              <a:t>The most important step in iris recognition is feature extraction. Feature extraction is a process of finding the most discriminating information present in an iris pattern. The recognition rate and run time of matching of two iris templates mostly depends on feature extraction technique. In this paper, CNN is used for extracting feature of the normalized iris image. </a:t>
            </a:r>
          </a:p>
          <a:p>
            <a:pPr marL="0" indent="0" algn="l">
              <a:buNone/>
            </a:pPr>
            <a:endParaRPr lang="en-US" sz="1600" dirty="0">
              <a:solidFill>
                <a:srgbClr val="000000"/>
              </a:solidFill>
            </a:endParaRPr>
          </a:p>
          <a:p>
            <a:pPr marL="0" indent="0" algn="l">
              <a:buNone/>
            </a:pPr>
            <a:endParaRPr lang="en-US" sz="1600" b="0" i="0" dirty="0">
              <a:solidFill>
                <a:srgbClr val="000000"/>
              </a:solidFill>
              <a:effectLst/>
            </a:endParaRPr>
          </a:p>
          <a:p>
            <a:pPr marL="0" indent="0" algn="l">
              <a:buNone/>
            </a:pPr>
            <a:endParaRPr lang="en-US" sz="1600" dirty="0">
              <a:solidFill>
                <a:srgbClr val="000000"/>
              </a:solidFill>
            </a:endParaRPr>
          </a:p>
          <a:p>
            <a:pPr marL="0" indent="0" algn="l">
              <a:buNone/>
            </a:pPr>
            <a:endParaRPr lang="en-US" sz="1600" b="0" i="0" dirty="0">
              <a:solidFill>
                <a:srgbClr val="000000"/>
              </a:solidFill>
              <a:effectLst/>
            </a:endParaRPr>
          </a:p>
          <a:p>
            <a:pPr marL="0" indent="0" algn="l">
              <a:buNone/>
            </a:pPr>
            <a:endParaRPr lang="en-US" sz="1600" dirty="0">
              <a:solidFill>
                <a:srgbClr val="000000"/>
              </a:solidFill>
            </a:endParaRPr>
          </a:p>
          <a:p>
            <a:pPr marL="0" indent="0" algn="l">
              <a:buNone/>
            </a:pPr>
            <a:endParaRPr lang="en-US" sz="1600" b="0" i="0" dirty="0">
              <a:solidFill>
                <a:srgbClr val="000000"/>
              </a:solidFill>
              <a:effectLst/>
            </a:endParaRPr>
          </a:p>
          <a:p>
            <a:pPr marL="0" indent="0" algn="l">
              <a:buNone/>
            </a:pPr>
            <a:endParaRPr lang="en-US" sz="1600" dirty="0">
              <a:solidFill>
                <a:srgbClr val="000000"/>
              </a:solidFill>
            </a:endParaRPr>
          </a:p>
          <a:p>
            <a:pPr marL="0" indent="0" algn="l">
              <a:buNone/>
            </a:pPr>
            <a:endParaRPr lang="en-US" sz="1600" b="0" i="0" dirty="0">
              <a:solidFill>
                <a:srgbClr val="000000"/>
              </a:solidFill>
              <a:effectLst/>
            </a:endParaRPr>
          </a:p>
          <a:p>
            <a:pPr marL="0" indent="0" algn="l">
              <a:buNone/>
            </a:pPr>
            <a:r>
              <a:rPr lang="en-US" sz="1600" dirty="0">
                <a:solidFill>
                  <a:srgbClr val="000000"/>
                </a:solidFill>
              </a:rPr>
              <a:t>                                      Convolutional Neural Layers</a:t>
            </a:r>
            <a:endParaRPr lang="en-US" sz="1600" b="0" i="0" dirty="0">
              <a:solidFill>
                <a:srgbClr val="000000"/>
              </a:solidFill>
              <a:effectLst/>
            </a:endParaRPr>
          </a:p>
          <a:p>
            <a:endParaRPr lang="en-IN" sz="2000" dirty="0"/>
          </a:p>
        </p:txBody>
      </p:sp>
      <p:sp>
        <p:nvSpPr>
          <p:cNvPr id="8" name="Text Placeholder 7">
            <a:extLst>
              <a:ext uri="{FF2B5EF4-FFF2-40B4-BE49-F238E27FC236}">
                <a16:creationId xmlns:a16="http://schemas.microsoft.com/office/drawing/2014/main" id="{8D3CB782-FE99-131D-D7AB-BF496828213D}"/>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2ED28341-B731-17AF-DA09-C3508220B51B}"/>
              </a:ext>
            </a:extLst>
          </p:cNvPr>
          <p:cNvSpPr>
            <a:spLocks noGrp="1"/>
          </p:cNvSpPr>
          <p:nvPr>
            <p:ph type="sldNum" sz="quarter" idx="14"/>
          </p:nvPr>
        </p:nvSpPr>
        <p:spPr/>
        <p:txBody>
          <a:bodyPr/>
          <a:lstStyle/>
          <a:p>
            <a:pPr>
              <a:defRPr/>
            </a:pPr>
            <a:fld id="{E7932E7D-64AD-4B40-82F0-E2C2DEB5DAFF}" type="slidenum">
              <a:rPr lang="en-US" altLang="en-US" smtClean="0"/>
              <a:pPr>
                <a:defRPr/>
              </a:pPr>
              <a:t>25</a:t>
            </a:fld>
            <a:endParaRPr lang="en-US" altLang="en-US"/>
          </a:p>
        </p:txBody>
      </p:sp>
      <p:pic>
        <p:nvPicPr>
          <p:cNvPr id="10" name="Picture 9">
            <a:extLst>
              <a:ext uri="{FF2B5EF4-FFF2-40B4-BE49-F238E27FC236}">
                <a16:creationId xmlns:a16="http://schemas.microsoft.com/office/drawing/2014/main" id="{25F273DF-82BE-924E-84E4-BF46E0707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124200"/>
            <a:ext cx="4105848" cy="1505160"/>
          </a:xfrm>
          <a:prstGeom prst="rect">
            <a:avLst/>
          </a:prstGeom>
        </p:spPr>
      </p:pic>
      <p:sp>
        <p:nvSpPr>
          <p:cNvPr id="2" name="TextBox 1">
            <a:extLst>
              <a:ext uri="{FF2B5EF4-FFF2-40B4-BE49-F238E27FC236}">
                <a16:creationId xmlns:a16="http://schemas.microsoft.com/office/drawing/2014/main" id="{D00847A7-D09B-796A-5EDB-6E61A97FC668}"/>
              </a:ext>
            </a:extLst>
          </p:cNvPr>
          <p:cNvSpPr txBox="1"/>
          <p:nvPr/>
        </p:nvSpPr>
        <p:spPr>
          <a:xfrm>
            <a:off x="490824" y="1017871"/>
            <a:ext cx="7391400" cy="461665"/>
          </a:xfrm>
          <a:prstGeom prst="rect">
            <a:avLst/>
          </a:prstGeom>
          <a:noFill/>
        </p:spPr>
        <p:txBody>
          <a:bodyPr wrap="square" rtlCol="0">
            <a:spAutoFit/>
          </a:bodyPr>
          <a:lstStyle/>
          <a:p>
            <a:r>
              <a:rPr lang="en-IN" sz="2400" b="1" i="0" dirty="0">
                <a:solidFill>
                  <a:srgbClr val="000000"/>
                </a:solidFill>
                <a:effectLst/>
                <a:latin typeface="Times New Roman" panose="02020603050405020304" pitchFamily="18" charset="0"/>
                <a:cs typeface="Times New Roman" panose="02020603050405020304" pitchFamily="18" charset="0"/>
              </a:rPr>
              <a:t>Feature Extraction </a:t>
            </a:r>
          </a:p>
        </p:txBody>
      </p:sp>
    </p:spTree>
    <p:extLst>
      <p:ext uri="{BB962C8B-B14F-4D97-AF65-F5344CB8AC3E}">
        <p14:creationId xmlns:p14="http://schemas.microsoft.com/office/powerpoint/2010/main" val="1523935594"/>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08BE-E2E1-148F-8087-82A4DBCBF5D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9CCED41-D8D6-D56A-31EA-D9382120AC81}"/>
              </a:ext>
            </a:extLst>
          </p:cNvPr>
          <p:cNvSpPr>
            <a:spLocks noGrp="1"/>
          </p:cNvSpPr>
          <p:nvPr>
            <p:ph idx="1"/>
          </p:nvPr>
        </p:nvSpPr>
        <p:spPr>
          <a:xfrm>
            <a:off x="457200" y="1166018"/>
            <a:ext cx="8229600" cy="4525963"/>
          </a:xfrm>
        </p:spPr>
        <p:txBody>
          <a:bodyPr/>
          <a:lstStyle/>
          <a:p>
            <a:pPr marL="342900" indent="-342900" algn="just">
              <a:buAutoNum type="arabicPeriod"/>
            </a:pPr>
            <a:r>
              <a:rPr lang="en-IN" sz="1800" dirty="0" err="1">
                <a:latin typeface="Times New Roman" panose="02020603050405020304" pitchFamily="18" charset="0"/>
                <a:cs typeface="Times New Roman" panose="02020603050405020304" pitchFamily="18" charset="0"/>
              </a:rPr>
              <a:t>Sabhanayagam</a:t>
            </a:r>
            <a:r>
              <a:rPr lang="en-IN" sz="1800" dirty="0">
                <a:latin typeface="Times New Roman" panose="02020603050405020304" pitchFamily="18" charset="0"/>
                <a:cs typeface="Times New Roman" panose="02020603050405020304" pitchFamily="18" charset="0"/>
              </a:rPr>
              <a:t>, T., Venkatesan, V. P. &amp; </a:t>
            </a:r>
            <a:r>
              <a:rPr lang="en-IN" sz="1800" dirty="0" err="1">
                <a:latin typeface="Times New Roman" panose="02020603050405020304" pitchFamily="18" charset="0"/>
                <a:cs typeface="Times New Roman" panose="02020603050405020304" pitchFamily="18" charset="0"/>
              </a:rPr>
              <a:t>Senthamaraikannan</a:t>
            </a:r>
            <a:r>
              <a:rPr lang="en-IN" sz="1800" dirty="0">
                <a:latin typeface="Times New Roman" panose="02020603050405020304" pitchFamily="18" charset="0"/>
                <a:cs typeface="Times New Roman" panose="02020603050405020304" pitchFamily="18" charset="0"/>
              </a:rPr>
              <a:t>, K. (2018). A comprehensive survey on various biometric systems. Int. J. App. Eng. Res., 13, 2276–2297.</a:t>
            </a:r>
          </a:p>
          <a:p>
            <a:pPr marL="342900" indent="-342900" algn="just">
              <a:buAutoNum type="arabicPeriod"/>
            </a:pPr>
            <a:r>
              <a:rPr lang="en-IN" sz="1800" dirty="0">
                <a:latin typeface="Times New Roman" panose="02020603050405020304" pitchFamily="18" charset="0"/>
                <a:cs typeface="Times New Roman" panose="02020603050405020304" pitchFamily="18" charset="0"/>
              </a:rPr>
              <a:t> Al </a:t>
            </a:r>
            <a:r>
              <a:rPr lang="en-IN" sz="1800" dirty="0" err="1">
                <a:latin typeface="Times New Roman" panose="02020603050405020304" pitchFamily="18" charset="0"/>
                <a:cs typeface="Times New Roman" panose="02020603050405020304" pitchFamily="18" charset="0"/>
              </a:rPr>
              <a:t>Rifaee</a:t>
            </a:r>
            <a:r>
              <a:rPr lang="en-IN" sz="1800" dirty="0">
                <a:latin typeface="Times New Roman" panose="02020603050405020304" pitchFamily="18" charset="0"/>
                <a:cs typeface="Times New Roman" panose="02020603050405020304" pitchFamily="18" charset="0"/>
              </a:rPr>
              <a:t>, M. (2014). Unconstrained iris recognition. PhD diss., De Montfort University. </a:t>
            </a:r>
          </a:p>
          <a:p>
            <a:pPr marL="342900" indent="-342900" algn="just">
              <a:buAutoNum type="arabicPeriod"/>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Masek</a:t>
            </a:r>
            <a:r>
              <a:rPr lang="en-IN" sz="1800" dirty="0">
                <a:latin typeface="Times New Roman" panose="02020603050405020304" pitchFamily="18" charset="0"/>
                <a:cs typeface="Times New Roman" panose="02020603050405020304" pitchFamily="18" charset="0"/>
              </a:rPr>
              <a:t>, L. (2003). Recognition of human iris patterns for biometric identification. BEng diss., University of Western Australia. </a:t>
            </a:r>
          </a:p>
          <a:p>
            <a:pPr marL="342900" indent="-342900" algn="just">
              <a:buAutoNum type="arabicPeriod"/>
            </a:pPr>
            <a:r>
              <a:rPr lang="en-IN" sz="1800" dirty="0">
                <a:latin typeface="Times New Roman" panose="02020603050405020304" pitchFamily="18" charset="0"/>
                <a:cs typeface="Times New Roman" panose="02020603050405020304" pitchFamily="18" charset="0"/>
              </a:rPr>
              <a:t> Cruz, F. R. G., </a:t>
            </a:r>
            <a:r>
              <a:rPr lang="en-IN" sz="1800" dirty="0" err="1">
                <a:latin typeface="Times New Roman" panose="02020603050405020304" pitchFamily="18" charset="0"/>
                <a:cs typeface="Times New Roman" panose="02020603050405020304" pitchFamily="18" charset="0"/>
              </a:rPr>
              <a:t>Hortinela</a:t>
            </a:r>
            <a:r>
              <a:rPr lang="en-IN" sz="1800" dirty="0">
                <a:latin typeface="Times New Roman" panose="02020603050405020304" pitchFamily="18" charset="0"/>
                <a:cs typeface="Times New Roman" panose="02020603050405020304" pitchFamily="18" charset="0"/>
              </a:rPr>
              <a:t>, C. C., </a:t>
            </a:r>
            <a:r>
              <a:rPr lang="en-IN" sz="1800" dirty="0" err="1">
                <a:latin typeface="Times New Roman" panose="02020603050405020304" pitchFamily="18" charset="0"/>
                <a:cs typeface="Times New Roman" panose="02020603050405020304" pitchFamily="18" charset="0"/>
              </a:rPr>
              <a:t>Redosendo</a:t>
            </a:r>
            <a:r>
              <a:rPr lang="en-IN" sz="1800" dirty="0">
                <a:latin typeface="Times New Roman" panose="02020603050405020304" pitchFamily="18" charset="0"/>
                <a:cs typeface="Times New Roman" panose="02020603050405020304" pitchFamily="18" charset="0"/>
              </a:rPr>
              <a:t>, B. E., Asuncion, B. K. P., </a:t>
            </a:r>
            <a:r>
              <a:rPr lang="en-IN" sz="1800" dirty="0" err="1">
                <a:latin typeface="Times New Roman" panose="02020603050405020304" pitchFamily="18" charset="0"/>
                <a:cs typeface="Times New Roman" panose="02020603050405020304" pitchFamily="18" charset="0"/>
              </a:rPr>
              <a:t>Leoncio</a:t>
            </a:r>
            <a:r>
              <a:rPr lang="en-IN" sz="1800" dirty="0">
                <a:latin typeface="Times New Roman" panose="02020603050405020304" pitchFamily="18" charset="0"/>
                <a:cs typeface="Times New Roman" panose="02020603050405020304" pitchFamily="18" charset="0"/>
              </a:rPr>
              <a:t>, C. J. S., </a:t>
            </a:r>
            <a:r>
              <a:rPr lang="en-IN" sz="1800" dirty="0" err="1">
                <a:latin typeface="Times New Roman" panose="02020603050405020304" pitchFamily="18" charset="0"/>
                <a:cs typeface="Times New Roman" panose="02020603050405020304" pitchFamily="18" charset="0"/>
              </a:rPr>
              <a:t>Linsangan</a:t>
            </a:r>
            <a:r>
              <a:rPr lang="en-IN" sz="1800" dirty="0">
                <a:latin typeface="Times New Roman" panose="02020603050405020304" pitchFamily="18" charset="0"/>
                <a:cs typeface="Times New Roman" panose="02020603050405020304" pitchFamily="18" charset="0"/>
              </a:rPr>
              <a:t>, N. B. &amp; Chung, W. -Y. (2016). Iris recognition using </a:t>
            </a:r>
            <a:r>
              <a:rPr lang="en-IN" sz="1800" dirty="0" err="1">
                <a:latin typeface="Times New Roman" panose="02020603050405020304" pitchFamily="18" charset="0"/>
                <a:cs typeface="Times New Roman" panose="02020603050405020304" pitchFamily="18" charset="0"/>
              </a:rPr>
              <a:t>Daugman</a:t>
            </a:r>
            <a:r>
              <a:rPr lang="en-IN" sz="1800" dirty="0">
                <a:latin typeface="Times New Roman" panose="02020603050405020304" pitchFamily="18" charset="0"/>
                <a:cs typeface="Times New Roman" panose="02020603050405020304" pitchFamily="18" charset="0"/>
              </a:rPr>
              <a:t> algorithm on Raspberry Pi. 2016 IEEE region 10 conference (TENCON). New Jersey, USA: Institute of Electrical and Electronics (IEEE), 2126–2129, </a:t>
            </a:r>
            <a:r>
              <a:rPr lang="en-IN" sz="1800" dirty="0">
                <a:latin typeface="Times New Roman" panose="02020603050405020304" pitchFamily="18" charset="0"/>
                <a:cs typeface="Times New Roman" panose="02020603050405020304" pitchFamily="18" charset="0"/>
                <a:hlinkClick r:id="rId2"/>
              </a:rPr>
              <a:t>https://doi.org/10.1109/TENCON.2016.7848401</a:t>
            </a:r>
            <a:r>
              <a:rPr lang="en-IN" sz="1800" dirty="0">
                <a:latin typeface="Times New Roman" panose="02020603050405020304" pitchFamily="18" charset="0"/>
                <a:cs typeface="Times New Roman" panose="02020603050405020304" pitchFamily="18" charset="0"/>
              </a:rPr>
              <a:t>.</a:t>
            </a:r>
          </a:p>
          <a:p>
            <a:pPr marL="342900" indent="-342900" algn="just">
              <a:buAutoNum type="arabicPeriod"/>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Kunik</a:t>
            </a:r>
            <a:r>
              <a:rPr lang="en-IN" sz="1800" dirty="0">
                <a:latin typeface="Times New Roman" panose="02020603050405020304" pitchFamily="18" charset="0"/>
                <a:cs typeface="Times New Roman" panose="02020603050405020304" pitchFamily="18" charset="0"/>
              </a:rPr>
              <a:t>, Z., </a:t>
            </a:r>
            <a:r>
              <a:rPr lang="en-IN" sz="1800" dirty="0" err="1">
                <a:latin typeface="Times New Roman" panose="02020603050405020304" pitchFamily="18" charset="0"/>
                <a:cs typeface="Times New Roman" panose="02020603050405020304" pitchFamily="18" charset="0"/>
              </a:rPr>
              <a:t>Bykowski</a:t>
            </a:r>
            <a:r>
              <a:rPr lang="en-IN" sz="1800" dirty="0">
                <a:latin typeface="Times New Roman" panose="02020603050405020304" pitchFamily="18" charset="0"/>
                <a:cs typeface="Times New Roman" panose="02020603050405020304" pitchFamily="18" charset="0"/>
              </a:rPr>
              <a:t>, A., Marciniak, T. &amp; </a:t>
            </a:r>
            <a:r>
              <a:rPr lang="en-IN" sz="1800" dirty="0" err="1">
                <a:latin typeface="Times New Roman" panose="02020603050405020304" pitchFamily="18" charset="0"/>
                <a:cs typeface="Times New Roman" panose="02020603050405020304" pitchFamily="18" charset="0"/>
              </a:rPr>
              <a:t>Dąbrowski</a:t>
            </a:r>
            <a:r>
              <a:rPr lang="en-IN" sz="1800" dirty="0">
                <a:latin typeface="Times New Roman" panose="02020603050405020304" pitchFamily="18" charset="0"/>
                <a:cs typeface="Times New Roman" panose="02020603050405020304" pitchFamily="18" charset="0"/>
              </a:rPr>
              <a:t>, A. (2017). Raspberry Pi based complete embedded system for iris recognition. 2017 signal processing: algorithms, architectures, arrangements, and applications (SPA). New Jersey, USA: IEEE, 263–268, https://doi.org/10.23919/SPA.2017.8166876</a:t>
            </a:r>
          </a:p>
          <a:p>
            <a:endParaRPr lang="en-IN" dirty="0"/>
          </a:p>
        </p:txBody>
      </p:sp>
      <p:sp>
        <p:nvSpPr>
          <p:cNvPr id="4" name="Text Placeholder 3">
            <a:extLst>
              <a:ext uri="{FF2B5EF4-FFF2-40B4-BE49-F238E27FC236}">
                <a16:creationId xmlns:a16="http://schemas.microsoft.com/office/drawing/2014/main" id="{F8222E44-FFA0-EFAA-5AC2-48FECCBC0A73}"/>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C4F72533-A4F7-697E-423F-24A2A4757709}"/>
              </a:ext>
            </a:extLst>
          </p:cNvPr>
          <p:cNvSpPr>
            <a:spLocks noGrp="1"/>
          </p:cNvSpPr>
          <p:nvPr>
            <p:ph type="sldNum" sz="quarter" idx="14"/>
          </p:nvPr>
        </p:nvSpPr>
        <p:spPr/>
        <p:txBody>
          <a:bodyPr/>
          <a:lstStyle/>
          <a:p>
            <a:pPr>
              <a:defRPr/>
            </a:pPr>
            <a:fld id="{E7932E7D-64AD-4B40-82F0-E2C2DEB5DAFF}" type="slidenum">
              <a:rPr lang="en-US" altLang="en-US" smtClean="0"/>
              <a:pPr>
                <a:defRPr/>
              </a:pPr>
              <a:t>26</a:t>
            </a:fld>
            <a:endParaRPr lang="en-US" altLang="en-US"/>
          </a:p>
        </p:txBody>
      </p:sp>
    </p:spTree>
    <p:extLst>
      <p:ext uri="{BB962C8B-B14F-4D97-AF65-F5344CB8AC3E}">
        <p14:creationId xmlns:p14="http://schemas.microsoft.com/office/powerpoint/2010/main" val="1462045872"/>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6DE3D3-CB0C-9D20-4C69-7FD005195400}"/>
              </a:ext>
            </a:extLst>
          </p:cNvPr>
          <p:cNvSpPr>
            <a:spLocks noGrp="1"/>
          </p:cNvSpPr>
          <p:nvPr>
            <p:ph type="sldNum" sz="quarter" idx="10"/>
          </p:nvPr>
        </p:nvSpPr>
        <p:spPr/>
        <p:txBody>
          <a:bodyPr/>
          <a:lstStyle/>
          <a:p>
            <a:pPr>
              <a:defRPr/>
            </a:pPr>
            <a:fld id="{BC227501-0F7A-4559-B83B-057FDDC0BBE4}" type="slidenum">
              <a:rPr lang="en-US" altLang="en-US" smtClean="0"/>
              <a:pPr>
                <a:defRPr/>
              </a:pPr>
              <a:t>27</a:t>
            </a:fld>
            <a:endParaRPr lang="en-US" altLang="en-US"/>
          </a:p>
        </p:txBody>
      </p:sp>
      <p:sp>
        <p:nvSpPr>
          <p:cNvPr id="3" name="TextBox 2">
            <a:extLst>
              <a:ext uri="{FF2B5EF4-FFF2-40B4-BE49-F238E27FC236}">
                <a16:creationId xmlns:a16="http://schemas.microsoft.com/office/drawing/2014/main" id="{BD09133A-A651-76BD-E784-5FE31560CC2A}"/>
              </a:ext>
            </a:extLst>
          </p:cNvPr>
          <p:cNvSpPr txBox="1"/>
          <p:nvPr/>
        </p:nvSpPr>
        <p:spPr>
          <a:xfrm>
            <a:off x="1181100" y="1474619"/>
            <a:ext cx="6781800" cy="3908762"/>
          </a:xfrm>
          <a:prstGeom prst="rect">
            <a:avLst/>
          </a:prstGeom>
          <a:noFill/>
        </p:spPr>
        <p:txBody>
          <a:bodyPr wrap="square" rtlCol="0">
            <a:spAutoFit/>
          </a:bodyPr>
          <a:lstStyle/>
          <a:p>
            <a:endParaRPr lang="en-US" dirty="0"/>
          </a:p>
          <a:p>
            <a:r>
              <a:rPr lang="en-US" sz="6600" dirty="0"/>
              <a:t>                     </a:t>
            </a:r>
            <a:r>
              <a:rPr lang="en-US" sz="8000" b="1" dirty="0">
                <a:solidFill>
                  <a:srgbClr val="002060"/>
                </a:solidFill>
                <a:effectLst>
                  <a:outerShdw blurRad="38100" dist="38100" dir="2700000" algn="tl">
                    <a:srgbClr val="000000">
                      <a:alpha val="43137"/>
                    </a:srgbClr>
                  </a:outerShdw>
                </a:effectLst>
                <a:latin typeface="Book Antiqua" pitchFamily="18" charset="0"/>
                <a:cs typeface="+mn-cs"/>
              </a:rPr>
              <a:t>THANK</a:t>
            </a:r>
            <a:r>
              <a:rPr lang="en-US" sz="8000" dirty="0"/>
              <a:t> </a:t>
            </a:r>
            <a:r>
              <a:rPr lang="en-US" sz="8000" b="1" dirty="0">
                <a:solidFill>
                  <a:srgbClr val="002060"/>
                </a:solidFill>
                <a:effectLst>
                  <a:outerShdw blurRad="38100" dist="38100" dir="2700000" algn="tl">
                    <a:srgbClr val="000000">
                      <a:alpha val="43137"/>
                    </a:srgbClr>
                  </a:outerShdw>
                </a:effectLst>
                <a:latin typeface="Book Antiqua" pitchFamily="18" charset="0"/>
                <a:cs typeface="+mn-cs"/>
              </a:rPr>
              <a:t>YOU</a:t>
            </a:r>
          </a:p>
          <a:p>
            <a:endParaRPr lang="en-US" sz="6600" dirty="0"/>
          </a:p>
          <a:p>
            <a:r>
              <a:rPr lang="en-US" dirty="0"/>
              <a:t>  </a:t>
            </a:r>
            <a:endParaRPr lang="en-IN" dirty="0"/>
          </a:p>
        </p:txBody>
      </p:sp>
      <p:sp>
        <p:nvSpPr>
          <p:cNvPr id="4" name="Text Placeholder 3">
            <a:extLst>
              <a:ext uri="{FF2B5EF4-FFF2-40B4-BE49-F238E27FC236}">
                <a16:creationId xmlns:a16="http://schemas.microsoft.com/office/drawing/2014/main" id="{0F9B60D6-6727-3679-AECC-5F8DED82BDDB}"/>
              </a:ext>
            </a:extLst>
          </p:cNvPr>
          <p:cNvSpPr txBox="1">
            <a:spLocks/>
          </p:cNvSpPr>
          <p:nvPr/>
        </p:nvSpPr>
        <p:spPr>
          <a:xfrm>
            <a:off x="0" y="6553200"/>
            <a:ext cx="1752600" cy="3047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altLang="en-US" sz="1600" dirty="0"/>
              <a:t>CMRCET - CSE</a:t>
            </a:r>
          </a:p>
        </p:txBody>
      </p:sp>
    </p:spTree>
    <p:extLst>
      <p:ext uri="{BB962C8B-B14F-4D97-AF65-F5344CB8AC3E}">
        <p14:creationId xmlns:p14="http://schemas.microsoft.com/office/powerpoint/2010/main" val="2557300850"/>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7A8E-2A08-A3EA-05B9-97C63E4BC4A3}"/>
              </a:ext>
            </a:extLst>
          </p:cNvPr>
          <p:cNvSpPr>
            <a:spLocks noGrp="1"/>
          </p:cNvSpPr>
          <p:nvPr>
            <p:ph type="title"/>
          </p:nvPr>
        </p:nvSpPr>
        <p:spPr>
          <a:xfrm>
            <a:off x="457200" y="236538"/>
            <a:ext cx="8229600" cy="1143000"/>
          </a:xfrm>
        </p:spPr>
        <p:txBody>
          <a:bodyPr/>
          <a:lstStyle/>
          <a:p>
            <a:pPr eaLnBrk="1" hangingPunct="1">
              <a:defRPr/>
            </a:pPr>
            <a:r>
              <a:rPr lang="en-US" sz="3600" b="1" dirty="0">
                <a:effectLst>
                  <a:outerShdw blurRad="38100" dist="38100" dir="2700000" algn="tl">
                    <a:srgbClr val="000000">
                      <a:alpha val="43137"/>
                    </a:srgbClr>
                  </a:outerShdw>
                </a:effectLst>
              </a:rPr>
              <a:t>Abstract</a:t>
            </a:r>
          </a:p>
        </p:txBody>
      </p:sp>
      <p:sp>
        <p:nvSpPr>
          <p:cNvPr id="24579" name="Content Placeholder 2">
            <a:extLst>
              <a:ext uri="{FF2B5EF4-FFF2-40B4-BE49-F238E27FC236}">
                <a16:creationId xmlns:a16="http://schemas.microsoft.com/office/drawing/2014/main" id="{0E8AD3A8-A62B-BFD7-C4E0-2BCB414273FD}"/>
              </a:ext>
            </a:extLst>
          </p:cNvPr>
          <p:cNvSpPr>
            <a:spLocks noGrp="1"/>
          </p:cNvSpPr>
          <p:nvPr>
            <p:ph idx="1"/>
          </p:nvPr>
        </p:nvSpPr>
        <p:spPr>
          <a:xfrm>
            <a:off x="838200" y="1524000"/>
            <a:ext cx="7696200" cy="4267200"/>
          </a:xfrm>
        </p:spPr>
        <p:txBody>
          <a:bodyPr/>
          <a:lstStyle/>
          <a:p>
            <a:pPr marL="0" indent="0" algn="just">
              <a:lnSpc>
                <a:spcPct val="107000"/>
              </a:lnSpc>
              <a:spcBef>
                <a:spcPts val="0"/>
              </a:spcBef>
              <a:spcAft>
                <a:spcPts val="800"/>
              </a:spcAft>
              <a:buNone/>
              <a:defRPr/>
            </a:pPr>
            <a:r>
              <a:rPr lang="en-US" sz="1800" b="0" i="0" dirty="0">
                <a:solidFill>
                  <a:srgbClr val="333333"/>
                </a:solidFill>
                <a:effectLst/>
              </a:rPr>
              <a:t>It is indispensable to ensure security biometrically in the most authentication and identification scenario. Iris recognition regarded as the most reliable biometric recognition due to its stable and extraordinary variation in texture. The unique patterns are used in iris recognition to identify individuals in requiring a high level of security. This paper explores an efficient technique that uses convolutional neural network (CNN) and support vector machine (SVM) for feature extraction and classification respectively to increase the efficiency of recognition. The proposed technique has been successfully applied and also clearly demonstrates the performance of the experimental evaluation on iris images from the CASIA database.</a:t>
            </a:r>
            <a:endParaRPr lang="en-US" altLang="en-US" sz="1800" dirty="0"/>
          </a:p>
        </p:txBody>
      </p:sp>
      <p:sp>
        <p:nvSpPr>
          <p:cNvPr id="24580" name="Text Placeholder 3">
            <a:extLst>
              <a:ext uri="{FF2B5EF4-FFF2-40B4-BE49-F238E27FC236}">
                <a16:creationId xmlns:a16="http://schemas.microsoft.com/office/drawing/2014/main" id="{F90D2F4E-0CBE-5831-8EB1-3E28BAC6911F}"/>
              </a:ext>
            </a:extLst>
          </p:cNvPr>
          <p:cNvSpPr>
            <a:spLocks noGrp="1"/>
          </p:cNvSpPr>
          <p:nvPr>
            <p:ph type="body" sz="quarter" idx="13"/>
          </p:nvPr>
        </p:nvSpPr>
        <p:spPr>
          <a:xfrm>
            <a:off x="10659" y="6553200"/>
            <a:ext cx="1676400" cy="304800"/>
          </a:xfrm>
        </p:spPr>
        <p:txBody>
          <a:bodyPr/>
          <a:lstStyle/>
          <a:p>
            <a:pPr eaLnBrk="1" hangingPunct="1"/>
            <a:r>
              <a:rPr lang="en-US" altLang="en-US" dirty="0"/>
              <a:t>CMRCET - CSE</a:t>
            </a:r>
          </a:p>
        </p:txBody>
      </p:sp>
      <p:sp>
        <p:nvSpPr>
          <p:cNvPr id="24581" name="Slide Number Placeholder 4">
            <a:extLst>
              <a:ext uri="{FF2B5EF4-FFF2-40B4-BE49-F238E27FC236}">
                <a16:creationId xmlns:a16="http://schemas.microsoft.com/office/drawing/2014/main" id="{0466E8F4-3FCF-57D9-368E-61B7114FB32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E8F1E403-62EC-4C50-B6B5-A620D4653E2F}" type="slidenum">
              <a:rPr lang="en-US" altLang="en-US" sz="1600" smtClean="0"/>
              <a:pPr>
                <a:spcBef>
                  <a:spcPct val="0"/>
                </a:spcBef>
                <a:buFontTx/>
                <a:buNone/>
              </a:pPr>
              <a:t>3</a:t>
            </a:fld>
            <a:endParaRPr lang="en-US" altLang="en-US" sz="1600"/>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F4741-FF9D-D1B4-71C5-B1D0A8DE3205}"/>
              </a:ext>
            </a:extLst>
          </p:cNvPr>
          <p:cNvSpPr>
            <a:spLocks noGrp="1"/>
          </p:cNvSpPr>
          <p:nvPr>
            <p:ph idx="1"/>
          </p:nvPr>
        </p:nvSpPr>
        <p:spPr/>
        <p:txBody>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Iris recognition is a type of biometric technology that enables a person to be authenticated automatically via his criteria through machines. Compared to other biometric traits, iris possess lesser false acceptance and rejection rate due to its high in universality, uniqueness, permanence, permanency, and stability.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Informative features of iris are being extracted from the raw image and those features are classified based on criteria. Correct prediction on the label indicates successful iris recognition.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However, the growing interest of machine learning (ML) and computer vision in image processing indicate that feature extraction using Convolutional Neural Network (</a:t>
            </a:r>
            <a:r>
              <a:rPr lang="en-IN" sz="1600" dirty="0" err="1">
                <a:latin typeface="Times New Roman" panose="02020603050405020304" pitchFamily="18" charset="0"/>
                <a:cs typeface="Times New Roman" panose="02020603050405020304" pitchFamily="18" charset="0"/>
              </a:rPr>
              <a:t>ConvNet</a:t>
            </a:r>
            <a:r>
              <a:rPr lang="en-IN" sz="1600" dirty="0">
                <a:latin typeface="Times New Roman" panose="02020603050405020304" pitchFamily="18" charset="0"/>
                <a:cs typeface="Times New Roman" panose="02020603050405020304" pitchFamily="18" charset="0"/>
              </a:rPr>
              <a:t>) effectively extracting discriminative visual features iris images and eliminating the laborious feature-engineering task.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limitation of traditional iris recognition system to process iris images that captured in unconstraint environments is breakthrough. Despite the power of ML in training machine to solve various tasks, the most important limitation lies in training dataset size and computational power in generating a powerful algorithm</a:t>
            </a:r>
          </a:p>
          <a:p>
            <a:endParaRPr lang="en-IN" dirty="0"/>
          </a:p>
        </p:txBody>
      </p:sp>
      <p:sp>
        <p:nvSpPr>
          <p:cNvPr id="4" name="Text Placeholder 3">
            <a:extLst>
              <a:ext uri="{FF2B5EF4-FFF2-40B4-BE49-F238E27FC236}">
                <a16:creationId xmlns:a16="http://schemas.microsoft.com/office/drawing/2014/main" id="{D1248F61-C5DE-50CC-2714-2D27F5AEE257}"/>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4237E5D1-B0AA-3034-DB38-FC1548B4C0E1}"/>
              </a:ext>
            </a:extLst>
          </p:cNvPr>
          <p:cNvSpPr>
            <a:spLocks noGrp="1"/>
          </p:cNvSpPr>
          <p:nvPr>
            <p:ph type="sldNum" sz="quarter" idx="14"/>
          </p:nvPr>
        </p:nvSpPr>
        <p:spPr/>
        <p:txBody>
          <a:bodyPr/>
          <a:lstStyle/>
          <a:p>
            <a:pPr>
              <a:defRPr/>
            </a:pPr>
            <a:fld id="{E7932E7D-64AD-4B40-82F0-E2C2DEB5DAFF}" type="slidenum">
              <a:rPr lang="en-US" altLang="en-US" smtClean="0"/>
              <a:pPr>
                <a:defRPr/>
              </a:pPr>
              <a:t>4</a:t>
            </a:fld>
            <a:endParaRPr lang="en-US" altLang="en-US"/>
          </a:p>
        </p:txBody>
      </p:sp>
      <p:sp>
        <p:nvSpPr>
          <p:cNvPr id="7" name="CustomShape 2">
            <a:extLst>
              <a:ext uri="{FF2B5EF4-FFF2-40B4-BE49-F238E27FC236}">
                <a16:creationId xmlns:a16="http://schemas.microsoft.com/office/drawing/2014/main" id="{80CC81FC-9A8B-3D1C-C770-99A379D0EE48}"/>
              </a:ext>
            </a:extLst>
          </p:cNvPr>
          <p:cNvSpPr/>
          <p:nvPr/>
        </p:nvSpPr>
        <p:spPr>
          <a:xfrm>
            <a:off x="381420" y="944768"/>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Tree>
    <p:extLst>
      <p:ext uri="{BB962C8B-B14F-4D97-AF65-F5344CB8AC3E}">
        <p14:creationId xmlns:p14="http://schemas.microsoft.com/office/powerpoint/2010/main" val="629180651"/>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E86C-5E39-E501-CF71-C9F13FD81A01}"/>
              </a:ext>
            </a:extLst>
          </p:cNvPr>
          <p:cNvSpPr>
            <a:spLocks noGrp="1"/>
          </p:cNvSpPr>
          <p:nvPr>
            <p:ph type="title"/>
          </p:nvPr>
        </p:nvSpPr>
        <p:spPr>
          <a:xfrm>
            <a:off x="457200" y="30163"/>
            <a:ext cx="8229600" cy="1143000"/>
          </a:xfrm>
        </p:spPr>
        <p:txBody>
          <a:bodyPr/>
          <a:lstStyle/>
          <a:p>
            <a:pPr eaLnBrk="1" hangingPunct="1">
              <a:defRPr/>
            </a:pPr>
            <a:r>
              <a:rPr lang="en-US" sz="3600" b="1" dirty="0">
                <a:effectLst>
                  <a:outerShdw blurRad="38100" dist="38100" dir="2700000" algn="tl">
                    <a:srgbClr val="000000">
                      <a:alpha val="43137"/>
                    </a:srgbClr>
                  </a:outerShdw>
                </a:effectLst>
              </a:rPr>
              <a:t>Literature Review</a:t>
            </a:r>
          </a:p>
        </p:txBody>
      </p:sp>
      <p:sp>
        <p:nvSpPr>
          <p:cNvPr id="25604" name="Text Placeholder 3">
            <a:extLst>
              <a:ext uri="{FF2B5EF4-FFF2-40B4-BE49-F238E27FC236}">
                <a16:creationId xmlns:a16="http://schemas.microsoft.com/office/drawing/2014/main" id="{2C70C28A-CF7E-920B-EF47-DF445E4F264E}"/>
              </a:ext>
            </a:extLst>
          </p:cNvPr>
          <p:cNvSpPr>
            <a:spLocks noGrp="1"/>
          </p:cNvSpPr>
          <p:nvPr>
            <p:ph type="body" sz="quarter" idx="13"/>
          </p:nvPr>
        </p:nvSpPr>
        <p:spPr>
          <a:xfrm>
            <a:off x="0" y="6553200"/>
            <a:ext cx="1676400" cy="304800"/>
          </a:xfrm>
        </p:spPr>
        <p:txBody>
          <a:bodyPr/>
          <a:lstStyle/>
          <a:p>
            <a:pPr eaLnBrk="1" hangingPunct="1"/>
            <a:r>
              <a:rPr lang="en-US" altLang="en-US" dirty="0"/>
              <a:t>CMRCET - CSE</a:t>
            </a:r>
          </a:p>
        </p:txBody>
      </p:sp>
      <p:sp>
        <p:nvSpPr>
          <p:cNvPr id="25605" name="Slide Number Placeholder 4">
            <a:extLst>
              <a:ext uri="{FF2B5EF4-FFF2-40B4-BE49-F238E27FC236}">
                <a16:creationId xmlns:a16="http://schemas.microsoft.com/office/drawing/2014/main" id="{EA29D2A0-B595-4CAD-185B-941E606943FE}"/>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A3CCC715-80C0-4F14-A8A3-B7E7ACBF258E}" type="slidenum">
              <a:rPr lang="en-US" altLang="en-US" sz="1600" smtClean="0"/>
              <a:pPr>
                <a:spcBef>
                  <a:spcPct val="0"/>
                </a:spcBef>
                <a:buFontTx/>
                <a:buNone/>
              </a:pPr>
              <a:t>5</a:t>
            </a:fld>
            <a:endParaRPr lang="en-US" altLang="en-US" sz="1600"/>
          </a:p>
        </p:txBody>
      </p:sp>
      <p:graphicFrame>
        <p:nvGraphicFramePr>
          <p:cNvPr id="4" name="Google Shape;54;p13">
            <a:extLst>
              <a:ext uri="{FF2B5EF4-FFF2-40B4-BE49-F238E27FC236}">
                <a16:creationId xmlns:a16="http://schemas.microsoft.com/office/drawing/2014/main" id="{64CFE1E4-4D69-41DA-315B-4A3707691F72}"/>
              </a:ext>
            </a:extLst>
          </p:cNvPr>
          <p:cNvGraphicFramePr/>
          <p:nvPr>
            <p:extLst>
              <p:ext uri="{D42A27DB-BD31-4B8C-83A1-F6EECF244321}">
                <p14:modId xmlns:p14="http://schemas.microsoft.com/office/powerpoint/2010/main" val="1924722207"/>
              </p:ext>
            </p:extLst>
          </p:nvPr>
        </p:nvGraphicFramePr>
        <p:xfrm>
          <a:off x="356751" y="1063015"/>
          <a:ext cx="8482449" cy="5156275"/>
        </p:xfrm>
        <a:graphic>
          <a:graphicData uri="http://schemas.openxmlformats.org/drawingml/2006/table">
            <a:tbl>
              <a:tblPr>
                <a:tableStyleId>{8A107856-5554-42FB-B03E-39F5DBC370BA}</a:tableStyleId>
              </a:tblPr>
              <a:tblGrid>
                <a:gridCol w="538307">
                  <a:extLst>
                    <a:ext uri="{9D8B030D-6E8A-4147-A177-3AD203B41FA5}">
                      <a16:colId xmlns:a16="http://schemas.microsoft.com/office/drawing/2014/main" val="20000"/>
                    </a:ext>
                  </a:extLst>
                </a:gridCol>
                <a:gridCol w="2206706">
                  <a:extLst>
                    <a:ext uri="{9D8B030D-6E8A-4147-A177-3AD203B41FA5}">
                      <a16:colId xmlns:a16="http://schemas.microsoft.com/office/drawing/2014/main" val="20001"/>
                    </a:ext>
                  </a:extLst>
                </a:gridCol>
                <a:gridCol w="1838922">
                  <a:extLst>
                    <a:ext uri="{9D8B030D-6E8A-4147-A177-3AD203B41FA5}">
                      <a16:colId xmlns:a16="http://schemas.microsoft.com/office/drawing/2014/main" val="20002"/>
                    </a:ext>
                  </a:extLst>
                </a:gridCol>
                <a:gridCol w="1765365">
                  <a:extLst>
                    <a:ext uri="{9D8B030D-6E8A-4147-A177-3AD203B41FA5}">
                      <a16:colId xmlns:a16="http://schemas.microsoft.com/office/drawing/2014/main" val="20003"/>
                    </a:ext>
                  </a:extLst>
                </a:gridCol>
                <a:gridCol w="761549">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781625">
                <a:tc>
                  <a:txBody>
                    <a:bodyPr/>
                    <a:lstStyle/>
                    <a:p>
                      <a:pPr marL="0" lvl="0" indent="0" algn="l" rtl="0">
                        <a:spcBef>
                          <a:spcPts val="0"/>
                        </a:spcBef>
                        <a:spcAft>
                          <a:spcPts val="0"/>
                        </a:spcAft>
                        <a:buNone/>
                      </a:pPr>
                      <a:endParaRPr lang="en-GB" sz="1400" b="1" dirty="0"/>
                    </a:p>
                    <a:p>
                      <a:pPr marL="0" lvl="0" indent="0" algn="l" rtl="0">
                        <a:spcBef>
                          <a:spcPts val="0"/>
                        </a:spcBef>
                        <a:spcAft>
                          <a:spcPts val="0"/>
                        </a:spcAft>
                        <a:buNone/>
                      </a:pPr>
                      <a:r>
                        <a:rPr lang="en-GB" sz="1400" b="1" dirty="0" err="1"/>
                        <a:t>S.No</a:t>
                      </a:r>
                      <a:endParaRPr sz="1400" b="1" dirty="0"/>
                    </a:p>
                  </a:txBody>
                  <a:tcPr marL="91425" marR="91425" marT="91425" marB="91425"/>
                </a:tc>
                <a:tc>
                  <a:txBody>
                    <a:bodyPr/>
                    <a:lstStyle/>
                    <a:p>
                      <a:pPr marL="0" lvl="0" indent="0" algn="l" rtl="0">
                        <a:spcBef>
                          <a:spcPts val="0"/>
                        </a:spcBef>
                        <a:spcAft>
                          <a:spcPts val="0"/>
                        </a:spcAft>
                        <a:buNone/>
                      </a:pPr>
                      <a:endParaRPr lang="en-GB" sz="1400" b="1" dirty="0"/>
                    </a:p>
                    <a:p>
                      <a:pPr marL="0" lvl="0" indent="0" algn="l" rtl="0">
                        <a:spcBef>
                          <a:spcPts val="0"/>
                        </a:spcBef>
                        <a:spcAft>
                          <a:spcPts val="0"/>
                        </a:spcAft>
                        <a:buNone/>
                      </a:pPr>
                      <a:r>
                        <a:rPr lang="en-GB" sz="1400" b="1" dirty="0"/>
                        <a:t>Author</a:t>
                      </a:r>
                      <a:endParaRPr sz="1400" b="1" dirty="0"/>
                    </a:p>
                  </a:txBody>
                  <a:tcPr marL="91425" marR="91425" marT="91425" marB="91425"/>
                </a:tc>
                <a:tc>
                  <a:txBody>
                    <a:bodyPr/>
                    <a:lstStyle/>
                    <a:p>
                      <a:pPr marL="0" lvl="0" indent="0" algn="l" rtl="0">
                        <a:spcBef>
                          <a:spcPts val="0"/>
                        </a:spcBef>
                        <a:spcAft>
                          <a:spcPts val="0"/>
                        </a:spcAft>
                        <a:buNone/>
                      </a:pPr>
                      <a:endParaRPr lang="en-GB" sz="1400" b="1" dirty="0"/>
                    </a:p>
                    <a:p>
                      <a:pPr marL="0" lvl="0" indent="0" algn="l" rtl="0">
                        <a:spcBef>
                          <a:spcPts val="0"/>
                        </a:spcBef>
                        <a:spcAft>
                          <a:spcPts val="0"/>
                        </a:spcAft>
                        <a:buNone/>
                      </a:pPr>
                      <a:r>
                        <a:rPr lang="en-GB" sz="1400" b="1" dirty="0"/>
                        <a:t>Name of the journal</a:t>
                      </a:r>
                      <a:endParaRPr sz="1400" b="1" dirty="0"/>
                    </a:p>
                  </a:txBody>
                  <a:tcPr marL="91425" marR="91425" marT="91425" marB="91425"/>
                </a:tc>
                <a:tc>
                  <a:txBody>
                    <a:bodyPr/>
                    <a:lstStyle/>
                    <a:p>
                      <a:pPr marL="0" lvl="0" indent="0" algn="l" rtl="0">
                        <a:spcBef>
                          <a:spcPts val="0"/>
                        </a:spcBef>
                        <a:spcAft>
                          <a:spcPts val="0"/>
                        </a:spcAft>
                        <a:buNone/>
                      </a:pPr>
                      <a:endParaRPr lang="en-GB" sz="1400" b="1" dirty="0"/>
                    </a:p>
                    <a:p>
                      <a:pPr marL="0" lvl="0" indent="0" algn="l" rtl="0">
                        <a:spcBef>
                          <a:spcPts val="0"/>
                        </a:spcBef>
                        <a:spcAft>
                          <a:spcPts val="0"/>
                        </a:spcAft>
                        <a:buNone/>
                      </a:pPr>
                      <a:r>
                        <a:rPr lang="en-GB" sz="1400" b="1" dirty="0"/>
                        <a:t>Title of the paper</a:t>
                      </a:r>
                      <a:endParaRPr sz="1400" b="1" dirty="0"/>
                    </a:p>
                  </a:txBody>
                  <a:tcPr marL="91425" marR="91425" marT="91425" marB="91425"/>
                </a:tc>
                <a:tc>
                  <a:txBody>
                    <a:bodyPr/>
                    <a:lstStyle/>
                    <a:p>
                      <a:pPr marL="0" lvl="0" indent="0" algn="l" rtl="0">
                        <a:spcBef>
                          <a:spcPts val="0"/>
                        </a:spcBef>
                        <a:spcAft>
                          <a:spcPts val="0"/>
                        </a:spcAft>
                        <a:buNone/>
                      </a:pPr>
                      <a:endParaRPr lang="en-GB" sz="1400" b="1" dirty="0"/>
                    </a:p>
                    <a:p>
                      <a:pPr marL="0" lvl="0" indent="0" algn="l" rtl="0">
                        <a:spcBef>
                          <a:spcPts val="0"/>
                        </a:spcBef>
                        <a:spcAft>
                          <a:spcPts val="0"/>
                        </a:spcAft>
                        <a:buNone/>
                      </a:pPr>
                      <a:r>
                        <a:rPr lang="en-GB" sz="1400" b="1" dirty="0"/>
                        <a:t>Year</a:t>
                      </a:r>
                      <a:endParaRPr sz="1400" b="1" dirty="0"/>
                    </a:p>
                  </a:txBody>
                  <a:tcPr marL="91425" marR="91425" marT="91425" marB="91425"/>
                </a:tc>
                <a:tc>
                  <a:txBody>
                    <a:bodyPr/>
                    <a:lstStyle/>
                    <a:p>
                      <a:pPr marL="0" lvl="0" indent="0" algn="l" rtl="0">
                        <a:spcBef>
                          <a:spcPts val="0"/>
                        </a:spcBef>
                        <a:spcAft>
                          <a:spcPts val="0"/>
                        </a:spcAft>
                        <a:buNone/>
                      </a:pPr>
                      <a:endParaRPr lang="en-GB" sz="1400" b="1" dirty="0"/>
                    </a:p>
                    <a:p>
                      <a:pPr marL="0" lvl="0" indent="0" algn="l" rtl="0">
                        <a:spcBef>
                          <a:spcPts val="0"/>
                        </a:spcBef>
                        <a:spcAft>
                          <a:spcPts val="0"/>
                        </a:spcAft>
                        <a:buNone/>
                      </a:pPr>
                      <a:r>
                        <a:rPr lang="en-GB" sz="1400" b="1" dirty="0"/>
                        <a:t>Inference</a:t>
                      </a:r>
                      <a:endParaRPr sz="1400" b="1" dirty="0"/>
                    </a:p>
                  </a:txBody>
                  <a:tcPr marL="91425" marR="91425" marT="91425" marB="91425"/>
                </a:tc>
                <a:extLst>
                  <a:ext uri="{0D108BD9-81ED-4DB2-BD59-A6C34878D82A}">
                    <a16:rowId xmlns:a16="http://schemas.microsoft.com/office/drawing/2014/main" val="10000"/>
                  </a:ext>
                </a:extLst>
              </a:tr>
              <a:tr h="2348300">
                <a:tc>
                  <a:txBody>
                    <a:bodyPr/>
                    <a:lstStyle/>
                    <a:p>
                      <a:pPr marL="0" lvl="0" indent="0" algn="l" rtl="0">
                        <a:spcBef>
                          <a:spcPts val="0"/>
                        </a:spcBef>
                        <a:spcAft>
                          <a:spcPts val="0"/>
                        </a:spcAft>
                        <a:buNone/>
                      </a:pPr>
                      <a:r>
                        <a:rPr lang="en-GB" sz="1200" dirty="0"/>
                        <a:t>       1</a:t>
                      </a:r>
                      <a:endParaRPr sz="1200" dirty="0"/>
                    </a:p>
                  </a:txBody>
                  <a:tcPr marL="91425" marR="91425" marT="91425" marB="91425"/>
                </a:tc>
                <a:tc>
                  <a:txBody>
                    <a:bodyPr/>
                    <a:lstStyle/>
                    <a:p>
                      <a:pPr marL="0" lvl="0" indent="0" algn="l" rtl="0">
                        <a:spcBef>
                          <a:spcPts val="0"/>
                        </a:spcBef>
                        <a:spcAft>
                          <a:spcPts val="0"/>
                        </a:spcAft>
                        <a:buNone/>
                      </a:pPr>
                      <a:r>
                        <a:rPr lang="en-GB" sz="1200" dirty="0"/>
                        <a:t>Jaspreet Kaur</a:t>
                      </a:r>
                    </a:p>
                    <a:p>
                      <a:pPr marL="0" lvl="0" indent="0" algn="l" rtl="0">
                        <a:spcBef>
                          <a:spcPts val="0"/>
                        </a:spcBef>
                        <a:spcAft>
                          <a:spcPts val="0"/>
                        </a:spcAft>
                        <a:buNone/>
                      </a:pPr>
                      <a:r>
                        <a:rPr lang="en-GB" sz="1200" dirty="0"/>
                        <a:t>Anand Sharma</a:t>
                      </a:r>
                      <a:endParaRPr sz="1200" dirty="0"/>
                    </a:p>
                  </a:txBody>
                  <a:tcPr marL="91425" marR="91425" marT="91425" marB="91425"/>
                </a:tc>
                <a:tc>
                  <a:txBody>
                    <a:bodyPr/>
                    <a:lstStyle/>
                    <a:p>
                      <a:pPr marL="0" lvl="0" indent="0" algn="l" rtl="0">
                        <a:spcBef>
                          <a:spcPts val="0"/>
                        </a:spcBef>
                        <a:spcAft>
                          <a:spcPts val="0"/>
                        </a:spcAft>
                        <a:buNone/>
                      </a:pPr>
                      <a:r>
                        <a:rPr lang="en-GB" sz="1200" dirty="0"/>
                        <a:t>International Journal Of Computational Intelligence Research</a:t>
                      </a:r>
                      <a:endParaRPr sz="1200" dirty="0"/>
                    </a:p>
                  </a:txBody>
                  <a:tcPr marL="91425" marR="91425" marT="91425" marB="91425"/>
                </a:tc>
                <a:tc>
                  <a:txBody>
                    <a:bodyPr/>
                    <a:lstStyle/>
                    <a:p>
                      <a:pPr marL="0" lvl="0" indent="0" algn="l" rtl="0">
                        <a:spcBef>
                          <a:spcPts val="0"/>
                        </a:spcBef>
                        <a:spcAft>
                          <a:spcPts val="0"/>
                        </a:spcAft>
                        <a:buNone/>
                      </a:pPr>
                      <a:r>
                        <a:rPr lang="en-GB" sz="1200" dirty="0"/>
                        <a:t>PERFORMANCE ANALYSIS OF FACE DETECTION BY USING VIOLA-JONES ALGORITHM</a:t>
                      </a:r>
                    </a:p>
                    <a:p>
                      <a:pPr marL="0" lvl="0" indent="0" algn="l" rtl="0">
                        <a:spcBef>
                          <a:spcPts val="0"/>
                        </a:spcBef>
                        <a:spcAft>
                          <a:spcPts val="0"/>
                        </a:spcAft>
                        <a:buNone/>
                      </a:pPr>
                      <a:endParaRPr lang="en-GB" sz="1200" dirty="0"/>
                    </a:p>
                    <a:p>
                      <a:pPr marL="0" lvl="0" indent="0" algn="l" rtl="0">
                        <a:spcBef>
                          <a:spcPts val="0"/>
                        </a:spcBef>
                        <a:spcAft>
                          <a:spcPts val="0"/>
                        </a:spcAft>
                        <a:buNone/>
                      </a:pPr>
                      <a:endParaRPr lang="en-GB" sz="1200" dirty="0"/>
                    </a:p>
                    <a:p>
                      <a:pPr marL="0" lvl="0" indent="0" algn="l" rtl="0">
                        <a:spcBef>
                          <a:spcPts val="0"/>
                        </a:spcBef>
                        <a:spcAft>
                          <a:spcPts val="0"/>
                        </a:spcAft>
                        <a:buNone/>
                      </a:pPr>
                      <a:endParaRPr lang="en-GB" sz="1200" dirty="0"/>
                    </a:p>
                    <a:p>
                      <a:pPr marL="0" lvl="0" indent="0" algn="l" rtl="0">
                        <a:spcBef>
                          <a:spcPts val="0"/>
                        </a:spcBef>
                        <a:spcAft>
                          <a:spcPts val="0"/>
                        </a:spcAft>
                        <a:buNone/>
                      </a:pPr>
                      <a:endParaRPr lang="en-GB" sz="1200" dirty="0"/>
                    </a:p>
                    <a:p>
                      <a:pPr marL="0" lvl="0" indent="0" algn="l" rtl="0">
                        <a:spcBef>
                          <a:spcPts val="0"/>
                        </a:spcBef>
                        <a:spcAft>
                          <a:spcPts val="0"/>
                        </a:spcAft>
                        <a:buNone/>
                      </a:pPr>
                      <a:endParaRPr lang="en-GB" sz="1200" dirty="0"/>
                    </a:p>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GB" sz="1200" dirty="0"/>
                        <a:t>2017</a:t>
                      </a:r>
                      <a:endParaRPr sz="1200" dirty="0"/>
                    </a:p>
                  </a:txBody>
                  <a:tcPr marL="91425" marR="91425" marT="91425" marB="91425"/>
                </a:tc>
                <a:tc>
                  <a:txBody>
                    <a:bodyPr/>
                    <a:lstStyle/>
                    <a:p>
                      <a:pPr marL="0" lvl="0" indent="0" algn="l" rtl="0">
                        <a:spcBef>
                          <a:spcPts val="0"/>
                        </a:spcBef>
                        <a:spcAft>
                          <a:spcPts val="0"/>
                        </a:spcAft>
                        <a:buNone/>
                      </a:pPr>
                      <a:r>
                        <a:rPr lang="en-GB" sz="1200" dirty="0"/>
                        <a:t>This paper describes the detection of human face using viola-jones algorithm</a:t>
                      </a:r>
                      <a:r>
                        <a:rPr lang="en-GB" sz="1200" dirty="0">
                          <a:solidFill>
                            <a:srgbClr val="202124"/>
                          </a:solidFill>
                        </a:rPr>
                        <a:t>.</a:t>
                      </a:r>
                      <a:endParaRPr sz="1200" dirty="0">
                        <a:solidFill>
                          <a:srgbClr val="202124"/>
                        </a:solidFill>
                      </a:endParaRPr>
                    </a:p>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2026350">
                <a:tc>
                  <a:txBody>
                    <a:bodyPr/>
                    <a:lstStyle/>
                    <a:p>
                      <a:pPr marL="0" lvl="0" indent="0" algn="l" rtl="0">
                        <a:spcBef>
                          <a:spcPts val="0"/>
                        </a:spcBef>
                        <a:spcAft>
                          <a:spcPts val="0"/>
                        </a:spcAft>
                        <a:buNone/>
                      </a:pPr>
                      <a:r>
                        <a:rPr lang="en-GB" sz="1200"/>
                        <a:t>       2</a:t>
                      </a:r>
                      <a:endParaRPr sz="1200"/>
                    </a:p>
                  </a:txBody>
                  <a:tcPr marL="91425" marR="91425" marT="91425" marB="91425"/>
                </a:tc>
                <a:tc>
                  <a:txBody>
                    <a:bodyPr/>
                    <a:lstStyle/>
                    <a:p>
                      <a:pPr marL="0" lvl="0" indent="0" algn="l" rtl="0">
                        <a:spcBef>
                          <a:spcPts val="0"/>
                        </a:spcBef>
                        <a:spcAft>
                          <a:spcPts val="0"/>
                        </a:spcAft>
                        <a:buNone/>
                      </a:pPr>
                      <a:r>
                        <a:rPr lang="en-GB" sz="1200" dirty="0" err="1"/>
                        <a:t>Zhuoshi</a:t>
                      </a:r>
                      <a:r>
                        <a:rPr lang="en-GB" sz="1200" dirty="0"/>
                        <a:t> Wei</a:t>
                      </a:r>
                    </a:p>
                    <a:p>
                      <a:pPr marL="0" lvl="0" indent="0" algn="l" rtl="0">
                        <a:spcBef>
                          <a:spcPts val="0"/>
                        </a:spcBef>
                        <a:spcAft>
                          <a:spcPts val="0"/>
                        </a:spcAft>
                        <a:buNone/>
                      </a:pPr>
                      <a:r>
                        <a:rPr lang="en-GB" sz="1200" dirty="0" err="1"/>
                        <a:t>Xianchao</a:t>
                      </a:r>
                      <a:r>
                        <a:rPr lang="en-GB" sz="1200" dirty="0"/>
                        <a:t> </a:t>
                      </a:r>
                      <a:r>
                        <a:rPr lang="en-GB" sz="1200" dirty="0" err="1"/>
                        <a:t>Qiu</a:t>
                      </a:r>
                      <a:endParaRPr lang="en-GB" sz="1200" dirty="0"/>
                    </a:p>
                    <a:p>
                      <a:pPr marL="0" lvl="0" indent="0" algn="l" rtl="0">
                        <a:spcBef>
                          <a:spcPts val="0"/>
                        </a:spcBef>
                        <a:spcAft>
                          <a:spcPts val="0"/>
                        </a:spcAft>
                        <a:buNone/>
                      </a:pPr>
                      <a:r>
                        <a:rPr lang="en-GB" sz="1200" dirty="0" err="1"/>
                        <a:t>Zhenan</a:t>
                      </a:r>
                      <a:r>
                        <a:rPr lang="en-GB" sz="1200" dirty="0"/>
                        <a:t> Sun</a:t>
                      </a:r>
                    </a:p>
                    <a:p>
                      <a:pPr marL="0" lvl="0" indent="0" algn="l" rtl="0">
                        <a:spcBef>
                          <a:spcPts val="0"/>
                        </a:spcBef>
                        <a:spcAft>
                          <a:spcPts val="0"/>
                        </a:spcAft>
                        <a:buNone/>
                      </a:pPr>
                      <a:r>
                        <a:rPr lang="en-GB" sz="1200" dirty="0" err="1"/>
                        <a:t>Tieniu</a:t>
                      </a:r>
                      <a:r>
                        <a:rPr lang="en-GB" sz="1200" dirty="0"/>
                        <a:t> Tan</a:t>
                      </a:r>
                      <a:endParaRPr sz="1200" dirty="0"/>
                    </a:p>
                  </a:txBody>
                  <a:tcPr marL="91425" marR="91425" marT="91425" marB="91425"/>
                </a:tc>
                <a:tc>
                  <a:txBody>
                    <a:bodyPr/>
                    <a:lstStyle/>
                    <a:p>
                      <a:pPr marL="0" lvl="0" indent="0" algn="l" rtl="0">
                        <a:spcBef>
                          <a:spcPts val="0"/>
                        </a:spcBef>
                        <a:spcAft>
                          <a:spcPts val="0"/>
                        </a:spcAft>
                        <a:buNone/>
                      </a:pPr>
                      <a:r>
                        <a:rPr lang="en-GB" sz="1200" dirty="0" err="1"/>
                        <a:t>Center</a:t>
                      </a:r>
                      <a:r>
                        <a:rPr lang="en-GB" sz="1200" dirty="0"/>
                        <a:t> for Biometrics and Security Research</a:t>
                      </a:r>
                      <a:endParaRPr sz="1200" dirty="0"/>
                    </a:p>
                  </a:txBody>
                  <a:tcPr marL="91425" marR="91425" marT="91425" marB="91425"/>
                </a:tc>
                <a:tc>
                  <a:txBody>
                    <a:bodyPr/>
                    <a:lstStyle/>
                    <a:p>
                      <a:pPr marL="0" lvl="0" indent="0" algn="l" rtl="0">
                        <a:spcBef>
                          <a:spcPts val="0"/>
                        </a:spcBef>
                        <a:spcAft>
                          <a:spcPts val="0"/>
                        </a:spcAft>
                        <a:buNone/>
                      </a:pPr>
                      <a:r>
                        <a:rPr lang="en-IN" sz="1200" dirty="0"/>
                        <a:t>Counterfeit Iris Detection Based on Texture Analysis</a:t>
                      </a:r>
                      <a:endParaRPr sz="1200" dirty="0"/>
                    </a:p>
                  </a:txBody>
                  <a:tcPr marL="91425" marR="91425" marT="91425" marB="91425"/>
                </a:tc>
                <a:tc>
                  <a:txBody>
                    <a:bodyPr/>
                    <a:lstStyle/>
                    <a:p>
                      <a:pPr marL="0" lvl="0" indent="0" algn="l" rtl="0">
                        <a:spcBef>
                          <a:spcPts val="0"/>
                        </a:spcBef>
                        <a:spcAft>
                          <a:spcPts val="0"/>
                        </a:spcAft>
                        <a:buNone/>
                      </a:pPr>
                      <a:r>
                        <a:rPr lang="en-GB" sz="1200" dirty="0"/>
                        <a:t>2019</a:t>
                      </a:r>
                      <a:endParaRPr sz="1200" dirty="0"/>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200" dirty="0"/>
                        <a:t>This Paper describes the detection of fake iris wore by human beings</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589B-D4E3-CB0B-3415-749DB6BB1855}"/>
              </a:ext>
            </a:extLst>
          </p:cNvPr>
          <p:cNvSpPr>
            <a:spLocks noGrp="1"/>
          </p:cNvSpPr>
          <p:nvPr>
            <p:ph type="title"/>
          </p:nvPr>
        </p:nvSpPr>
        <p:spPr>
          <a:xfrm>
            <a:off x="457200" y="342106"/>
            <a:ext cx="8229600" cy="960437"/>
          </a:xfrm>
        </p:spPr>
        <p:txBody>
          <a:bodyPr/>
          <a:lstStyle/>
          <a:p>
            <a:pPr eaLnBrk="1" hangingPunct="1">
              <a:defRPr/>
            </a:pPr>
            <a:r>
              <a:rPr lang="en-US" sz="3600" b="1" dirty="0">
                <a:effectLst>
                  <a:outerShdw blurRad="38100" dist="38100" dir="2700000" algn="tl">
                    <a:srgbClr val="000000">
                      <a:alpha val="43137"/>
                    </a:srgbClr>
                  </a:outerShdw>
                </a:effectLst>
              </a:rPr>
              <a:t>Existing Works</a:t>
            </a:r>
          </a:p>
        </p:txBody>
      </p:sp>
      <p:sp>
        <p:nvSpPr>
          <p:cNvPr id="26627" name="Content Placeholder 2">
            <a:extLst>
              <a:ext uri="{FF2B5EF4-FFF2-40B4-BE49-F238E27FC236}">
                <a16:creationId xmlns:a16="http://schemas.microsoft.com/office/drawing/2014/main" id="{1ED1655A-80FE-C880-2B70-2FE133A563B5}"/>
              </a:ext>
            </a:extLst>
          </p:cNvPr>
          <p:cNvSpPr>
            <a:spLocks noGrp="1"/>
          </p:cNvSpPr>
          <p:nvPr>
            <p:ph idx="1"/>
          </p:nvPr>
        </p:nvSpPr>
        <p:spPr>
          <a:xfrm>
            <a:off x="381000" y="1523999"/>
            <a:ext cx="8458200" cy="4968875"/>
          </a:xfrm>
        </p:spPr>
        <p:txBody>
          <a:bodyPr/>
          <a:lstStyle/>
          <a:p>
            <a:pPr marL="342900" indent="-342900" algn="l">
              <a:buAutoNum type="arabicPeriod"/>
            </a:pPr>
            <a:r>
              <a:rPr lang="en-US" altLang="en-US" sz="1800" b="1" dirty="0"/>
              <a:t>Face Detection using Viola-Jones Algorithm</a:t>
            </a:r>
            <a:endParaRPr lang="en-IN" altLang="en-US" sz="1800" b="1" dirty="0"/>
          </a:p>
          <a:p>
            <a:pPr algn="just">
              <a:defRPr/>
            </a:pPr>
            <a:r>
              <a:rPr lang="en-US" sz="1800" dirty="0"/>
              <a:t>The primary aim of face detection algorithms is to determine whether there is any face in an image or not.</a:t>
            </a:r>
          </a:p>
          <a:p>
            <a:pPr algn="just">
              <a:defRPr/>
            </a:pPr>
            <a:r>
              <a:rPr lang="en-US" sz="1800" dirty="0"/>
              <a:t>In recent years, we have seen significant advancement of technologies that can detect and recognize faces. </a:t>
            </a:r>
          </a:p>
          <a:p>
            <a:pPr algn="just">
              <a:defRPr/>
            </a:pPr>
            <a:r>
              <a:rPr lang="en-US" sz="1800" dirty="0"/>
              <a:t>Although there are quite advanced face detection algorithms, especially with the introduction of deep learning, the introduction of viola jones algorithm in 2001 was a  breakthrough in this field. Now let us explore the </a:t>
            </a:r>
            <a:r>
              <a:rPr lang="en-US" sz="1800" b="1" dirty="0"/>
              <a:t>viola jones algorithm </a:t>
            </a:r>
            <a:r>
              <a:rPr lang="en-US" sz="1800" dirty="0"/>
              <a:t>in detail.</a:t>
            </a:r>
          </a:p>
          <a:p>
            <a:pPr marL="285750" indent="-285750" algn="just">
              <a:lnSpc>
                <a:spcPct val="150000"/>
              </a:lnSpc>
              <a:buFont typeface="Wingdings" panose="05000000000000000000" pitchFamily="2" charset="2"/>
              <a:buChar char="§"/>
              <a:defRPr/>
            </a:pPr>
            <a:r>
              <a:rPr lang="en-US" sz="1800" dirty="0"/>
              <a:t>This Algorithm follows fours steps to identify a face</a:t>
            </a:r>
          </a:p>
          <a:p>
            <a:pPr marL="0" indent="0" algn="just">
              <a:lnSpc>
                <a:spcPct val="150000"/>
              </a:lnSpc>
              <a:buFont typeface="Arial" panose="020B0604020202020204" pitchFamily="34" charset="0"/>
              <a:buNone/>
              <a:defRPr/>
            </a:pPr>
            <a:r>
              <a:rPr lang="en-US" sz="1800" dirty="0"/>
              <a:t>    1.Haar Feature       2.Integral Image       3.Boosting with </a:t>
            </a:r>
            <a:r>
              <a:rPr lang="en-US" sz="1800" dirty="0" err="1"/>
              <a:t>adaboost</a:t>
            </a:r>
            <a:r>
              <a:rPr lang="en-US" sz="1800" dirty="0"/>
              <a:t>     4.    Cascading            </a:t>
            </a:r>
          </a:p>
          <a:p>
            <a:pPr algn="just">
              <a:defRPr/>
            </a:pPr>
            <a:endParaRPr lang="en-US" sz="1800" dirty="0"/>
          </a:p>
          <a:p>
            <a:pPr indent="0" algn="just">
              <a:buNone/>
            </a:pPr>
            <a:endParaRPr lang="en-US" sz="1600" dirty="0"/>
          </a:p>
        </p:txBody>
      </p:sp>
      <p:sp>
        <p:nvSpPr>
          <p:cNvPr id="26628" name="Text Placeholder 3">
            <a:extLst>
              <a:ext uri="{FF2B5EF4-FFF2-40B4-BE49-F238E27FC236}">
                <a16:creationId xmlns:a16="http://schemas.microsoft.com/office/drawing/2014/main" id="{45A1E637-8ED3-72DB-3007-23D042C6B3A1}"/>
              </a:ext>
            </a:extLst>
          </p:cNvPr>
          <p:cNvSpPr>
            <a:spLocks noGrp="1"/>
          </p:cNvSpPr>
          <p:nvPr>
            <p:ph type="body" sz="quarter" idx="13"/>
          </p:nvPr>
        </p:nvSpPr>
        <p:spPr>
          <a:xfrm>
            <a:off x="0" y="6553200"/>
            <a:ext cx="1905000" cy="304800"/>
          </a:xfrm>
        </p:spPr>
        <p:txBody>
          <a:bodyPr/>
          <a:lstStyle/>
          <a:p>
            <a:pPr eaLnBrk="1" hangingPunct="1"/>
            <a:r>
              <a:rPr lang="en-US" altLang="en-US" dirty="0"/>
              <a:t>CMRCET - CSE</a:t>
            </a:r>
          </a:p>
        </p:txBody>
      </p:sp>
      <p:sp>
        <p:nvSpPr>
          <p:cNvPr id="26629" name="Slide Number Placeholder 4">
            <a:extLst>
              <a:ext uri="{FF2B5EF4-FFF2-40B4-BE49-F238E27FC236}">
                <a16:creationId xmlns:a16="http://schemas.microsoft.com/office/drawing/2014/main" id="{CBF2923D-FE59-2897-373C-05AB88763657}"/>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D64C4540-78DF-4FF8-B5F4-078682D89308}" type="slidenum">
              <a:rPr lang="en-US" altLang="en-US" sz="1600" smtClean="0"/>
              <a:pPr>
                <a:spcBef>
                  <a:spcPct val="0"/>
                </a:spcBef>
                <a:buFontTx/>
                <a:buNone/>
              </a:pPr>
              <a:t>6</a:t>
            </a:fld>
            <a:endParaRPr lang="en-US" altLang="en-US" sz="1600"/>
          </a:p>
        </p:txBody>
      </p:sp>
      <p:pic>
        <p:nvPicPr>
          <p:cNvPr id="3" name="image3.jpeg">
            <a:extLst>
              <a:ext uri="{FF2B5EF4-FFF2-40B4-BE49-F238E27FC236}">
                <a16:creationId xmlns:a16="http://schemas.microsoft.com/office/drawing/2014/main" id="{B390002B-3DC0-252D-5B54-EEFC0E08830F}"/>
              </a:ext>
            </a:extLst>
          </p:cNvPr>
          <p:cNvPicPr>
            <a:picLocks noChangeAspect="1"/>
          </p:cNvPicPr>
          <p:nvPr/>
        </p:nvPicPr>
        <p:blipFill>
          <a:blip r:embed="rId2" cstate="print"/>
          <a:stretch>
            <a:fillRect/>
          </a:stretch>
        </p:blipFill>
        <p:spPr>
          <a:xfrm>
            <a:off x="685800" y="5012328"/>
            <a:ext cx="1371600" cy="1083672"/>
          </a:xfrm>
          <a:prstGeom prst="rect">
            <a:avLst/>
          </a:prstGeom>
        </p:spPr>
      </p:pic>
      <p:pic>
        <p:nvPicPr>
          <p:cNvPr id="4" name="image5.jpeg">
            <a:extLst>
              <a:ext uri="{FF2B5EF4-FFF2-40B4-BE49-F238E27FC236}">
                <a16:creationId xmlns:a16="http://schemas.microsoft.com/office/drawing/2014/main" id="{A6A15462-4CB1-2644-02B5-DD428E5B54BE}"/>
              </a:ext>
            </a:extLst>
          </p:cNvPr>
          <p:cNvPicPr>
            <a:picLocks noChangeAspect="1"/>
          </p:cNvPicPr>
          <p:nvPr/>
        </p:nvPicPr>
        <p:blipFill>
          <a:blip r:embed="rId3" cstate="print"/>
          <a:stretch>
            <a:fillRect/>
          </a:stretch>
        </p:blipFill>
        <p:spPr>
          <a:xfrm>
            <a:off x="2514600" y="5012328"/>
            <a:ext cx="1600200" cy="1159872"/>
          </a:xfrm>
          <a:prstGeom prst="rect">
            <a:avLst/>
          </a:prstGeom>
        </p:spPr>
      </p:pic>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a:extLst>
              <a:ext uri="{FF2B5EF4-FFF2-40B4-BE49-F238E27FC236}">
                <a16:creationId xmlns:a16="http://schemas.microsoft.com/office/drawing/2014/main" id="{CDE173BC-1AF9-DCBD-610C-B80EDF2F4561}"/>
              </a:ext>
            </a:extLst>
          </p:cNvPr>
          <p:cNvSpPr>
            <a:spLocks noGrp="1"/>
          </p:cNvSpPr>
          <p:nvPr>
            <p:ph idx="1"/>
          </p:nvPr>
        </p:nvSpPr>
        <p:spPr>
          <a:xfrm>
            <a:off x="381000" y="1066800"/>
            <a:ext cx="8458200" cy="5059363"/>
          </a:xfrm>
        </p:spPr>
        <p:txBody>
          <a:bodyPr/>
          <a:lstStyle/>
          <a:p>
            <a:pPr indent="0">
              <a:buNone/>
              <a:defRPr/>
            </a:pPr>
            <a:r>
              <a:rPr lang="en-US" sz="2000" b="1" dirty="0"/>
              <a:t>Result:</a:t>
            </a:r>
          </a:p>
          <a:p>
            <a:pPr marL="0" indent="0">
              <a:buFont typeface="Arial" panose="020B0604020202020204" pitchFamily="34" charset="0"/>
              <a:buNone/>
              <a:defRPr/>
            </a:pPr>
            <a:r>
              <a:rPr lang="en-US" sz="1800" dirty="0">
                <a:solidFill>
                  <a:srgbClr val="333333"/>
                </a:solidFill>
                <a:latin typeface="Arial" panose="020B0604020202020204" pitchFamily="34" charset="0"/>
              </a:rPr>
              <a:t>Five studies are analyzed and described the application of the Viola-Jones                 algorithm for facial recognition</a:t>
            </a:r>
            <a:endParaRPr lang="en-IN" sz="1800" b="1" dirty="0"/>
          </a:p>
          <a:p>
            <a:pPr>
              <a:defRPr/>
            </a:pPr>
            <a:r>
              <a:rPr lang="en-US" sz="1800" dirty="0">
                <a:solidFill>
                  <a:srgbClr val="333333"/>
                </a:solidFill>
                <a:latin typeface="Arial" panose="020B0604020202020204" pitchFamily="34" charset="0"/>
              </a:rPr>
              <a:t>The first study had a very good accuracy level of 85%-95% in detecting faces.</a:t>
            </a:r>
          </a:p>
          <a:p>
            <a:pPr>
              <a:defRPr/>
            </a:pPr>
            <a:r>
              <a:rPr lang="en-US" sz="1800" dirty="0">
                <a:solidFill>
                  <a:srgbClr val="333333"/>
                </a:solidFill>
                <a:latin typeface="Arial" panose="020B0604020202020204" pitchFamily="34" charset="0"/>
              </a:rPr>
              <a:t>The second study had accuracy, precision, recall, and achievement times of 0.74, 0.73, 0.76, and 15 seconds in recognizing a person's emotions through facial expressions. </a:t>
            </a:r>
            <a:r>
              <a:rPr lang="en-IN" sz="1800" b="1" dirty="0"/>
              <a:t> </a:t>
            </a:r>
          </a:p>
          <a:p>
            <a:pPr>
              <a:defRPr/>
            </a:pPr>
            <a:r>
              <a:rPr lang="en-US" sz="1800" dirty="0">
                <a:solidFill>
                  <a:srgbClr val="333333"/>
                </a:solidFill>
                <a:latin typeface="Arial" panose="020B0604020202020204" pitchFamily="34" charset="0"/>
              </a:rPr>
              <a:t>Meanwhile, the third study had a very good accuracy level of 94.5% in recognizing faces that are 1 meter away.</a:t>
            </a:r>
          </a:p>
          <a:p>
            <a:pPr marL="0" indent="0">
              <a:buNone/>
              <a:defRPr/>
            </a:pPr>
            <a:r>
              <a:rPr lang="en-US" sz="1800" b="1" dirty="0">
                <a:solidFill>
                  <a:srgbClr val="333333"/>
                </a:solidFill>
                <a:latin typeface="Arial" panose="020B0604020202020204" pitchFamily="34" charset="0"/>
              </a:rPr>
              <a:t>   </a:t>
            </a:r>
          </a:p>
          <a:p>
            <a:pPr marL="0" indent="0">
              <a:buNone/>
              <a:defRPr/>
            </a:pPr>
            <a:r>
              <a:rPr lang="en-US" sz="1800" b="1" dirty="0">
                <a:solidFill>
                  <a:srgbClr val="333333"/>
                </a:solidFill>
                <a:latin typeface="Arial" panose="020B0604020202020204" pitchFamily="34" charset="0"/>
              </a:rPr>
              <a:t>     Limitations</a:t>
            </a:r>
          </a:p>
          <a:p>
            <a:pPr marL="285750" indent="-285750">
              <a:defRPr/>
            </a:pPr>
            <a:r>
              <a:rPr lang="en-IN" sz="1800" dirty="0"/>
              <a:t>It is not as effective detecting tilted or turned faces.</a:t>
            </a:r>
          </a:p>
          <a:p>
            <a:pPr marL="285750" indent="-285750">
              <a:defRPr/>
            </a:pPr>
            <a:r>
              <a:rPr lang="en-IN" sz="1800" dirty="0"/>
              <a:t>It is sensitive to lighting conditions.</a:t>
            </a:r>
          </a:p>
          <a:p>
            <a:pPr marL="285750" indent="-285750">
              <a:defRPr/>
            </a:pPr>
            <a:r>
              <a:rPr lang="en-IN" sz="1800" dirty="0"/>
              <a:t>There could possibly be different detections. </a:t>
            </a:r>
          </a:p>
          <a:p>
            <a:pPr marL="0" indent="0">
              <a:buNone/>
              <a:defRPr/>
            </a:pPr>
            <a:endParaRPr lang="en-IN" sz="1800" b="1" dirty="0"/>
          </a:p>
          <a:p>
            <a:pPr indent="0">
              <a:buNone/>
              <a:defRPr/>
            </a:pPr>
            <a:endParaRPr lang="en-IN" altLang="en-US" sz="2000" b="1" dirty="0"/>
          </a:p>
        </p:txBody>
      </p:sp>
      <p:sp>
        <p:nvSpPr>
          <p:cNvPr id="27651" name="Text Placeholder 3">
            <a:extLst>
              <a:ext uri="{FF2B5EF4-FFF2-40B4-BE49-F238E27FC236}">
                <a16:creationId xmlns:a16="http://schemas.microsoft.com/office/drawing/2014/main" id="{0D93733D-4F82-9C3C-85F3-57554F41D7FB}"/>
              </a:ext>
            </a:extLst>
          </p:cNvPr>
          <p:cNvSpPr>
            <a:spLocks noGrp="1"/>
          </p:cNvSpPr>
          <p:nvPr>
            <p:ph type="body" sz="quarter" idx="13"/>
          </p:nvPr>
        </p:nvSpPr>
        <p:spPr>
          <a:xfrm>
            <a:off x="0" y="6564086"/>
            <a:ext cx="1981200" cy="293914"/>
          </a:xfrm>
        </p:spPr>
        <p:txBody>
          <a:bodyPr/>
          <a:lstStyle/>
          <a:p>
            <a:pPr eaLnBrk="1" hangingPunct="1"/>
            <a:r>
              <a:rPr lang="en-US" altLang="en-US" dirty="0"/>
              <a:t>CMRCET - CSE</a:t>
            </a:r>
          </a:p>
        </p:txBody>
      </p:sp>
      <p:sp>
        <p:nvSpPr>
          <p:cNvPr id="27652" name="Slide Number Placeholder 4">
            <a:extLst>
              <a:ext uri="{FF2B5EF4-FFF2-40B4-BE49-F238E27FC236}">
                <a16:creationId xmlns:a16="http://schemas.microsoft.com/office/drawing/2014/main" id="{D0CE0532-B753-0AF0-66B2-932E77D2AC86}"/>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1C25DCD8-4F62-4E07-B29C-52C44F8F051D}" type="slidenum">
              <a:rPr lang="en-US" altLang="en-US" sz="1600" smtClean="0"/>
              <a:pPr>
                <a:spcBef>
                  <a:spcPct val="0"/>
                </a:spcBef>
                <a:buFontTx/>
                <a:buNone/>
              </a:pPr>
              <a:t>7</a:t>
            </a:fld>
            <a:endParaRPr lang="en-US" altLang="en-US" sz="1600"/>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a:extLst>
              <a:ext uri="{FF2B5EF4-FFF2-40B4-BE49-F238E27FC236}">
                <a16:creationId xmlns:a16="http://schemas.microsoft.com/office/drawing/2014/main" id="{8FCC81DC-90FC-D6D6-C178-D27C6B564EA4}"/>
              </a:ext>
            </a:extLst>
          </p:cNvPr>
          <p:cNvSpPr>
            <a:spLocks noGrp="1"/>
          </p:cNvSpPr>
          <p:nvPr>
            <p:ph idx="1"/>
          </p:nvPr>
        </p:nvSpPr>
        <p:spPr>
          <a:xfrm>
            <a:off x="381000" y="990600"/>
            <a:ext cx="8458200" cy="5502275"/>
          </a:xfrm>
        </p:spPr>
        <p:txBody>
          <a:bodyPr/>
          <a:lstStyle/>
          <a:p>
            <a:pPr marL="0" indent="0">
              <a:buFont typeface="Arial" panose="020B0604020202020204" pitchFamily="34" charset="0"/>
              <a:buNone/>
              <a:defRPr/>
            </a:pPr>
            <a:r>
              <a:rPr lang="en-US" sz="2200" b="1" dirty="0"/>
              <a:t>2. </a:t>
            </a:r>
            <a:r>
              <a:rPr lang="en-US" sz="2000" b="1" dirty="0"/>
              <a:t>Counterfeit Iris Detection Based on Texture Analysis</a:t>
            </a:r>
            <a:endParaRPr lang="en-IN" altLang="en-US" sz="2000" b="1" dirty="0"/>
          </a:p>
          <a:p>
            <a:pPr>
              <a:buFont typeface="Arial" panose="020B0604020202020204" pitchFamily="34" charset="0"/>
              <a:buAutoNum type="arabicPeriod" startAt="2"/>
              <a:defRPr/>
            </a:pPr>
            <a:endParaRPr lang="en-IN" sz="2000" b="1" dirty="0"/>
          </a:p>
          <a:p>
            <a:pPr marL="685800" lvl="1">
              <a:buFont typeface="Arial" panose="020B0604020202020204" pitchFamily="34" charset="0"/>
              <a:buChar char="•"/>
              <a:defRPr/>
            </a:pPr>
            <a:r>
              <a:rPr lang="en-US" sz="1600" dirty="0"/>
              <a:t>This paper addresses the issue of counterfeit iris detection, which is a liveness detection problem in biometrics.</a:t>
            </a:r>
          </a:p>
          <a:p>
            <a:pPr marL="685800" lvl="1">
              <a:buFont typeface="Arial" panose="020B0604020202020204" pitchFamily="34" charset="0"/>
              <a:buChar char="•"/>
              <a:defRPr/>
            </a:pPr>
            <a:endParaRPr lang="en-US" sz="1600" dirty="0"/>
          </a:p>
          <a:p>
            <a:pPr marL="685800" lvl="1">
              <a:buFont typeface="Arial" panose="020B0604020202020204" pitchFamily="34" charset="0"/>
              <a:buChar char="•"/>
              <a:defRPr/>
            </a:pPr>
            <a:r>
              <a:rPr lang="en-US" sz="1600" dirty="0"/>
              <a:t> Fake iris mentioned here refers to iris wearing color contact lens with textures printed onto them.</a:t>
            </a:r>
          </a:p>
          <a:p>
            <a:pPr marL="685800" lvl="1">
              <a:buFont typeface="Arial" panose="020B0604020202020204" pitchFamily="34" charset="0"/>
              <a:buChar char="•"/>
              <a:defRPr/>
            </a:pPr>
            <a:endParaRPr lang="en-US" sz="1600" dirty="0"/>
          </a:p>
          <a:p>
            <a:pPr marL="685800" lvl="1">
              <a:buFont typeface="Arial" panose="020B0604020202020204" pitchFamily="34" charset="0"/>
              <a:buChar char="•"/>
              <a:defRPr/>
            </a:pPr>
            <a:r>
              <a:rPr lang="en-US" sz="1600" dirty="0"/>
              <a:t> We propose three measures to detect fake iris: measuring iris edge sharpness, applying Iris-</a:t>
            </a:r>
            <a:r>
              <a:rPr lang="en-US" sz="1600" dirty="0" err="1"/>
              <a:t>Texton</a:t>
            </a:r>
            <a:r>
              <a:rPr lang="en-US" sz="1600" dirty="0"/>
              <a:t> feature for characterizing the visual primitives of iris textures and using selected features based on co-occurrence matrix (CM).</a:t>
            </a:r>
          </a:p>
          <a:p>
            <a:pPr marL="685800" lvl="1">
              <a:buFont typeface="Arial" panose="020B0604020202020204" pitchFamily="34" charset="0"/>
              <a:buChar char="•"/>
              <a:defRPr/>
            </a:pPr>
            <a:endParaRPr lang="en-US" sz="1600" dirty="0"/>
          </a:p>
          <a:p>
            <a:pPr marL="685800" lvl="1">
              <a:buFont typeface="Arial" panose="020B0604020202020204" pitchFamily="34" charset="0"/>
              <a:buChar char="•"/>
              <a:defRPr/>
            </a:pPr>
            <a:r>
              <a:rPr lang="en-US" sz="1600" dirty="0"/>
              <a:t> Extensive testing is carried out on two datasets containing different types of contact lens with totally 640 fake iris images, which demonstrates that </a:t>
            </a:r>
            <a:r>
              <a:rPr lang="en-US" sz="1600" dirty="0" err="1"/>
              <a:t>IrisTexton</a:t>
            </a:r>
            <a:r>
              <a:rPr lang="en-US" sz="1600" dirty="0"/>
              <a:t> and CM features are effective and robust in anticounterfeit iris.</a:t>
            </a:r>
          </a:p>
          <a:p>
            <a:pPr marL="685800" lvl="1">
              <a:buFont typeface="Arial" panose="020B0604020202020204" pitchFamily="34" charset="0"/>
              <a:buChar char="•"/>
              <a:defRPr/>
            </a:pPr>
            <a:endParaRPr lang="en-US" sz="1600" dirty="0"/>
          </a:p>
          <a:p>
            <a:pPr marL="685800" lvl="1">
              <a:buFont typeface="Arial" panose="020B0604020202020204" pitchFamily="34" charset="0"/>
              <a:buChar char="•"/>
              <a:defRPr/>
            </a:pPr>
            <a:r>
              <a:rPr lang="en-US" sz="1600" dirty="0"/>
              <a:t>Detailed comparisons with two </a:t>
            </a:r>
            <a:r>
              <a:rPr lang="en-US" sz="1600" dirty="0" err="1"/>
              <a:t>stateof</a:t>
            </a:r>
            <a:r>
              <a:rPr lang="en-US" sz="1600" dirty="0"/>
              <a:t>-the-art methods in literatures are also presented, showing that the proposed iris edge sharpness measure acquires a comparable performance with these two methods, while Iris-</a:t>
            </a:r>
            <a:r>
              <a:rPr lang="en-US" sz="1600" dirty="0" err="1"/>
              <a:t>Texton</a:t>
            </a:r>
            <a:r>
              <a:rPr lang="en-US" sz="1600" dirty="0"/>
              <a:t> and CM features outperform the state-of-the-art.</a:t>
            </a:r>
            <a:endParaRPr lang="en-US" sz="1600" dirty="0">
              <a:solidFill>
                <a:srgbClr val="000000"/>
              </a:solidFill>
            </a:endParaRPr>
          </a:p>
          <a:p>
            <a:pPr>
              <a:buFont typeface="Arial" panose="020B0604020202020204" pitchFamily="34" charset="0"/>
              <a:buAutoNum type="arabicPeriod" startAt="2"/>
              <a:defRPr/>
            </a:pPr>
            <a:endParaRPr lang="en-US" sz="1600" b="1" dirty="0"/>
          </a:p>
          <a:p>
            <a:pPr algn="just">
              <a:defRPr/>
            </a:pPr>
            <a:endParaRPr lang="en-IN" altLang="en-US" sz="2000" dirty="0"/>
          </a:p>
          <a:p>
            <a:pPr algn="just">
              <a:defRPr/>
            </a:pPr>
            <a:endParaRPr lang="en-IN" altLang="en-US" sz="2000" b="1" dirty="0"/>
          </a:p>
        </p:txBody>
      </p:sp>
      <p:sp>
        <p:nvSpPr>
          <p:cNvPr id="28675" name="Text Placeholder 3">
            <a:extLst>
              <a:ext uri="{FF2B5EF4-FFF2-40B4-BE49-F238E27FC236}">
                <a16:creationId xmlns:a16="http://schemas.microsoft.com/office/drawing/2014/main" id="{C0CF77CE-CF32-1FF7-7365-7D0F4E9AD640}"/>
              </a:ext>
            </a:extLst>
          </p:cNvPr>
          <p:cNvSpPr>
            <a:spLocks noGrp="1"/>
          </p:cNvSpPr>
          <p:nvPr>
            <p:ph type="body" sz="quarter" idx="13"/>
          </p:nvPr>
        </p:nvSpPr>
        <p:spPr>
          <a:xfrm>
            <a:off x="0" y="6553200"/>
            <a:ext cx="1676400" cy="304800"/>
          </a:xfrm>
        </p:spPr>
        <p:txBody>
          <a:bodyPr/>
          <a:lstStyle/>
          <a:p>
            <a:pPr eaLnBrk="1" hangingPunct="1"/>
            <a:r>
              <a:rPr lang="en-US" altLang="en-US" dirty="0"/>
              <a:t>CMRCET - CSE</a:t>
            </a:r>
          </a:p>
        </p:txBody>
      </p:sp>
      <p:sp>
        <p:nvSpPr>
          <p:cNvPr id="28676" name="Slide Number Placeholder 4">
            <a:extLst>
              <a:ext uri="{FF2B5EF4-FFF2-40B4-BE49-F238E27FC236}">
                <a16:creationId xmlns:a16="http://schemas.microsoft.com/office/drawing/2014/main" id="{172BBE4E-7EB8-D4C7-0C97-9B8AB61A581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D7F9C18E-A0ED-4231-AABD-0AD44D700389}" type="slidenum">
              <a:rPr lang="en-US" altLang="en-US" sz="1600" smtClean="0"/>
              <a:pPr>
                <a:spcBef>
                  <a:spcPct val="0"/>
                </a:spcBef>
                <a:buFontTx/>
                <a:buNone/>
              </a:pPr>
              <a:t>8</a:t>
            </a:fld>
            <a:endParaRPr lang="en-US" altLang="en-US" sz="1600"/>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08FB-6E7F-2910-5044-2EDB2097208C}"/>
              </a:ext>
            </a:extLst>
          </p:cNvPr>
          <p:cNvSpPr>
            <a:spLocks noGrp="1"/>
          </p:cNvSpPr>
          <p:nvPr>
            <p:ph type="title"/>
          </p:nvPr>
        </p:nvSpPr>
        <p:spPr>
          <a:xfrm>
            <a:off x="11887200" y="838200"/>
            <a:ext cx="1828800" cy="1143000"/>
          </a:xfrm>
        </p:spPr>
        <p:txBody>
          <a:bodyPr/>
          <a:lstStyle/>
          <a:p>
            <a:endParaRPr lang="en-IN"/>
          </a:p>
        </p:txBody>
      </p:sp>
      <p:sp>
        <p:nvSpPr>
          <p:cNvPr id="3" name="Content Placeholder 2">
            <a:extLst>
              <a:ext uri="{FF2B5EF4-FFF2-40B4-BE49-F238E27FC236}">
                <a16:creationId xmlns:a16="http://schemas.microsoft.com/office/drawing/2014/main" id="{8854CD9F-D94A-61D1-D189-3C818880EA32}"/>
              </a:ext>
            </a:extLst>
          </p:cNvPr>
          <p:cNvSpPr>
            <a:spLocks noGrp="1"/>
          </p:cNvSpPr>
          <p:nvPr>
            <p:ph idx="1"/>
          </p:nvPr>
        </p:nvSpPr>
        <p:spPr>
          <a:xfrm>
            <a:off x="457200" y="990600"/>
            <a:ext cx="8229600" cy="5502275"/>
          </a:xfrm>
        </p:spPr>
        <p:txBody>
          <a:bodyPr/>
          <a:lstStyle/>
          <a:p>
            <a:pPr marL="0" indent="0">
              <a:buNone/>
            </a:pPr>
            <a:r>
              <a:rPr lang="en-IN" dirty="0"/>
              <a:t>Result:</a:t>
            </a:r>
          </a:p>
          <a:p>
            <a:pPr marL="0" indent="0">
              <a:buNone/>
            </a:pPr>
            <a:r>
              <a:rPr lang="en-IN" dirty="0"/>
              <a:t>              </a:t>
            </a:r>
          </a:p>
        </p:txBody>
      </p:sp>
      <p:sp>
        <p:nvSpPr>
          <p:cNvPr id="4" name="Text Placeholder 3">
            <a:extLst>
              <a:ext uri="{FF2B5EF4-FFF2-40B4-BE49-F238E27FC236}">
                <a16:creationId xmlns:a16="http://schemas.microsoft.com/office/drawing/2014/main" id="{51AF7235-2377-0216-1736-72C3A0013C70}"/>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2F9BAE17-0652-493E-8615-888E9F7A49B0}"/>
              </a:ext>
            </a:extLst>
          </p:cNvPr>
          <p:cNvSpPr>
            <a:spLocks noGrp="1"/>
          </p:cNvSpPr>
          <p:nvPr>
            <p:ph type="sldNum" sz="quarter" idx="14"/>
          </p:nvPr>
        </p:nvSpPr>
        <p:spPr/>
        <p:txBody>
          <a:bodyPr/>
          <a:lstStyle/>
          <a:p>
            <a:pPr>
              <a:defRPr/>
            </a:pPr>
            <a:fld id="{E7932E7D-64AD-4B40-82F0-E2C2DEB5DAFF}" type="slidenum">
              <a:rPr lang="en-US" altLang="en-US" smtClean="0"/>
              <a:pPr>
                <a:defRPr/>
              </a:pPr>
              <a:t>9</a:t>
            </a:fld>
            <a:endParaRPr lang="en-US" altLang="en-US"/>
          </a:p>
        </p:txBody>
      </p:sp>
      <p:pic>
        <p:nvPicPr>
          <p:cNvPr id="7" name="Picture 6">
            <a:extLst>
              <a:ext uri="{FF2B5EF4-FFF2-40B4-BE49-F238E27FC236}">
                <a16:creationId xmlns:a16="http://schemas.microsoft.com/office/drawing/2014/main" id="{09A4008F-1DC5-BF80-B500-93F7E2041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09700"/>
            <a:ext cx="4700871" cy="2895600"/>
          </a:xfrm>
          <a:prstGeom prst="rect">
            <a:avLst/>
          </a:prstGeom>
        </p:spPr>
      </p:pic>
      <p:sp>
        <p:nvSpPr>
          <p:cNvPr id="9" name="TextBox 8">
            <a:extLst>
              <a:ext uri="{FF2B5EF4-FFF2-40B4-BE49-F238E27FC236}">
                <a16:creationId xmlns:a16="http://schemas.microsoft.com/office/drawing/2014/main" id="{0200572D-A63F-BB86-A5D1-6FB63A65F108}"/>
              </a:ext>
            </a:extLst>
          </p:cNvPr>
          <p:cNvSpPr txBox="1"/>
          <p:nvPr/>
        </p:nvSpPr>
        <p:spPr>
          <a:xfrm>
            <a:off x="1619036" y="3996293"/>
            <a:ext cx="6991564" cy="2308324"/>
          </a:xfrm>
          <a:prstGeom prst="rect">
            <a:avLst/>
          </a:prstGeom>
          <a:noFill/>
        </p:spPr>
        <p:txBody>
          <a:bodyPr wrap="square">
            <a:spAutoFit/>
          </a:bodyPr>
          <a:lstStyle/>
          <a:p>
            <a:r>
              <a:rPr lang="en-US" dirty="0"/>
              <a:t> CCR -Correct Classification Rate</a:t>
            </a:r>
          </a:p>
          <a:p>
            <a:r>
              <a:rPr lang="en-US" dirty="0"/>
              <a:t> FAR-False Acceptance Rate</a:t>
            </a:r>
          </a:p>
          <a:p>
            <a:r>
              <a:rPr lang="en-US" dirty="0"/>
              <a:t> FRR-False Rejection Rate</a:t>
            </a:r>
          </a:p>
          <a:p>
            <a:r>
              <a:rPr lang="en-US" dirty="0"/>
              <a:t> </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962118129"/>
      </p:ext>
    </p:extLst>
  </p:cSld>
  <p:clrMapOvr>
    <a:masterClrMapping/>
  </p:clrMapOvr>
  <p:transition>
    <p:push dir="u"/>
  </p:transition>
</p:sld>
</file>

<file path=ppt/theme/theme1.xml><?xml version="1.0" encoding="utf-8"?>
<a:theme xmlns:a="http://schemas.openxmlformats.org/drawingml/2006/main" name="new need to update 2017-18-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need to update 2017-18-1</Template>
  <TotalTime>21658</TotalTime>
  <Words>1849</Words>
  <Application>Microsoft Office PowerPoint</Application>
  <PresentationFormat>On-screen Show (4:3)</PresentationFormat>
  <Paragraphs>237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 Antiqua</vt:lpstr>
      <vt:lpstr>Calibri</vt:lpstr>
      <vt:lpstr>ff3</vt:lpstr>
      <vt:lpstr>ff6</vt:lpstr>
      <vt:lpstr>Times New Roman</vt:lpstr>
      <vt:lpstr>Wingdings</vt:lpstr>
      <vt:lpstr>new need to update 2017-18-1</vt:lpstr>
      <vt:lpstr>PowerPoint Presentation</vt:lpstr>
      <vt:lpstr>Contents</vt:lpstr>
      <vt:lpstr>Abstract</vt:lpstr>
      <vt:lpstr>PowerPoint Presentation</vt:lpstr>
      <vt:lpstr>Literature Review</vt:lpstr>
      <vt:lpstr>Existing Works</vt:lpstr>
      <vt:lpstr>PowerPoint Presentation</vt:lpstr>
      <vt:lpstr>PowerPoint Presentation</vt:lpstr>
      <vt:lpstr>PowerPoint Presentation</vt:lpstr>
      <vt:lpstr>PowerPoint Presentation</vt:lpstr>
      <vt:lpstr>Problem Definition</vt:lpstr>
      <vt:lpstr>Research Work</vt:lpstr>
      <vt:lpstr>System Architecture</vt:lpstr>
      <vt:lpstr> Methods  </vt:lpstr>
      <vt:lpstr>Implementation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KUNA BHARATH RAJ</cp:lastModifiedBy>
  <cp:revision>772</cp:revision>
  <dcterms:created xsi:type="dcterms:W3CDTF">2017-12-26T06:25:32Z</dcterms:created>
  <dcterms:modified xsi:type="dcterms:W3CDTF">2023-03-26T18:21:42Z</dcterms:modified>
</cp:coreProperties>
</file>