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2" d="100"/>
          <a:sy n="82" d="100"/>
        </p:scale>
        <p:origin x="672"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06/10/2022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1"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5"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9"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3"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7"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3"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3"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mailto:UPENDRA.RAMBARKI@capgemini.com"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youtu.be/9mS-XGMwZp0" TargetMode="External"/><Relationship Id="rId5" Type="http://schemas.openxmlformats.org/officeDocument/2006/relationships/image" Target="../media/image13.png"/><Relationship Id="rId4" Type="http://schemas.openxmlformats.org/officeDocument/2006/relationships/hyperlink" Target="https://github.com/BayaneniNaresh/Case-study.git" TargetMode="External"/><Relationship Id="rId9"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4" y="2895601"/>
            <a:ext cx="3687762" cy="1447799"/>
          </a:xfrm>
        </p:spPr>
        <p:txBody>
          <a:bodyPr/>
          <a:lstStyle/>
          <a:p>
            <a:pPr eaLnBrk="1" hangingPunct="1">
              <a:lnSpc>
                <a:spcPct val="114000"/>
              </a:lnSpc>
            </a:pPr>
            <a:endParaRPr lang="en-US" altLang="en-US" dirty="0"/>
          </a:p>
          <a:p>
            <a:pPr eaLnBrk="1" hangingPunct="1">
              <a:lnSpc>
                <a:spcPct val="114000"/>
              </a:lnSpc>
            </a:pPr>
            <a:r>
              <a:rPr lang="en-US" altLang="en-US" b="1" dirty="0"/>
              <a:t>Flight Booking System Application</a:t>
            </a:r>
          </a:p>
          <a:p>
            <a:pPr eaLnBrk="1" hangingPunct="1">
              <a:lnSpc>
                <a:spcPct val="114000"/>
              </a:lnSpc>
              <a:buFont typeface="Arial" pitchFamily="34" charset="0"/>
              <a:buChar char="•"/>
            </a:pPr>
            <a:r>
              <a:rPr lang="en-IN" altLang="en-US" dirty="0"/>
              <a:t>  Completed end to end case study of </a:t>
            </a:r>
            <a:r>
              <a:rPr lang="en-IN" altLang="en-US" b="1" dirty="0"/>
              <a:t>Flight</a:t>
            </a:r>
            <a:r>
              <a:rPr lang="en-IN" altLang="en-US" dirty="0"/>
              <a:t> </a:t>
            </a:r>
            <a:r>
              <a:rPr lang="en-IN" altLang="en-US" b="1" dirty="0"/>
              <a:t>Booking</a:t>
            </a:r>
            <a:r>
              <a:rPr lang="en-IN" altLang="en-US" dirty="0"/>
              <a:t> </a:t>
            </a:r>
            <a:r>
              <a:rPr lang="en-IN" altLang="en-US" b="1" dirty="0"/>
              <a:t>System</a:t>
            </a:r>
            <a:r>
              <a:rPr lang="en-IN" altLang="en-US" dirty="0"/>
              <a:t> </a:t>
            </a:r>
            <a:r>
              <a:rPr lang="en-IN" altLang="en-US" b="1" dirty="0"/>
              <a:t>Application</a:t>
            </a:r>
            <a:r>
              <a:rPr lang="en-IN" altLang="en-US" dirty="0"/>
              <a:t> with </a:t>
            </a:r>
            <a:r>
              <a:rPr lang="en-IN" altLang="en-US" b="1" dirty="0"/>
              <a:t>Spring Boot</a:t>
            </a:r>
            <a:r>
              <a:rPr lang="en-IN" altLang="en-US" dirty="0"/>
              <a:t>, </a:t>
            </a:r>
            <a:r>
              <a:rPr lang="en-IN" altLang="en-US" b="1" dirty="0" smtClean="0"/>
              <a:t>React</a:t>
            </a:r>
            <a:r>
              <a:rPr lang="en-IN" altLang="en-US" dirty="0" smtClean="0"/>
              <a:t> </a:t>
            </a:r>
            <a:r>
              <a:rPr lang="en-IN" altLang="en-US" dirty="0"/>
              <a:t>and </a:t>
            </a:r>
            <a:r>
              <a:rPr lang="en-IN" altLang="en-US" b="1" dirty="0"/>
              <a:t>MongoDB</a:t>
            </a:r>
            <a:r>
              <a:rPr lang="en-IN" altLang="en-US" dirty="0"/>
              <a:t> along with </a:t>
            </a:r>
            <a:r>
              <a:rPr lang="en-IN" altLang="en-US" b="1" dirty="0"/>
              <a:t>JWT</a:t>
            </a:r>
            <a:r>
              <a:rPr lang="en-IN" altLang="en-US" dirty="0"/>
              <a:t> </a:t>
            </a:r>
            <a:r>
              <a:rPr lang="en-IN" altLang="en-US" b="1" dirty="0"/>
              <a:t>authentication</a:t>
            </a:r>
            <a:r>
              <a:rPr lang="en-IN" altLang="en-US" dirty="0"/>
              <a:t>, </a:t>
            </a:r>
            <a:r>
              <a:rPr lang="en-IN" altLang="en-US" b="1" dirty="0"/>
              <a:t>Swagger </a:t>
            </a:r>
            <a:r>
              <a:rPr lang="en-IN" altLang="en-US" dirty="0"/>
              <a:t>and</a:t>
            </a:r>
            <a:r>
              <a:rPr lang="en-IN" altLang="en-US" b="1" dirty="0"/>
              <a:t> </a:t>
            </a:r>
            <a:r>
              <a:rPr lang="en-IN" altLang="en-US" dirty="0"/>
              <a:t>implemented</a:t>
            </a:r>
            <a:r>
              <a:rPr lang="en-IN" altLang="en-US" b="1" dirty="0"/>
              <a:t> </a:t>
            </a:r>
            <a:r>
              <a:rPr lang="en-IN" altLang="en-US" dirty="0"/>
              <a:t>testing</a:t>
            </a:r>
            <a:r>
              <a:rPr lang="en-IN" altLang="en-US" b="1" dirty="0"/>
              <a:t>  </a:t>
            </a:r>
            <a:r>
              <a:rPr lang="en-IN" altLang="en-US" dirty="0"/>
              <a:t>using</a:t>
            </a:r>
            <a:r>
              <a:rPr lang="en-IN" altLang="en-US" b="1" dirty="0"/>
              <a:t> Mockito.</a:t>
            </a:r>
          </a:p>
          <a:p>
            <a:pPr eaLnBrk="1" hangingPunct="1">
              <a:lnSpc>
                <a:spcPct val="114000"/>
              </a:lnSpc>
            </a:pPr>
            <a:endParaRPr lang="en-IN"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41437"/>
            <a:ext cx="2374900" cy="233363"/>
          </a:xfrm>
        </p:spPr>
        <p:txBody>
          <a:bodyPr/>
          <a:lstStyle/>
          <a:p>
            <a:pPr eaLnBrk="1" hangingPunct="1"/>
            <a:r>
              <a:rPr lang="nl-NL" altLang="nl-NL" dirty="0" smtClean="0"/>
              <a:t>Bangalore</a:t>
            </a:r>
            <a:endParaRPr lang="nl-NL" altLang="nl-NL" dirty="0"/>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74800"/>
            <a:ext cx="2373313" cy="2619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66899"/>
            <a:ext cx="2382837" cy="233363"/>
          </a:xfrm>
        </p:spPr>
        <p:txBody>
          <a:bodyPr/>
          <a:lstStyle/>
          <a:p>
            <a:pPr eaLnBrk="1" hangingPunct="1"/>
            <a:r>
              <a:rPr lang="nl-NL" altLang="nl-NL" dirty="0"/>
              <a:t>+91 </a:t>
            </a:r>
            <a:r>
              <a:rPr lang="nl-NL" altLang="nl-NL" dirty="0" smtClean="0"/>
              <a:t>9381490982</a:t>
            </a:r>
            <a:endParaRPr lang="nl-NL" altLang="nl-NL" dirty="0"/>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27624" y="2895599"/>
            <a:ext cx="4265612" cy="3818127"/>
          </a:xfrm>
        </p:spPr>
        <p:txBody>
          <a:bodyPr/>
          <a:lstStyle/>
          <a:p>
            <a:pPr marL="171450" indent="-171450">
              <a:buFont typeface="Arial" panose="020B0604020202020204" pitchFamily="34" charset="0"/>
              <a:buChar char="•"/>
            </a:pPr>
            <a:r>
              <a:rPr lang="en-US" altLang="en-US" sz="1050" b="1" dirty="0"/>
              <a:t>Java Full Stack Developer</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with </a:t>
            </a:r>
            <a:r>
              <a:rPr lang="en-US" sz="1050" b="1" dirty="0"/>
              <a:t>Spring Boot, Spring Security, Spring Cloud API Gateway,</a:t>
            </a:r>
            <a:r>
              <a:rPr lang="en-US" sz="1050" dirty="0"/>
              <a:t> Eureka server. </a:t>
            </a:r>
          </a:p>
          <a:p>
            <a:pPr marL="171450" indent="-171450">
              <a:buFont typeface="Arial" panose="020B0604020202020204" pitchFamily="34" charset="0"/>
              <a:buChar char="•"/>
            </a:pPr>
            <a:r>
              <a:rPr lang="en-US" sz="1050" dirty="0"/>
              <a:t>Hands on experience in creating </a:t>
            </a:r>
            <a:r>
              <a:rPr lang="en-US" sz="1050" b="1" dirty="0"/>
              <a:t>Single page Web</a:t>
            </a:r>
            <a:r>
              <a:rPr lang="en-US" sz="1050" dirty="0"/>
              <a:t> Application in </a:t>
            </a:r>
            <a:r>
              <a:rPr lang="en-US" sz="1050" b="1" dirty="0" smtClean="0"/>
              <a:t>React </a:t>
            </a:r>
            <a:r>
              <a:rPr lang="en-US" sz="1050" b="1" dirty="0"/>
              <a:t>latest versions.</a:t>
            </a:r>
            <a:endParaRPr lang="en-US" sz="1050" dirty="0"/>
          </a:p>
          <a:p>
            <a:pPr marL="171450" indent="-171450">
              <a:buFont typeface="Arial" panose="020B0604020202020204" pitchFamily="34" charset="0"/>
              <a:buChar char="•"/>
            </a:pPr>
            <a:r>
              <a:rPr lang="en-US" sz="1050" dirty="0"/>
              <a:t>Hands on experience in connecting</a:t>
            </a:r>
            <a:r>
              <a:rPr lang="en-US" sz="1050" b="1" dirty="0"/>
              <a:t> </a:t>
            </a:r>
            <a:r>
              <a:rPr lang="en-US" sz="1050" b="1" dirty="0" err="1"/>
              <a:t>mongoDB</a:t>
            </a:r>
            <a:r>
              <a:rPr lang="en-US" sz="1050" b="1" dirty="0"/>
              <a:t> </a:t>
            </a:r>
            <a:r>
              <a:rPr lang="en-US" sz="1050" dirty="0"/>
              <a:t>with </a:t>
            </a:r>
            <a:r>
              <a:rPr lang="en-US" sz="1050" b="1" dirty="0"/>
              <a:t>spring boot</a:t>
            </a:r>
            <a:r>
              <a:rPr lang="en-US" sz="1050" dirty="0"/>
              <a:t> and </a:t>
            </a:r>
            <a:r>
              <a:rPr lang="en-US" sz="1050" b="1" dirty="0" smtClean="0"/>
              <a:t>React</a:t>
            </a:r>
            <a:endParaRPr lang="en-US" sz="1050" b="1" dirty="0"/>
          </a:p>
          <a:p>
            <a:pPr marL="171450" indent="-171450">
              <a:buFont typeface="Arial" panose="020B0604020202020204" pitchFamily="34" charset="0"/>
              <a:buChar char="•"/>
            </a:pPr>
            <a:r>
              <a:rPr lang="en-US" sz="1050" dirty="0"/>
              <a:t>Experience in creating documentation with Java docs and swagger and in </a:t>
            </a:r>
            <a:r>
              <a:rPr lang="en-US" sz="1050" b="1" dirty="0"/>
              <a:t>unit testing using Junit, Mockito</a:t>
            </a:r>
          </a:p>
          <a:p>
            <a:pPr marL="171450" indent="-171450">
              <a:buFont typeface="Arial" panose="020B0604020202020204" pitchFamily="34" charset="0"/>
              <a:buChar char="•"/>
            </a:pPr>
            <a:r>
              <a:rPr lang="en-US" altLang="en-US" sz="1050" b="1" dirty="0" smtClean="0"/>
              <a:t>Java </a:t>
            </a:r>
            <a:r>
              <a:rPr lang="en-US" altLang="en-US" sz="1050" b="1" dirty="0" err="1"/>
              <a:t>Microservice</a:t>
            </a:r>
            <a:r>
              <a:rPr lang="en-US" altLang="en-US" sz="1050" dirty="0"/>
              <a:t> Development knowledge using </a:t>
            </a:r>
            <a:r>
              <a:rPr lang="en-US" altLang="en-US" sz="1050" b="1" dirty="0"/>
              <a:t>Spring boot and spring cloud</a:t>
            </a:r>
            <a:r>
              <a:rPr lang="en-US" altLang="en-US" sz="1050" dirty="0"/>
              <a:t> framework on an intermediate level.</a:t>
            </a:r>
          </a:p>
          <a:p>
            <a:pPr marL="171450" indent="-171450">
              <a:buFont typeface="Arial" panose="020B0604020202020204" pitchFamily="34" charset="0"/>
              <a:buChar char="•"/>
            </a:pPr>
            <a:r>
              <a:rPr lang="en-US" altLang="en-US" sz="1050" dirty="0" smtClean="0"/>
              <a:t>Proficient </a:t>
            </a:r>
            <a:r>
              <a:rPr lang="en-US" altLang="en-US" sz="1050" b="1" dirty="0"/>
              <a:t>React developer</a:t>
            </a:r>
            <a:r>
              <a:rPr lang="en-US" altLang="en-US" sz="1050" dirty="0"/>
              <a:t> with working knowledge on </a:t>
            </a:r>
            <a:r>
              <a:rPr lang="en-US" altLang="en-US" sz="1050" b="1" dirty="0" err="1" smtClean="0"/>
              <a:t>ReactJS</a:t>
            </a:r>
            <a:r>
              <a:rPr lang="en-US" altLang="en-US" sz="1050" dirty="0" smtClean="0"/>
              <a:t>(Hooks).</a:t>
            </a:r>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smtClean="0"/>
              <a:t>Upendra</a:t>
            </a:r>
            <a:r>
              <a:rPr lang="en-IN" altLang="en-US" dirty="0" smtClean="0"/>
              <a:t> </a:t>
            </a:r>
            <a:r>
              <a:rPr lang="en-IN" altLang="en-US" dirty="0" err="1" smtClean="0"/>
              <a:t>Rambarki</a:t>
            </a:r>
            <a:endParaRPr lang="en-IN" altLang="en-US"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572000" y="624223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40911" y="6485731"/>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04823" y="636349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00"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150036745"/>
              </p:ext>
            </p:extLst>
          </p:nvPr>
        </p:nvGraphicFramePr>
        <p:xfrm>
          <a:off x="9231981" y="1223078"/>
          <a:ext cx="2960019" cy="5048296"/>
        </p:xfrm>
        <a:graphic>
          <a:graphicData uri="http://schemas.openxmlformats.org/drawingml/2006/table">
            <a:tbl>
              <a:tblPr firstRow="1" bandRow="1">
                <a:tableStyleId>{0E3FDE45-AF77-4B5C-9715-49D594BDF05E}</a:tableStyleId>
              </a:tblPr>
              <a:tblGrid>
                <a:gridCol w="750219">
                  <a:extLst>
                    <a:ext uri="{9D8B030D-6E8A-4147-A177-3AD203B41FA5}">
                      <a16:colId xmlns:a16="http://schemas.microsoft.com/office/drawing/2014/main" val="3331298770"/>
                    </a:ext>
                  </a:extLst>
                </a:gridCol>
                <a:gridCol w="2209800">
                  <a:extLst>
                    <a:ext uri="{9D8B030D-6E8A-4147-A177-3AD203B41FA5}">
                      <a16:colId xmlns:a16="http://schemas.microsoft.com/office/drawing/2014/main" val="879084521"/>
                    </a:ext>
                  </a:extLst>
                </a:gridCol>
              </a:tblGrid>
              <a:tr h="444436">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a:t>
                      </a:r>
                      <a:r>
                        <a:rPr kumimoji="0" lang="en-US" sz="800" b="0" u="none" strike="noStrike" kern="1200" cap="none" spc="0" normalizeH="0" baseline="0" dirty="0" err="1" smtClean="0">
                          <a:ln>
                            <a:noFill/>
                          </a:ln>
                          <a:effectLst/>
                          <a:uLnTx/>
                          <a:uFillTx/>
                        </a:rPr>
                        <a:t>Mockito</a:t>
                      </a:r>
                      <a:r>
                        <a:rPr kumimoji="0" lang="en-US" sz="800" b="0" u="none" strike="noStrike" kern="1200" cap="none" spc="0" normalizeH="0" baseline="0" dirty="0" smtClean="0">
                          <a:ln>
                            <a:noFill/>
                          </a:ln>
                          <a:effectLst/>
                          <a:uLnTx/>
                          <a:uFillTx/>
                        </a:rPr>
                        <a: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444436">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a:t>
                      </a:r>
                      <a:r>
                        <a:rPr lang="en-US" sz="800" dirty="0" smtClean="0"/>
                        <a:t>,</a:t>
                      </a:r>
                      <a:endParaRPr lang="en-US" sz="800" dirty="0">
                        <a:solidFill>
                          <a:schemeClr val="tx1"/>
                        </a:solidFill>
                      </a:endParaRPr>
                    </a:p>
                  </a:txBody>
                  <a:tcPr/>
                </a:tc>
                <a:extLst>
                  <a:ext uri="{0D108BD9-81ED-4DB2-BD59-A6C34878D82A}">
                    <a16:rowId xmlns:a16="http://schemas.microsoft.com/office/drawing/2014/main" val="668073409"/>
                  </a:ext>
                </a:extLst>
              </a:tr>
              <a:tr h="681469">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t>
                      </a:r>
                      <a:r>
                        <a:rPr kumimoji="0" lang="en-US" sz="800" u="none" strike="noStrike" kern="1200" cap="none" spc="0" normalizeH="0" baseline="0" dirty="0" smtClean="0">
                          <a:ln>
                            <a:noFill/>
                          </a:ln>
                          <a:effectLst/>
                          <a:uLnTx/>
                          <a:uFillTx/>
                        </a:rPr>
                        <a:t>annotations, </a:t>
                      </a:r>
                      <a:r>
                        <a:rPr kumimoji="0" lang="en-US" sz="800" u="none" strike="noStrike" kern="1200" cap="none" spc="0" normalizeH="0" baseline="0" dirty="0">
                          <a:ln>
                            <a:noFill/>
                          </a:ln>
                          <a:effectLst/>
                          <a:uLnTx/>
                          <a:uFillTx/>
                        </a:rPr>
                        <a:t>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2592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smtClean="0">
                          <a:ln>
                            <a:noFill/>
                          </a:ln>
                          <a:solidFill>
                            <a:schemeClr val="tx1"/>
                          </a:solidFill>
                          <a:effectLst/>
                          <a:uLnTx/>
                          <a:uFillTx/>
                          <a:latin typeface="+mn-lt"/>
                          <a:ea typeface="+mn-ea"/>
                          <a:cs typeface="+mn-cs"/>
                        </a:rPr>
                        <a:t>Eureka.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436">
                <a:tc>
                  <a:txBody>
                    <a:bodyPr/>
                    <a:lstStyle/>
                    <a:p>
                      <a:r>
                        <a:rPr kumimoji="0" lang="en-US" sz="8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React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smtClean="0">
                          <a:ln>
                            <a:noFill/>
                          </a:ln>
                          <a:solidFill>
                            <a:schemeClr val="tx1"/>
                          </a:solidFill>
                          <a:effectLst/>
                          <a:uLnTx/>
                          <a:uFillTx/>
                          <a:latin typeface="+mn-lt"/>
                          <a:ea typeface="+mn-ea"/>
                          <a:cs typeface="+mn-cs"/>
                        </a:rPr>
                        <a:t>Components, Hooks, Event </a:t>
                      </a:r>
                      <a:r>
                        <a:rPr kumimoji="0" lang="en-US" sz="800" u="none" strike="noStrike" kern="1200" cap="none" spc="0" normalizeH="0" baseline="0" dirty="0" smtClean="0">
                          <a:ln>
                            <a:noFill/>
                          </a:ln>
                          <a:solidFill>
                            <a:schemeClr val="tx1"/>
                          </a:solidFill>
                          <a:effectLst/>
                          <a:uLnTx/>
                          <a:uFillTx/>
                          <a:latin typeface="+mn-lt"/>
                          <a:ea typeface="+mn-ea"/>
                          <a:cs typeface="+mn-cs"/>
                        </a:rPr>
                        <a:t>handling.</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92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smtClean="0">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32592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a:t>
                      </a:r>
                      <a:r>
                        <a:rPr kumimoji="0" lang="en-US" sz="800" u="none" strike="noStrike" kern="1200" cap="none" spc="0" normalizeH="0" baseline="0" dirty="0" err="1" smtClean="0">
                          <a:ln>
                            <a:noFill/>
                          </a:ln>
                          <a:solidFill>
                            <a:schemeClr val="tx1"/>
                          </a:solidFill>
                          <a:effectLst/>
                          <a:uLnTx/>
                          <a:uFillTx/>
                          <a:latin typeface="+mn-lt"/>
                          <a:ea typeface="+mn-ea"/>
                          <a:cs typeface="+mn-cs"/>
                        </a:rPr>
                        <a:t>TypeScript</a:t>
                      </a:r>
                      <a:endParaRPr kumimoji="0" lang="en-US" sz="8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28691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800" b="0" i="0" u="none" strike="noStrike" kern="1200" cap="none" spc="0" normalizeH="0" baseline="0" dirty="0" err="1" smtClean="0">
                          <a:ln>
                            <a:noFill/>
                          </a:ln>
                          <a:solidFill>
                            <a:prstClr val="black"/>
                          </a:solidFill>
                          <a:effectLst/>
                          <a:uLnTx/>
                          <a:uFillTx/>
                          <a:latin typeface="Verdana" panose="020B0604030504040204" pitchFamily="34" charset="0"/>
                          <a:ea typeface="+mn-ea"/>
                          <a:cs typeface="+mn-cs"/>
                        </a:rPr>
                        <a:t>eclipse,vscode</a:t>
                      </a:r>
                      <a:r>
                        <a:rPr kumimoji="0" lang="en-US" sz="800" b="0" i="0" u="none" strike="noStrike" kern="1200" cap="none" spc="0" normalizeH="0" baseline="0" smtClean="0">
                          <a:ln>
                            <a:noFill/>
                          </a:ln>
                          <a:solidFill>
                            <a:prstClr val="black"/>
                          </a:solidFill>
                          <a:effectLst/>
                          <a:uLnTx/>
                          <a:uFillTx/>
                          <a:latin typeface="Verdana" panose="020B0604030504040204" pitchFamily="34" charset="0"/>
                          <a:ea typeface="+mn-ea"/>
                          <a:cs typeface="+mn-cs"/>
                        </a:rPr>
                        <a: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44443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a:t>
                      </a:r>
                      <a:r>
                        <a:rPr kumimoji="0" lang="en-US" sz="8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learning</a:t>
                      </a:r>
                    </a:p>
                    <a:p>
                      <a:endParaRPr kumimoji="0" lang="en-US" sz="8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08717" y="442003"/>
            <a:ext cx="2424112" cy="618631"/>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Information </a:t>
            </a:r>
            <a:r>
              <a:rPr lang="en-US" altLang="nl-NL" sz="1000" dirty="0" smtClean="0">
                <a:solidFill>
                  <a:prstClr val="black"/>
                </a:solidFill>
                <a:latin typeface="Verdana" panose="020B0604030504040204" pitchFamily="34" charset="0"/>
              </a:rPr>
              <a:t>Technology:2018 </a:t>
            </a:r>
            <a:r>
              <a:rPr lang="en-US" altLang="nl-NL" sz="1000" dirty="0">
                <a:solidFill>
                  <a:prstClr val="black"/>
                </a:solidFill>
                <a:latin typeface="Verdana" panose="020B0604030504040204" pitchFamily="34" charset="0"/>
              </a:rPr>
              <a:t>-</a:t>
            </a:r>
            <a:r>
              <a:rPr lang="en-US" altLang="nl-NL" sz="1000" dirty="0" smtClean="0">
                <a:solidFill>
                  <a:prstClr val="black"/>
                </a:solidFill>
                <a:latin typeface="Verdana" panose="020B0604030504040204" pitchFamily="34" charset="0"/>
              </a:rPr>
              <a:t>2022</a:t>
            </a:r>
            <a:endParaRPr lang="en-US" altLang="nl-NL" sz="1000" dirty="0">
              <a:solidFill>
                <a:prstClr val="black"/>
              </a:solidFill>
              <a:latin typeface="Verdana" panose="020B0604030504040204" pitchFamily="34" charset="0"/>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4" name="Picture Placeholder 3"/>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9375" b="9375"/>
          <a:stretch>
            <a:fillRect/>
          </a:stretch>
        </p:blipFill>
        <p:spPr>
          <a:xfrm>
            <a:off x="390315" y="290513"/>
            <a:ext cx="1734208" cy="1773194"/>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schemas.openxmlformats.org/package/2006/metadata/core-properties"/>
    <ds:schemaRef ds:uri="http://purl.org/dc/elements/1.1/"/>
    <ds:schemaRef ds:uri="http://schemas.microsoft.com/office/infopath/2007/PartnerControls"/>
    <ds:schemaRef ds:uri="http://www.w3.org/XML/1998/namespace"/>
    <ds:schemaRef ds:uri="http://purl.org/dc/terms/"/>
    <ds:schemaRef ds:uri="http://schemas.microsoft.com/office/2006/documentManagement/types"/>
    <ds:schemaRef ds:uri="c43bfbf7-b5f8-4451-8464-ef79a2e28ca1"/>
    <ds:schemaRef ds:uri="25289c4b-8fd1-4155-b56f-82d6fa13afd3"/>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2394</TotalTime>
  <Words>286</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Helvetica Light</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my pc</cp:lastModifiedBy>
  <cp:revision>113</cp:revision>
  <dcterms:created xsi:type="dcterms:W3CDTF">2020-09-22T06:24:34Z</dcterms:created>
  <dcterms:modified xsi:type="dcterms:W3CDTF">2022-10-06T13:11:49Z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