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1509A-7A7E-48CA-8EB5-BC525B368F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C268EF-2BC8-46E0-8FA8-2359CCDCA3EE}">
      <dgm:prSet phldrT="[Text]"/>
      <dgm:spPr/>
      <dgm:t>
        <a:bodyPr/>
        <a:lstStyle/>
        <a:p>
          <a:r>
            <a:rPr lang="en-IN" dirty="0"/>
            <a:t>Attacks</a:t>
          </a:r>
        </a:p>
      </dgm:t>
    </dgm:pt>
    <dgm:pt modelId="{A81A67AC-D3A2-45E3-ACD1-15E089B31C0E}" type="parTrans" cxnId="{4E67325A-9967-40FE-9C89-71530E54F7C4}">
      <dgm:prSet/>
      <dgm:spPr/>
      <dgm:t>
        <a:bodyPr/>
        <a:lstStyle/>
        <a:p>
          <a:endParaRPr lang="en-IN"/>
        </a:p>
      </dgm:t>
    </dgm:pt>
    <dgm:pt modelId="{CD714F16-F40A-4D2B-9212-38440FA79D76}" type="sibTrans" cxnId="{4E67325A-9967-40FE-9C89-71530E54F7C4}">
      <dgm:prSet/>
      <dgm:spPr/>
      <dgm:t>
        <a:bodyPr/>
        <a:lstStyle/>
        <a:p>
          <a:endParaRPr lang="en-IN"/>
        </a:p>
      </dgm:t>
    </dgm:pt>
    <dgm:pt modelId="{FC573809-69A3-47E7-A2AA-A15677730091}">
      <dgm:prSet phldrT="[Text]"/>
      <dgm:spPr/>
      <dgm:t>
        <a:bodyPr/>
        <a:lstStyle/>
        <a:p>
          <a:r>
            <a:rPr lang="en-IN" dirty="0"/>
            <a:t>Active Attacks</a:t>
          </a:r>
        </a:p>
      </dgm:t>
    </dgm:pt>
    <dgm:pt modelId="{C65911A5-3BA2-47D4-B5DE-23C8E0DA9DC3}" type="parTrans" cxnId="{9036D797-DB4C-418C-AF46-B409260F2C6D}">
      <dgm:prSet/>
      <dgm:spPr/>
      <dgm:t>
        <a:bodyPr/>
        <a:lstStyle/>
        <a:p>
          <a:endParaRPr lang="en-IN"/>
        </a:p>
      </dgm:t>
    </dgm:pt>
    <dgm:pt modelId="{463181A9-2155-482F-AE83-2D585E599809}" type="sibTrans" cxnId="{9036D797-DB4C-418C-AF46-B409260F2C6D}">
      <dgm:prSet/>
      <dgm:spPr/>
      <dgm:t>
        <a:bodyPr/>
        <a:lstStyle/>
        <a:p>
          <a:endParaRPr lang="en-IN"/>
        </a:p>
      </dgm:t>
    </dgm:pt>
    <dgm:pt modelId="{7535F731-E64A-465D-A31C-C8AB3C1984B8}">
      <dgm:prSet phldrT="[Text]"/>
      <dgm:spPr/>
      <dgm:t>
        <a:bodyPr/>
        <a:lstStyle/>
        <a:p>
          <a:r>
            <a:rPr lang="en-IN" dirty="0"/>
            <a:t>Passive Attacks</a:t>
          </a:r>
        </a:p>
      </dgm:t>
    </dgm:pt>
    <dgm:pt modelId="{6357617E-F11B-4B0D-8E03-844C67C60BD7}" type="parTrans" cxnId="{5DF48A9E-ADBF-4BA1-912C-BB505F575E82}">
      <dgm:prSet/>
      <dgm:spPr/>
      <dgm:t>
        <a:bodyPr/>
        <a:lstStyle/>
        <a:p>
          <a:endParaRPr lang="en-IN"/>
        </a:p>
      </dgm:t>
    </dgm:pt>
    <dgm:pt modelId="{0F701F12-F600-4BE9-92D0-15885C688B81}" type="sibTrans" cxnId="{5DF48A9E-ADBF-4BA1-912C-BB505F575E82}">
      <dgm:prSet/>
      <dgm:spPr/>
      <dgm:t>
        <a:bodyPr/>
        <a:lstStyle/>
        <a:p>
          <a:endParaRPr lang="en-IN"/>
        </a:p>
      </dgm:t>
    </dgm:pt>
    <dgm:pt modelId="{0B09CC30-1DCC-4E19-B840-F965D20C71CD}" type="pres">
      <dgm:prSet presAssocID="{F991509A-7A7E-48CA-8EB5-BC525B368F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402CC4B-60F4-4084-B49E-98549744F9B1}" type="pres">
      <dgm:prSet presAssocID="{C5C268EF-2BC8-46E0-8FA8-2359CCDCA3EE}" presName="hierRoot1" presStyleCnt="0">
        <dgm:presLayoutVars>
          <dgm:hierBranch val="init"/>
        </dgm:presLayoutVars>
      </dgm:prSet>
      <dgm:spPr/>
    </dgm:pt>
    <dgm:pt modelId="{F23B41FA-7908-4FDE-9EA0-115CC8127ED8}" type="pres">
      <dgm:prSet presAssocID="{C5C268EF-2BC8-46E0-8FA8-2359CCDCA3EE}" presName="rootComposite1" presStyleCnt="0"/>
      <dgm:spPr/>
    </dgm:pt>
    <dgm:pt modelId="{0161722C-E001-4D16-9C73-9507DCA4C7D1}" type="pres">
      <dgm:prSet presAssocID="{C5C268EF-2BC8-46E0-8FA8-2359CCDCA3EE}" presName="rootText1" presStyleLbl="node0" presStyleIdx="0" presStyleCnt="1">
        <dgm:presLayoutVars>
          <dgm:chPref val="3"/>
        </dgm:presLayoutVars>
      </dgm:prSet>
      <dgm:spPr/>
    </dgm:pt>
    <dgm:pt modelId="{8C028E5A-CA83-4836-9D8A-6982A5B1A5DA}" type="pres">
      <dgm:prSet presAssocID="{C5C268EF-2BC8-46E0-8FA8-2359CCDCA3EE}" presName="rootConnector1" presStyleLbl="node1" presStyleIdx="0" presStyleCnt="0"/>
      <dgm:spPr/>
    </dgm:pt>
    <dgm:pt modelId="{11547048-550D-414E-A8F7-2ACE50EE2D66}" type="pres">
      <dgm:prSet presAssocID="{C5C268EF-2BC8-46E0-8FA8-2359CCDCA3EE}" presName="hierChild2" presStyleCnt="0"/>
      <dgm:spPr/>
    </dgm:pt>
    <dgm:pt modelId="{66F18A2C-1179-4FC6-978D-F0BAF6DEC53A}" type="pres">
      <dgm:prSet presAssocID="{C65911A5-3BA2-47D4-B5DE-23C8E0DA9DC3}" presName="Name37" presStyleLbl="parChTrans1D2" presStyleIdx="0" presStyleCnt="2"/>
      <dgm:spPr/>
    </dgm:pt>
    <dgm:pt modelId="{A974C5C3-B41B-4B3C-9F7E-AED21A650DBD}" type="pres">
      <dgm:prSet presAssocID="{FC573809-69A3-47E7-A2AA-A15677730091}" presName="hierRoot2" presStyleCnt="0">
        <dgm:presLayoutVars>
          <dgm:hierBranch val="init"/>
        </dgm:presLayoutVars>
      </dgm:prSet>
      <dgm:spPr/>
    </dgm:pt>
    <dgm:pt modelId="{8277E9D3-EE49-4A8E-8ED4-8DD1266B151B}" type="pres">
      <dgm:prSet presAssocID="{FC573809-69A3-47E7-A2AA-A15677730091}" presName="rootComposite" presStyleCnt="0"/>
      <dgm:spPr/>
    </dgm:pt>
    <dgm:pt modelId="{53E1E0C0-2B1A-4FA9-824A-6180B2C7D407}" type="pres">
      <dgm:prSet presAssocID="{FC573809-69A3-47E7-A2AA-A15677730091}" presName="rootText" presStyleLbl="node2" presStyleIdx="0" presStyleCnt="2" custScaleY="104123">
        <dgm:presLayoutVars>
          <dgm:chPref val="3"/>
        </dgm:presLayoutVars>
      </dgm:prSet>
      <dgm:spPr/>
    </dgm:pt>
    <dgm:pt modelId="{7189C277-334A-4F3D-A1F7-E02D4513783A}" type="pres">
      <dgm:prSet presAssocID="{FC573809-69A3-47E7-A2AA-A15677730091}" presName="rootConnector" presStyleLbl="node2" presStyleIdx="0" presStyleCnt="2"/>
      <dgm:spPr/>
    </dgm:pt>
    <dgm:pt modelId="{3E7AD7D7-D9AC-490F-82DB-F76D527400A0}" type="pres">
      <dgm:prSet presAssocID="{FC573809-69A3-47E7-A2AA-A15677730091}" presName="hierChild4" presStyleCnt="0"/>
      <dgm:spPr/>
    </dgm:pt>
    <dgm:pt modelId="{580E8F93-1487-4972-9A79-EEBDB7C081B4}" type="pres">
      <dgm:prSet presAssocID="{FC573809-69A3-47E7-A2AA-A15677730091}" presName="hierChild5" presStyleCnt="0"/>
      <dgm:spPr/>
    </dgm:pt>
    <dgm:pt modelId="{4F9B2852-EA8A-4287-A4F8-88BBE8B60461}" type="pres">
      <dgm:prSet presAssocID="{6357617E-F11B-4B0D-8E03-844C67C60BD7}" presName="Name37" presStyleLbl="parChTrans1D2" presStyleIdx="1" presStyleCnt="2"/>
      <dgm:spPr/>
    </dgm:pt>
    <dgm:pt modelId="{C8F837D9-EA5B-4698-9B74-A7C67FA2E89C}" type="pres">
      <dgm:prSet presAssocID="{7535F731-E64A-465D-A31C-C8AB3C1984B8}" presName="hierRoot2" presStyleCnt="0">
        <dgm:presLayoutVars>
          <dgm:hierBranch val="init"/>
        </dgm:presLayoutVars>
      </dgm:prSet>
      <dgm:spPr/>
    </dgm:pt>
    <dgm:pt modelId="{5F5056B0-1649-42CF-A32A-38C46A2CFDE0}" type="pres">
      <dgm:prSet presAssocID="{7535F731-E64A-465D-A31C-C8AB3C1984B8}" presName="rootComposite" presStyleCnt="0"/>
      <dgm:spPr/>
    </dgm:pt>
    <dgm:pt modelId="{DB90BB87-31F0-48DF-B529-231CE6A249E2}" type="pres">
      <dgm:prSet presAssocID="{7535F731-E64A-465D-A31C-C8AB3C1984B8}" presName="rootText" presStyleLbl="node2" presStyleIdx="1" presStyleCnt="2">
        <dgm:presLayoutVars>
          <dgm:chPref val="3"/>
        </dgm:presLayoutVars>
      </dgm:prSet>
      <dgm:spPr/>
    </dgm:pt>
    <dgm:pt modelId="{F91BEE0F-27BF-42B5-A18A-74A3B9ED8B6E}" type="pres">
      <dgm:prSet presAssocID="{7535F731-E64A-465D-A31C-C8AB3C1984B8}" presName="rootConnector" presStyleLbl="node2" presStyleIdx="1" presStyleCnt="2"/>
      <dgm:spPr/>
    </dgm:pt>
    <dgm:pt modelId="{131003F2-7763-4906-82E1-FAD2AF488E74}" type="pres">
      <dgm:prSet presAssocID="{7535F731-E64A-465D-A31C-C8AB3C1984B8}" presName="hierChild4" presStyleCnt="0"/>
      <dgm:spPr/>
    </dgm:pt>
    <dgm:pt modelId="{50ABE419-7470-418C-AEDE-C36FAACED03B}" type="pres">
      <dgm:prSet presAssocID="{7535F731-E64A-465D-A31C-C8AB3C1984B8}" presName="hierChild5" presStyleCnt="0"/>
      <dgm:spPr/>
    </dgm:pt>
    <dgm:pt modelId="{3984D358-5D23-4BF7-A5D8-D7617DCA6003}" type="pres">
      <dgm:prSet presAssocID="{C5C268EF-2BC8-46E0-8FA8-2359CCDCA3EE}" presName="hierChild3" presStyleCnt="0"/>
      <dgm:spPr/>
    </dgm:pt>
  </dgm:ptLst>
  <dgm:cxnLst>
    <dgm:cxn modelId="{BBA54C04-C135-4306-980B-F8C00C0D5C15}" type="presOf" srcId="{F991509A-7A7E-48CA-8EB5-BC525B368F6C}" destId="{0B09CC30-1DCC-4E19-B840-F965D20C71CD}" srcOrd="0" destOrd="0" presId="urn:microsoft.com/office/officeart/2005/8/layout/orgChart1"/>
    <dgm:cxn modelId="{C9F4AE5D-9C40-46A0-8FFB-67BB34D40FC8}" type="presOf" srcId="{C65911A5-3BA2-47D4-B5DE-23C8E0DA9DC3}" destId="{66F18A2C-1179-4FC6-978D-F0BAF6DEC53A}" srcOrd="0" destOrd="0" presId="urn:microsoft.com/office/officeart/2005/8/layout/orgChart1"/>
    <dgm:cxn modelId="{FF92056D-5BB1-400F-ADDE-71C08B54FD3A}" type="presOf" srcId="{6357617E-F11B-4B0D-8E03-844C67C60BD7}" destId="{4F9B2852-EA8A-4287-A4F8-88BBE8B60461}" srcOrd="0" destOrd="0" presId="urn:microsoft.com/office/officeart/2005/8/layout/orgChart1"/>
    <dgm:cxn modelId="{4E67325A-9967-40FE-9C89-71530E54F7C4}" srcId="{F991509A-7A7E-48CA-8EB5-BC525B368F6C}" destId="{C5C268EF-2BC8-46E0-8FA8-2359CCDCA3EE}" srcOrd="0" destOrd="0" parTransId="{A81A67AC-D3A2-45E3-ACD1-15E089B31C0E}" sibTransId="{CD714F16-F40A-4D2B-9212-38440FA79D76}"/>
    <dgm:cxn modelId="{26177B7A-F48A-4B09-8968-FFE0E4FA99F1}" type="presOf" srcId="{7535F731-E64A-465D-A31C-C8AB3C1984B8}" destId="{DB90BB87-31F0-48DF-B529-231CE6A249E2}" srcOrd="0" destOrd="0" presId="urn:microsoft.com/office/officeart/2005/8/layout/orgChart1"/>
    <dgm:cxn modelId="{17E05583-E8E3-4374-9331-606AA3FA3B12}" type="presOf" srcId="{FC573809-69A3-47E7-A2AA-A15677730091}" destId="{53E1E0C0-2B1A-4FA9-824A-6180B2C7D407}" srcOrd="0" destOrd="0" presId="urn:microsoft.com/office/officeart/2005/8/layout/orgChart1"/>
    <dgm:cxn modelId="{9036D797-DB4C-418C-AF46-B409260F2C6D}" srcId="{C5C268EF-2BC8-46E0-8FA8-2359CCDCA3EE}" destId="{FC573809-69A3-47E7-A2AA-A15677730091}" srcOrd="0" destOrd="0" parTransId="{C65911A5-3BA2-47D4-B5DE-23C8E0DA9DC3}" sibTransId="{463181A9-2155-482F-AE83-2D585E599809}"/>
    <dgm:cxn modelId="{5DF48A9E-ADBF-4BA1-912C-BB505F575E82}" srcId="{C5C268EF-2BC8-46E0-8FA8-2359CCDCA3EE}" destId="{7535F731-E64A-465D-A31C-C8AB3C1984B8}" srcOrd="1" destOrd="0" parTransId="{6357617E-F11B-4B0D-8E03-844C67C60BD7}" sibTransId="{0F701F12-F600-4BE9-92D0-15885C688B81}"/>
    <dgm:cxn modelId="{D2FDBB9E-A577-48CB-942E-F07503446213}" type="presOf" srcId="{FC573809-69A3-47E7-A2AA-A15677730091}" destId="{7189C277-334A-4F3D-A1F7-E02D4513783A}" srcOrd="1" destOrd="0" presId="urn:microsoft.com/office/officeart/2005/8/layout/orgChart1"/>
    <dgm:cxn modelId="{2B7470A3-B2E1-441B-AD6C-A484990310B3}" type="presOf" srcId="{C5C268EF-2BC8-46E0-8FA8-2359CCDCA3EE}" destId="{8C028E5A-CA83-4836-9D8A-6982A5B1A5DA}" srcOrd="1" destOrd="0" presId="urn:microsoft.com/office/officeart/2005/8/layout/orgChart1"/>
    <dgm:cxn modelId="{65AE99E0-18C5-42FA-9068-FFC66DA2F235}" type="presOf" srcId="{7535F731-E64A-465D-A31C-C8AB3C1984B8}" destId="{F91BEE0F-27BF-42B5-A18A-74A3B9ED8B6E}" srcOrd="1" destOrd="0" presId="urn:microsoft.com/office/officeart/2005/8/layout/orgChart1"/>
    <dgm:cxn modelId="{ACF907EC-0567-4172-ADE7-28EE91DC82E3}" type="presOf" srcId="{C5C268EF-2BC8-46E0-8FA8-2359CCDCA3EE}" destId="{0161722C-E001-4D16-9C73-9507DCA4C7D1}" srcOrd="0" destOrd="0" presId="urn:microsoft.com/office/officeart/2005/8/layout/orgChart1"/>
    <dgm:cxn modelId="{9A363F3E-69DB-48D9-9D0F-93A52B13BD8A}" type="presParOf" srcId="{0B09CC30-1DCC-4E19-B840-F965D20C71CD}" destId="{5402CC4B-60F4-4084-B49E-98549744F9B1}" srcOrd="0" destOrd="0" presId="urn:microsoft.com/office/officeart/2005/8/layout/orgChart1"/>
    <dgm:cxn modelId="{DDC379AF-F901-4F8F-8C52-49E6DD94559C}" type="presParOf" srcId="{5402CC4B-60F4-4084-B49E-98549744F9B1}" destId="{F23B41FA-7908-4FDE-9EA0-115CC8127ED8}" srcOrd="0" destOrd="0" presId="urn:microsoft.com/office/officeart/2005/8/layout/orgChart1"/>
    <dgm:cxn modelId="{2EC739C2-5C1A-4F60-AE14-A86C8419C842}" type="presParOf" srcId="{F23B41FA-7908-4FDE-9EA0-115CC8127ED8}" destId="{0161722C-E001-4D16-9C73-9507DCA4C7D1}" srcOrd="0" destOrd="0" presId="urn:microsoft.com/office/officeart/2005/8/layout/orgChart1"/>
    <dgm:cxn modelId="{172C3691-A3F8-4F75-8A21-D74D48B30781}" type="presParOf" srcId="{F23B41FA-7908-4FDE-9EA0-115CC8127ED8}" destId="{8C028E5A-CA83-4836-9D8A-6982A5B1A5DA}" srcOrd="1" destOrd="0" presId="urn:microsoft.com/office/officeart/2005/8/layout/orgChart1"/>
    <dgm:cxn modelId="{942BA851-418B-4756-93D0-1AFF32A00361}" type="presParOf" srcId="{5402CC4B-60F4-4084-B49E-98549744F9B1}" destId="{11547048-550D-414E-A8F7-2ACE50EE2D66}" srcOrd="1" destOrd="0" presId="urn:microsoft.com/office/officeart/2005/8/layout/orgChart1"/>
    <dgm:cxn modelId="{65A7AFF3-8D05-4EA3-B8E6-AD37AF097D17}" type="presParOf" srcId="{11547048-550D-414E-A8F7-2ACE50EE2D66}" destId="{66F18A2C-1179-4FC6-978D-F0BAF6DEC53A}" srcOrd="0" destOrd="0" presId="urn:microsoft.com/office/officeart/2005/8/layout/orgChart1"/>
    <dgm:cxn modelId="{934458A6-7B52-438B-A87C-3DBDAE269AD2}" type="presParOf" srcId="{11547048-550D-414E-A8F7-2ACE50EE2D66}" destId="{A974C5C3-B41B-4B3C-9F7E-AED21A650DBD}" srcOrd="1" destOrd="0" presId="urn:microsoft.com/office/officeart/2005/8/layout/orgChart1"/>
    <dgm:cxn modelId="{6F184B62-46FB-494C-8400-81B2DAFD11F3}" type="presParOf" srcId="{A974C5C3-B41B-4B3C-9F7E-AED21A650DBD}" destId="{8277E9D3-EE49-4A8E-8ED4-8DD1266B151B}" srcOrd="0" destOrd="0" presId="urn:microsoft.com/office/officeart/2005/8/layout/orgChart1"/>
    <dgm:cxn modelId="{FF0C8E2C-482A-456E-857F-9783E5183061}" type="presParOf" srcId="{8277E9D3-EE49-4A8E-8ED4-8DD1266B151B}" destId="{53E1E0C0-2B1A-4FA9-824A-6180B2C7D407}" srcOrd="0" destOrd="0" presId="urn:microsoft.com/office/officeart/2005/8/layout/orgChart1"/>
    <dgm:cxn modelId="{F5465FE2-E283-4730-9CFA-AFAD975F3606}" type="presParOf" srcId="{8277E9D3-EE49-4A8E-8ED4-8DD1266B151B}" destId="{7189C277-334A-4F3D-A1F7-E02D4513783A}" srcOrd="1" destOrd="0" presId="urn:microsoft.com/office/officeart/2005/8/layout/orgChart1"/>
    <dgm:cxn modelId="{39A91F1F-AEBE-4CEE-81D4-8996D6D35834}" type="presParOf" srcId="{A974C5C3-B41B-4B3C-9F7E-AED21A650DBD}" destId="{3E7AD7D7-D9AC-490F-82DB-F76D527400A0}" srcOrd="1" destOrd="0" presId="urn:microsoft.com/office/officeart/2005/8/layout/orgChart1"/>
    <dgm:cxn modelId="{DA2AC30B-666A-4DED-A88A-28EF6F3B1F4E}" type="presParOf" srcId="{A974C5C3-B41B-4B3C-9F7E-AED21A650DBD}" destId="{580E8F93-1487-4972-9A79-EEBDB7C081B4}" srcOrd="2" destOrd="0" presId="urn:microsoft.com/office/officeart/2005/8/layout/orgChart1"/>
    <dgm:cxn modelId="{D0928BB3-C727-4B97-97A9-E05C7C091A3C}" type="presParOf" srcId="{11547048-550D-414E-A8F7-2ACE50EE2D66}" destId="{4F9B2852-EA8A-4287-A4F8-88BBE8B60461}" srcOrd="2" destOrd="0" presId="urn:microsoft.com/office/officeart/2005/8/layout/orgChart1"/>
    <dgm:cxn modelId="{33733B03-5CC0-4855-943C-C61C8F0E4045}" type="presParOf" srcId="{11547048-550D-414E-A8F7-2ACE50EE2D66}" destId="{C8F837D9-EA5B-4698-9B74-A7C67FA2E89C}" srcOrd="3" destOrd="0" presId="urn:microsoft.com/office/officeart/2005/8/layout/orgChart1"/>
    <dgm:cxn modelId="{C72F1BF7-AC4E-441C-A71F-7A7CAE7E6D97}" type="presParOf" srcId="{C8F837D9-EA5B-4698-9B74-A7C67FA2E89C}" destId="{5F5056B0-1649-42CF-A32A-38C46A2CFDE0}" srcOrd="0" destOrd="0" presId="urn:microsoft.com/office/officeart/2005/8/layout/orgChart1"/>
    <dgm:cxn modelId="{C2E54417-2E0F-41A3-B81C-A2E5B27CAF00}" type="presParOf" srcId="{5F5056B0-1649-42CF-A32A-38C46A2CFDE0}" destId="{DB90BB87-31F0-48DF-B529-231CE6A249E2}" srcOrd="0" destOrd="0" presId="urn:microsoft.com/office/officeart/2005/8/layout/orgChart1"/>
    <dgm:cxn modelId="{878A3F2A-AB30-4FCA-ABC4-9D8231ED5A56}" type="presParOf" srcId="{5F5056B0-1649-42CF-A32A-38C46A2CFDE0}" destId="{F91BEE0F-27BF-42B5-A18A-74A3B9ED8B6E}" srcOrd="1" destOrd="0" presId="urn:microsoft.com/office/officeart/2005/8/layout/orgChart1"/>
    <dgm:cxn modelId="{F6A47649-EF77-4371-9E58-5D619B982036}" type="presParOf" srcId="{C8F837D9-EA5B-4698-9B74-A7C67FA2E89C}" destId="{131003F2-7763-4906-82E1-FAD2AF488E74}" srcOrd="1" destOrd="0" presId="urn:microsoft.com/office/officeart/2005/8/layout/orgChart1"/>
    <dgm:cxn modelId="{59DBAA6B-4750-441E-A013-5CF813606848}" type="presParOf" srcId="{C8F837D9-EA5B-4698-9B74-A7C67FA2E89C}" destId="{50ABE419-7470-418C-AEDE-C36FAACED03B}" srcOrd="2" destOrd="0" presId="urn:microsoft.com/office/officeart/2005/8/layout/orgChart1"/>
    <dgm:cxn modelId="{48532A7D-4322-4E32-A879-9B5124EA5EE8}" type="presParOf" srcId="{5402CC4B-60F4-4084-B49E-98549744F9B1}" destId="{3984D358-5D23-4BF7-A5D8-D7617DCA60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16095-431C-4104-BF4E-DF8A93E3ED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B4E531-F76D-4DF2-A1FD-DFD0346A6608}">
      <dgm:prSet phldrT="[Text]" custT="1"/>
      <dgm:spPr/>
      <dgm:t>
        <a:bodyPr/>
        <a:lstStyle/>
        <a:p>
          <a:r>
            <a:rPr lang="en-IN" sz="2800" dirty="0"/>
            <a:t>White Hat</a:t>
          </a:r>
        </a:p>
      </dgm:t>
    </dgm:pt>
    <dgm:pt modelId="{9BA0EDEC-E4BE-4418-8D55-68C54BAEE83E}" type="parTrans" cxnId="{85A9ADF7-2C32-4DEF-A653-2DC39471F1EB}">
      <dgm:prSet/>
      <dgm:spPr/>
      <dgm:t>
        <a:bodyPr/>
        <a:lstStyle/>
        <a:p>
          <a:endParaRPr lang="en-IN"/>
        </a:p>
      </dgm:t>
    </dgm:pt>
    <dgm:pt modelId="{4274ADCA-7E36-4215-BE03-AE00EB695C47}" type="sibTrans" cxnId="{85A9ADF7-2C32-4DEF-A653-2DC39471F1EB}">
      <dgm:prSet/>
      <dgm:spPr/>
      <dgm:t>
        <a:bodyPr/>
        <a:lstStyle/>
        <a:p>
          <a:endParaRPr lang="en-IN"/>
        </a:p>
      </dgm:t>
    </dgm:pt>
    <dgm:pt modelId="{59CCC85F-F930-4E95-90BF-E9557627F29B}">
      <dgm:prSet phldrT="[Text]" custT="1"/>
      <dgm:spPr/>
      <dgm:t>
        <a:bodyPr/>
        <a:lstStyle/>
        <a:p>
          <a:r>
            <a:rPr lang="en-IN" sz="2800" dirty="0"/>
            <a:t>Black</a:t>
          </a:r>
          <a:r>
            <a:rPr lang="en-IN" sz="3200" dirty="0"/>
            <a:t> </a:t>
          </a:r>
          <a:r>
            <a:rPr lang="en-IN" sz="2800" dirty="0"/>
            <a:t>Hat</a:t>
          </a:r>
          <a:endParaRPr lang="en-IN" sz="3200" dirty="0"/>
        </a:p>
      </dgm:t>
    </dgm:pt>
    <dgm:pt modelId="{03884436-4CB5-471F-A2FB-26B583649C4D}" type="parTrans" cxnId="{38E8C5FC-C4A4-48B7-935C-F6EA4B7A236B}">
      <dgm:prSet/>
      <dgm:spPr/>
      <dgm:t>
        <a:bodyPr/>
        <a:lstStyle/>
        <a:p>
          <a:endParaRPr lang="en-IN"/>
        </a:p>
      </dgm:t>
    </dgm:pt>
    <dgm:pt modelId="{F5BC669E-7F37-460B-98C9-E48D725DD9F8}" type="sibTrans" cxnId="{38E8C5FC-C4A4-48B7-935C-F6EA4B7A236B}">
      <dgm:prSet/>
      <dgm:spPr/>
      <dgm:t>
        <a:bodyPr/>
        <a:lstStyle/>
        <a:p>
          <a:endParaRPr lang="en-IN"/>
        </a:p>
      </dgm:t>
    </dgm:pt>
    <dgm:pt modelId="{F6AE5F34-69BD-463D-A36E-0A2E13D2DE01}">
      <dgm:prSet phldrT="[Text]" custT="1"/>
      <dgm:spPr/>
      <dgm:t>
        <a:bodyPr/>
        <a:lstStyle/>
        <a:p>
          <a:r>
            <a:rPr lang="en-IN" sz="2800" dirty="0"/>
            <a:t>Grey Hat</a:t>
          </a:r>
        </a:p>
      </dgm:t>
    </dgm:pt>
    <dgm:pt modelId="{4CCF980F-2548-4362-A53F-2C80AD886248}" type="parTrans" cxnId="{2F5765FF-491E-43A5-9BE6-E23A3F28F823}">
      <dgm:prSet/>
      <dgm:spPr/>
      <dgm:t>
        <a:bodyPr/>
        <a:lstStyle/>
        <a:p>
          <a:endParaRPr lang="en-IN"/>
        </a:p>
      </dgm:t>
    </dgm:pt>
    <dgm:pt modelId="{5F6E6474-FE6D-4CFD-8BD8-B08B779235EB}" type="sibTrans" cxnId="{2F5765FF-491E-43A5-9BE6-E23A3F28F823}">
      <dgm:prSet/>
      <dgm:spPr/>
      <dgm:t>
        <a:bodyPr/>
        <a:lstStyle/>
        <a:p>
          <a:endParaRPr lang="en-IN"/>
        </a:p>
      </dgm:t>
    </dgm:pt>
    <dgm:pt modelId="{A172C4BF-DEAC-4E7D-8B52-01375864379E}">
      <dgm:prSet custT="1"/>
      <dgm:spPr/>
      <dgm:t>
        <a:bodyPr/>
        <a:lstStyle/>
        <a:p>
          <a:pPr algn="just"/>
          <a:r>
            <a:rPr lang="en-US" sz="2000" b="0" i="0" dirty="0"/>
            <a:t>A white hat hacker is an ethical computer security expert or cybersecurity professional who focuses on securing systems and networks.</a:t>
          </a:r>
          <a:endParaRPr lang="en-IN" sz="3100" dirty="0"/>
        </a:p>
      </dgm:t>
    </dgm:pt>
    <dgm:pt modelId="{AAA5283E-4281-4585-A90D-1304D9C0BEB0}" type="parTrans" cxnId="{2F8F57E8-EBD0-4927-B6A5-A16718C70274}">
      <dgm:prSet/>
      <dgm:spPr/>
      <dgm:t>
        <a:bodyPr/>
        <a:lstStyle/>
        <a:p>
          <a:endParaRPr lang="en-IN"/>
        </a:p>
      </dgm:t>
    </dgm:pt>
    <dgm:pt modelId="{5E660C54-03C3-41D1-9480-09EEAD386FF9}" type="sibTrans" cxnId="{2F8F57E8-EBD0-4927-B6A5-A16718C70274}">
      <dgm:prSet/>
      <dgm:spPr/>
      <dgm:t>
        <a:bodyPr/>
        <a:lstStyle/>
        <a:p>
          <a:endParaRPr lang="en-IN"/>
        </a:p>
      </dgm:t>
    </dgm:pt>
    <dgm:pt modelId="{75783664-5CA6-48C0-A82E-51687F1C3C45}">
      <dgm:prSet custT="1"/>
      <dgm:spPr/>
      <dgm:t>
        <a:bodyPr/>
        <a:lstStyle/>
        <a:p>
          <a:pPr algn="just"/>
          <a:r>
            <a:rPr lang="en-US" sz="1800" b="0" i="0" dirty="0"/>
            <a:t>A black hat hacker is an individual who engages in computer security breaches and malicious activities for personal gain, financial profit, or other malicious intentions. </a:t>
          </a:r>
          <a:endParaRPr lang="en-IN" sz="1800" dirty="0"/>
        </a:p>
      </dgm:t>
    </dgm:pt>
    <dgm:pt modelId="{CE4460CD-9E7B-4EEE-80A8-79E61CCB1246}" type="parTrans" cxnId="{57D311EF-D9FC-4BAC-8036-8665F0AADA05}">
      <dgm:prSet/>
      <dgm:spPr/>
      <dgm:t>
        <a:bodyPr/>
        <a:lstStyle/>
        <a:p>
          <a:endParaRPr lang="en-IN"/>
        </a:p>
      </dgm:t>
    </dgm:pt>
    <dgm:pt modelId="{77C9EA7B-9483-41D2-A22F-AF9D3FA7349F}" type="sibTrans" cxnId="{57D311EF-D9FC-4BAC-8036-8665F0AADA05}">
      <dgm:prSet/>
      <dgm:spPr/>
      <dgm:t>
        <a:bodyPr/>
        <a:lstStyle/>
        <a:p>
          <a:endParaRPr lang="en-IN"/>
        </a:p>
      </dgm:t>
    </dgm:pt>
    <dgm:pt modelId="{64705B0E-9DEC-40BC-9E9D-149B8A145F45}">
      <dgm:prSet custT="1"/>
      <dgm:spPr/>
      <dgm:t>
        <a:bodyPr/>
        <a:lstStyle/>
        <a:p>
          <a:pPr algn="just"/>
          <a:r>
            <a:rPr lang="en-US" sz="1800" b="0" i="0" dirty="0"/>
            <a:t>A grey hat hacker is an individual who falls between the ethical boundaries of white hat hackers and the malicious intent of black hat hackers.</a:t>
          </a:r>
          <a:endParaRPr lang="en-IN" sz="1800" dirty="0"/>
        </a:p>
      </dgm:t>
    </dgm:pt>
    <dgm:pt modelId="{47629B61-CA54-4676-A506-A9C2DCC2436E}" type="parTrans" cxnId="{A5D1630B-9EBF-4BE5-A6AE-B09822204B0C}">
      <dgm:prSet/>
      <dgm:spPr/>
      <dgm:t>
        <a:bodyPr/>
        <a:lstStyle/>
        <a:p>
          <a:endParaRPr lang="en-IN"/>
        </a:p>
      </dgm:t>
    </dgm:pt>
    <dgm:pt modelId="{464F80AC-4DC1-4A76-81F9-5D529D8E599B}" type="sibTrans" cxnId="{A5D1630B-9EBF-4BE5-A6AE-B09822204B0C}">
      <dgm:prSet/>
      <dgm:spPr/>
      <dgm:t>
        <a:bodyPr/>
        <a:lstStyle/>
        <a:p>
          <a:endParaRPr lang="en-IN"/>
        </a:p>
      </dgm:t>
    </dgm:pt>
    <dgm:pt modelId="{509D5D1B-0652-4FBE-B4CD-DBABD3FCFD24}" type="pres">
      <dgm:prSet presAssocID="{4D216095-431C-4104-BF4E-DF8A93E3ED3C}" presName="linear" presStyleCnt="0">
        <dgm:presLayoutVars>
          <dgm:dir/>
          <dgm:animLvl val="lvl"/>
          <dgm:resizeHandles val="exact"/>
        </dgm:presLayoutVars>
      </dgm:prSet>
      <dgm:spPr/>
    </dgm:pt>
    <dgm:pt modelId="{51A67844-807E-4525-89B7-9910F6E7CCFF}" type="pres">
      <dgm:prSet presAssocID="{E8B4E531-F76D-4DF2-A1FD-DFD0346A6608}" presName="parentLin" presStyleCnt="0"/>
      <dgm:spPr/>
    </dgm:pt>
    <dgm:pt modelId="{29B5E42D-0B88-416D-9F11-DDA9F38AC5CD}" type="pres">
      <dgm:prSet presAssocID="{E8B4E531-F76D-4DF2-A1FD-DFD0346A6608}" presName="parentLeftMargin" presStyleLbl="node1" presStyleIdx="0" presStyleCnt="3"/>
      <dgm:spPr/>
    </dgm:pt>
    <dgm:pt modelId="{6C90FD8A-B6E5-4500-A84B-B1211A020C05}" type="pres">
      <dgm:prSet presAssocID="{E8B4E531-F76D-4DF2-A1FD-DFD0346A6608}" presName="parentText" presStyleLbl="node1" presStyleIdx="0" presStyleCnt="3" custScaleY="60993" custLinFactNeighborX="-31500" custLinFactNeighborY="-20472">
        <dgm:presLayoutVars>
          <dgm:chMax val="0"/>
          <dgm:bulletEnabled val="1"/>
        </dgm:presLayoutVars>
      </dgm:prSet>
      <dgm:spPr/>
    </dgm:pt>
    <dgm:pt modelId="{45CE3999-58FB-42A6-92C3-461DA4AC317D}" type="pres">
      <dgm:prSet presAssocID="{E8B4E531-F76D-4DF2-A1FD-DFD0346A6608}" presName="negativeSpace" presStyleCnt="0"/>
      <dgm:spPr/>
    </dgm:pt>
    <dgm:pt modelId="{86AE373F-2D15-409E-9F75-3B11FF1BA840}" type="pres">
      <dgm:prSet presAssocID="{E8B4E531-F76D-4DF2-A1FD-DFD0346A6608}" presName="childText" presStyleLbl="conFgAcc1" presStyleIdx="0" presStyleCnt="3">
        <dgm:presLayoutVars>
          <dgm:bulletEnabled val="1"/>
        </dgm:presLayoutVars>
      </dgm:prSet>
      <dgm:spPr/>
    </dgm:pt>
    <dgm:pt modelId="{411BA26A-BD7D-4699-AFB9-F3983FB835E6}" type="pres">
      <dgm:prSet presAssocID="{4274ADCA-7E36-4215-BE03-AE00EB695C47}" presName="spaceBetweenRectangles" presStyleCnt="0"/>
      <dgm:spPr/>
    </dgm:pt>
    <dgm:pt modelId="{F35132DE-5C43-48DC-B569-6D5DBD3047E5}" type="pres">
      <dgm:prSet presAssocID="{59CCC85F-F930-4E95-90BF-E9557627F29B}" presName="parentLin" presStyleCnt="0"/>
      <dgm:spPr/>
    </dgm:pt>
    <dgm:pt modelId="{BC14623B-6FF3-4DB9-9E43-A1945DC18F8C}" type="pres">
      <dgm:prSet presAssocID="{59CCC85F-F930-4E95-90BF-E9557627F29B}" presName="parentLeftMargin" presStyleLbl="node1" presStyleIdx="0" presStyleCnt="3"/>
      <dgm:spPr/>
    </dgm:pt>
    <dgm:pt modelId="{F7FBCC67-57F2-4ADA-98FF-E9A950F226AE}" type="pres">
      <dgm:prSet presAssocID="{59CCC85F-F930-4E95-90BF-E9557627F29B}" presName="parentText" presStyleLbl="node1" presStyleIdx="1" presStyleCnt="3" custScaleY="54239" custLinFactNeighborX="-4500" custLinFactNeighborY="-8786">
        <dgm:presLayoutVars>
          <dgm:chMax val="0"/>
          <dgm:bulletEnabled val="1"/>
        </dgm:presLayoutVars>
      </dgm:prSet>
      <dgm:spPr/>
    </dgm:pt>
    <dgm:pt modelId="{2ACC0C4A-D71B-4AE6-8934-F645F85E8CC5}" type="pres">
      <dgm:prSet presAssocID="{59CCC85F-F930-4E95-90BF-E9557627F29B}" presName="negativeSpace" presStyleCnt="0"/>
      <dgm:spPr/>
    </dgm:pt>
    <dgm:pt modelId="{685896C6-C223-423E-BA35-DB4189F0928B}" type="pres">
      <dgm:prSet presAssocID="{59CCC85F-F930-4E95-90BF-E9557627F29B}" presName="childText" presStyleLbl="conFgAcc1" presStyleIdx="1" presStyleCnt="3">
        <dgm:presLayoutVars>
          <dgm:bulletEnabled val="1"/>
        </dgm:presLayoutVars>
      </dgm:prSet>
      <dgm:spPr/>
    </dgm:pt>
    <dgm:pt modelId="{3728B975-07D0-487F-9E78-26FF09DA8874}" type="pres">
      <dgm:prSet presAssocID="{F5BC669E-7F37-460B-98C9-E48D725DD9F8}" presName="spaceBetweenRectangles" presStyleCnt="0"/>
      <dgm:spPr/>
    </dgm:pt>
    <dgm:pt modelId="{696A8203-25BE-4EDD-9A15-266CF6EFF50E}" type="pres">
      <dgm:prSet presAssocID="{F6AE5F34-69BD-463D-A36E-0A2E13D2DE01}" presName="parentLin" presStyleCnt="0"/>
      <dgm:spPr/>
    </dgm:pt>
    <dgm:pt modelId="{54252824-A435-4592-B4DE-BA6D0C67C093}" type="pres">
      <dgm:prSet presAssocID="{F6AE5F34-69BD-463D-A36E-0A2E13D2DE01}" presName="parentLeftMargin" presStyleLbl="node1" presStyleIdx="1" presStyleCnt="3"/>
      <dgm:spPr/>
    </dgm:pt>
    <dgm:pt modelId="{488E153B-E0C5-4FA0-9C84-2F7CF6FAAF66}" type="pres">
      <dgm:prSet presAssocID="{F6AE5F34-69BD-463D-A36E-0A2E13D2DE01}" presName="parentText" presStyleLbl="node1" presStyleIdx="2" presStyleCnt="3" custScaleY="63673" custLinFactNeighborX="-6750" custLinFactNeighborY="-9034">
        <dgm:presLayoutVars>
          <dgm:chMax val="0"/>
          <dgm:bulletEnabled val="1"/>
        </dgm:presLayoutVars>
      </dgm:prSet>
      <dgm:spPr/>
    </dgm:pt>
    <dgm:pt modelId="{055FCA0F-0A4F-4B82-BA6C-6975E4A7422A}" type="pres">
      <dgm:prSet presAssocID="{F6AE5F34-69BD-463D-A36E-0A2E13D2DE01}" presName="negativeSpace" presStyleCnt="0"/>
      <dgm:spPr/>
    </dgm:pt>
    <dgm:pt modelId="{6BF5BBB6-FCFC-4A51-A8EB-230DE8E2A137}" type="pres">
      <dgm:prSet presAssocID="{F6AE5F34-69BD-463D-A36E-0A2E13D2DE0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5D1630B-9EBF-4BE5-A6AE-B09822204B0C}" srcId="{F6AE5F34-69BD-463D-A36E-0A2E13D2DE01}" destId="{64705B0E-9DEC-40BC-9E9D-149B8A145F45}" srcOrd="0" destOrd="0" parTransId="{47629B61-CA54-4676-A506-A9C2DCC2436E}" sibTransId="{464F80AC-4DC1-4A76-81F9-5D529D8E599B}"/>
    <dgm:cxn modelId="{8706A028-FC1C-4466-BD45-41C163C623E5}" type="presOf" srcId="{59CCC85F-F930-4E95-90BF-E9557627F29B}" destId="{F7FBCC67-57F2-4ADA-98FF-E9A950F226AE}" srcOrd="1" destOrd="0" presId="urn:microsoft.com/office/officeart/2005/8/layout/list1"/>
    <dgm:cxn modelId="{C0FFF444-0AD1-4FD5-8B40-EFF4A5CDB6B8}" type="presOf" srcId="{A172C4BF-DEAC-4E7D-8B52-01375864379E}" destId="{86AE373F-2D15-409E-9F75-3B11FF1BA840}" srcOrd="0" destOrd="0" presId="urn:microsoft.com/office/officeart/2005/8/layout/list1"/>
    <dgm:cxn modelId="{7DFD804C-7966-467B-9157-3443198061CF}" type="presOf" srcId="{4D216095-431C-4104-BF4E-DF8A93E3ED3C}" destId="{509D5D1B-0652-4FBE-B4CD-DBABD3FCFD24}" srcOrd="0" destOrd="0" presId="urn:microsoft.com/office/officeart/2005/8/layout/list1"/>
    <dgm:cxn modelId="{1B6A2A5A-4FE9-4BE5-BF55-FAE07BF62014}" type="presOf" srcId="{E8B4E531-F76D-4DF2-A1FD-DFD0346A6608}" destId="{29B5E42D-0B88-416D-9F11-DDA9F38AC5CD}" srcOrd="0" destOrd="0" presId="urn:microsoft.com/office/officeart/2005/8/layout/list1"/>
    <dgm:cxn modelId="{1E044C81-3433-45E5-9224-562B0B1924C1}" type="presOf" srcId="{75783664-5CA6-48C0-A82E-51687F1C3C45}" destId="{685896C6-C223-423E-BA35-DB4189F0928B}" srcOrd="0" destOrd="0" presId="urn:microsoft.com/office/officeart/2005/8/layout/list1"/>
    <dgm:cxn modelId="{3A5716AB-AC59-41E3-921D-E491D893D272}" type="presOf" srcId="{F6AE5F34-69BD-463D-A36E-0A2E13D2DE01}" destId="{488E153B-E0C5-4FA0-9C84-2F7CF6FAAF66}" srcOrd="1" destOrd="0" presId="urn:microsoft.com/office/officeart/2005/8/layout/list1"/>
    <dgm:cxn modelId="{7208C0B7-DE80-4EAD-AC48-A9FF70B1DA32}" type="presOf" srcId="{F6AE5F34-69BD-463D-A36E-0A2E13D2DE01}" destId="{54252824-A435-4592-B4DE-BA6D0C67C093}" srcOrd="0" destOrd="0" presId="urn:microsoft.com/office/officeart/2005/8/layout/list1"/>
    <dgm:cxn modelId="{50EC30BA-1241-4439-B9E5-68C5763BD46C}" type="presOf" srcId="{64705B0E-9DEC-40BC-9E9D-149B8A145F45}" destId="{6BF5BBB6-FCFC-4A51-A8EB-230DE8E2A137}" srcOrd="0" destOrd="0" presId="urn:microsoft.com/office/officeart/2005/8/layout/list1"/>
    <dgm:cxn modelId="{75AE2CD7-EDFA-45E0-A5DD-E36F62722D93}" type="presOf" srcId="{59CCC85F-F930-4E95-90BF-E9557627F29B}" destId="{BC14623B-6FF3-4DB9-9E43-A1945DC18F8C}" srcOrd="0" destOrd="0" presId="urn:microsoft.com/office/officeart/2005/8/layout/list1"/>
    <dgm:cxn modelId="{2F8F57E8-EBD0-4927-B6A5-A16718C70274}" srcId="{E8B4E531-F76D-4DF2-A1FD-DFD0346A6608}" destId="{A172C4BF-DEAC-4E7D-8B52-01375864379E}" srcOrd="0" destOrd="0" parTransId="{AAA5283E-4281-4585-A90D-1304D9C0BEB0}" sibTransId="{5E660C54-03C3-41D1-9480-09EEAD386FF9}"/>
    <dgm:cxn modelId="{CB7B9AED-82F7-444A-AB40-A4F494A1EDEB}" type="presOf" srcId="{E8B4E531-F76D-4DF2-A1FD-DFD0346A6608}" destId="{6C90FD8A-B6E5-4500-A84B-B1211A020C05}" srcOrd="1" destOrd="0" presId="urn:microsoft.com/office/officeart/2005/8/layout/list1"/>
    <dgm:cxn modelId="{57D311EF-D9FC-4BAC-8036-8665F0AADA05}" srcId="{59CCC85F-F930-4E95-90BF-E9557627F29B}" destId="{75783664-5CA6-48C0-A82E-51687F1C3C45}" srcOrd="0" destOrd="0" parTransId="{CE4460CD-9E7B-4EEE-80A8-79E61CCB1246}" sibTransId="{77C9EA7B-9483-41D2-A22F-AF9D3FA7349F}"/>
    <dgm:cxn modelId="{85A9ADF7-2C32-4DEF-A653-2DC39471F1EB}" srcId="{4D216095-431C-4104-BF4E-DF8A93E3ED3C}" destId="{E8B4E531-F76D-4DF2-A1FD-DFD0346A6608}" srcOrd="0" destOrd="0" parTransId="{9BA0EDEC-E4BE-4418-8D55-68C54BAEE83E}" sibTransId="{4274ADCA-7E36-4215-BE03-AE00EB695C47}"/>
    <dgm:cxn modelId="{38E8C5FC-C4A4-48B7-935C-F6EA4B7A236B}" srcId="{4D216095-431C-4104-BF4E-DF8A93E3ED3C}" destId="{59CCC85F-F930-4E95-90BF-E9557627F29B}" srcOrd="1" destOrd="0" parTransId="{03884436-4CB5-471F-A2FB-26B583649C4D}" sibTransId="{F5BC669E-7F37-460B-98C9-E48D725DD9F8}"/>
    <dgm:cxn modelId="{2F5765FF-491E-43A5-9BE6-E23A3F28F823}" srcId="{4D216095-431C-4104-BF4E-DF8A93E3ED3C}" destId="{F6AE5F34-69BD-463D-A36E-0A2E13D2DE01}" srcOrd="2" destOrd="0" parTransId="{4CCF980F-2548-4362-A53F-2C80AD886248}" sibTransId="{5F6E6474-FE6D-4CFD-8BD8-B08B779235EB}"/>
    <dgm:cxn modelId="{6299FCF1-31B2-4308-9365-76DE34BADA9D}" type="presParOf" srcId="{509D5D1B-0652-4FBE-B4CD-DBABD3FCFD24}" destId="{51A67844-807E-4525-89B7-9910F6E7CCFF}" srcOrd="0" destOrd="0" presId="urn:microsoft.com/office/officeart/2005/8/layout/list1"/>
    <dgm:cxn modelId="{44376E19-F17D-43C5-B604-15C87CAD166E}" type="presParOf" srcId="{51A67844-807E-4525-89B7-9910F6E7CCFF}" destId="{29B5E42D-0B88-416D-9F11-DDA9F38AC5CD}" srcOrd="0" destOrd="0" presId="urn:microsoft.com/office/officeart/2005/8/layout/list1"/>
    <dgm:cxn modelId="{D5AE51E1-48AE-4B01-8D66-64DB000BBF27}" type="presParOf" srcId="{51A67844-807E-4525-89B7-9910F6E7CCFF}" destId="{6C90FD8A-B6E5-4500-A84B-B1211A020C05}" srcOrd="1" destOrd="0" presId="urn:microsoft.com/office/officeart/2005/8/layout/list1"/>
    <dgm:cxn modelId="{12D34D9F-D89E-4B35-8345-A14B2E643147}" type="presParOf" srcId="{509D5D1B-0652-4FBE-B4CD-DBABD3FCFD24}" destId="{45CE3999-58FB-42A6-92C3-461DA4AC317D}" srcOrd="1" destOrd="0" presId="urn:microsoft.com/office/officeart/2005/8/layout/list1"/>
    <dgm:cxn modelId="{B813F3A4-27C6-45FF-A8B4-B3F98CA01A1E}" type="presParOf" srcId="{509D5D1B-0652-4FBE-B4CD-DBABD3FCFD24}" destId="{86AE373F-2D15-409E-9F75-3B11FF1BA840}" srcOrd="2" destOrd="0" presId="urn:microsoft.com/office/officeart/2005/8/layout/list1"/>
    <dgm:cxn modelId="{8E389AB7-B449-4B41-9F94-DADF3F1615DA}" type="presParOf" srcId="{509D5D1B-0652-4FBE-B4CD-DBABD3FCFD24}" destId="{411BA26A-BD7D-4699-AFB9-F3983FB835E6}" srcOrd="3" destOrd="0" presId="urn:microsoft.com/office/officeart/2005/8/layout/list1"/>
    <dgm:cxn modelId="{968D5A2E-D696-4E17-BACB-B583FE1CC1C2}" type="presParOf" srcId="{509D5D1B-0652-4FBE-B4CD-DBABD3FCFD24}" destId="{F35132DE-5C43-48DC-B569-6D5DBD3047E5}" srcOrd="4" destOrd="0" presId="urn:microsoft.com/office/officeart/2005/8/layout/list1"/>
    <dgm:cxn modelId="{57D29C59-BE54-46E6-9293-AC7B6D9BF4D2}" type="presParOf" srcId="{F35132DE-5C43-48DC-B569-6D5DBD3047E5}" destId="{BC14623B-6FF3-4DB9-9E43-A1945DC18F8C}" srcOrd="0" destOrd="0" presId="urn:microsoft.com/office/officeart/2005/8/layout/list1"/>
    <dgm:cxn modelId="{7E40F82A-956E-4233-9E37-0B3C506039F5}" type="presParOf" srcId="{F35132DE-5C43-48DC-B569-6D5DBD3047E5}" destId="{F7FBCC67-57F2-4ADA-98FF-E9A950F226AE}" srcOrd="1" destOrd="0" presId="urn:microsoft.com/office/officeart/2005/8/layout/list1"/>
    <dgm:cxn modelId="{63BA8689-BF4E-4FB9-9754-C5C90DE6ADFC}" type="presParOf" srcId="{509D5D1B-0652-4FBE-B4CD-DBABD3FCFD24}" destId="{2ACC0C4A-D71B-4AE6-8934-F645F85E8CC5}" srcOrd="5" destOrd="0" presId="urn:microsoft.com/office/officeart/2005/8/layout/list1"/>
    <dgm:cxn modelId="{4745BB4E-AD62-4284-BE19-E4F089AC1005}" type="presParOf" srcId="{509D5D1B-0652-4FBE-B4CD-DBABD3FCFD24}" destId="{685896C6-C223-423E-BA35-DB4189F0928B}" srcOrd="6" destOrd="0" presId="urn:microsoft.com/office/officeart/2005/8/layout/list1"/>
    <dgm:cxn modelId="{034DAFBE-7B3F-4E7A-923C-F65B731C49F7}" type="presParOf" srcId="{509D5D1B-0652-4FBE-B4CD-DBABD3FCFD24}" destId="{3728B975-07D0-487F-9E78-26FF09DA8874}" srcOrd="7" destOrd="0" presId="urn:microsoft.com/office/officeart/2005/8/layout/list1"/>
    <dgm:cxn modelId="{E53ED014-B586-460F-A256-CBF536884A00}" type="presParOf" srcId="{509D5D1B-0652-4FBE-B4CD-DBABD3FCFD24}" destId="{696A8203-25BE-4EDD-9A15-266CF6EFF50E}" srcOrd="8" destOrd="0" presId="urn:microsoft.com/office/officeart/2005/8/layout/list1"/>
    <dgm:cxn modelId="{F9092D62-4745-4EAD-ABC2-F0FE2D1DE3CB}" type="presParOf" srcId="{696A8203-25BE-4EDD-9A15-266CF6EFF50E}" destId="{54252824-A435-4592-B4DE-BA6D0C67C093}" srcOrd="0" destOrd="0" presId="urn:microsoft.com/office/officeart/2005/8/layout/list1"/>
    <dgm:cxn modelId="{57C9BF3A-830E-496A-A474-72E287031C34}" type="presParOf" srcId="{696A8203-25BE-4EDD-9A15-266CF6EFF50E}" destId="{488E153B-E0C5-4FA0-9C84-2F7CF6FAAF66}" srcOrd="1" destOrd="0" presId="urn:microsoft.com/office/officeart/2005/8/layout/list1"/>
    <dgm:cxn modelId="{8B6B116B-89BC-4694-BAB2-3EE00D5428E2}" type="presParOf" srcId="{509D5D1B-0652-4FBE-B4CD-DBABD3FCFD24}" destId="{055FCA0F-0A4F-4B82-BA6C-6975E4A7422A}" srcOrd="9" destOrd="0" presId="urn:microsoft.com/office/officeart/2005/8/layout/list1"/>
    <dgm:cxn modelId="{383CEC1D-ABFF-4A66-95BE-F61B5A0504AE}" type="presParOf" srcId="{509D5D1B-0652-4FBE-B4CD-DBABD3FCFD24}" destId="{6BF5BBB6-FCFC-4A51-A8EB-230DE8E2A1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06424F-96D3-4EBD-9AA1-C872072B32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3D1B59A-B297-47A5-91C5-70D0B7A14C49}">
      <dgm:prSet phldrT="[Text]"/>
      <dgm:spPr/>
      <dgm:t>
        <a:bodyPr/>
        <a:lstStyle/>
        <a:p>
          <a:r>
            <a:rPr lang="en-IN" dirty="0"/>
            <a:t>Reconnaissance</a:t>
          </a:r>
        </a:p>
      </dgm:t>
    </dgm:pt>
    <dgm:pt modelId="{B53E7C0C-199A-44E0-A304-CF6D163F34A8}" type="parTrans" cxnId="{167C83D4-486F-4522-8FBE-251A44AC1390}">
      <dgm:prSet/>
      <dgm:spPr/>
      <dgm:t>
        <a:bodyPr/>
        <a:lstStyle/>
        <a:p>
          <a:endParaRPr lang="en-IN"/>
        </a:p>
      </dgm:t>
    </dgm:pt>
    <dgm:pt modelId="{D342542A-EC28-4185-8A54-FF9C45299379}" type="sibTrans" cxnId="{167C83D4-486F-4522-8FBE-251A44AC1390}">
      <dgm:prSet/>
      <dgm:spPr/>
      <dgm:t>
        <a:bodyPr/>
        <a:lstStyle/>
        <a:p>
          <a:endParaRPr lang="en-IN"/>
        </a:p>
      </dgm:t>
    </dgm:pt>
    <dgm:pt modelId="{7D131C46-2506-4D2A-9A15-2C72A09D6C52}">
      <dgm:prSet phldrT="[Text]"/>
      <dgm:spPr/>
      <dgm:t>
        <a:bodyPr/>
        <a:lstStyle/>
        <a:p>
          <a:r>
            <a:rPr lang="en-IN" dirty="0"/>
            <a:t>Maintaining Access</a:t>
          </a:r>
        </a:p>
      </dgm:t>
    </dgm:pt>
    <dgm:pt modelId="{A966BA6B-1812-460D-9BB0-F4BA2977E9B8}" type="parTrans" cxnId="{B1C5B3E6-A09A-4EE5-A2B2-73CE0900E961}">
      <dgm:prSet/>
      <dgm:spPr/>
      <dgm:t>
        <a:bodyPr/>
        <a:lstStyle/>
        <a:p>
          <a:endParaRPr lang="en-IN"/>
        </a:p>
      </dgm:t>
    </dgm:pt>
    <dgm:pt modelId="{38E2D395-EA8D-4910-94E9-CE4BD0BF0DAC}" type="sibTrans" cxnId="{B1C5B3E6-A09A-4EE5-A2B2-73CE0900E961}">
      <dgm:prSet/>
      <dgm:spPr/>
      <dgm:t>
        <a:bodyPr/>
        <a:lstStyle/>
        <a:p>
          <a:endParaRPr lang="en-IN"/>
        </a:p>
      </dgm:t>
    </dgm:pt>
    <dgm:pt modelId="{23A0C1EF-9E5D-4472-AD6E-CF4B56D02ECE}">
      <dgm:prSet phldrT="[Text]"/>
      <dgm:spPr/>
      <dgm:t>
        <a:bodyPr/>
        <a:lstStyle/>
        <a:p>
          <a:r>
            <a:rPr lang="en-IN" dirty="0"/>
            <a:t>Removing Tracks</a:t>
          </a:r>
        </a:p>
      </dgm:t>
    </dgm:pt>
    <dgm:pt modelId="{24A50C8D-5763-4AF2-905D-DD55F873F69F}" type="parTrans" cxnId="{64E23420-FDF1-4D9D-9B55-2B33E4FC7854}">
      <dgm:prSet/>
      <dgm:spPr/>
      <dgm:t>
        <a:bodyPr/>
        <a:lstStyle/>
        <a:p>
          <a:endParaRPr lang="en-IN"/>
        </a:p>
      </dgm:t>
    </dgm:pt>
    <dgm:pt modelId="{823BDF37-EE56-4AE8-BDE1-BF1F09788954}" type="sibTrans" cxnId="{64E23420-FDF1-4D9D-9B55-2B33E4FC7854}">
      <dgm:prSet/>
      <dgm:spPr/>
      <dgm:t>
        <a:bodyPr/>
        <a:lstStyle/>
        <a:p>
          <a:endParaRPr lang="en-IN"/>
        </a:p>
      </dgm:t>
    </dgm:pt>
    <dgm:pt modelId="{D992BB37-B6D2-45E3-B327-ADFA5010BEAD}">
      <dgm:prSet/>
      <dgm:spPr/>
      <dgm:t>
        <a:bodyPr/>
        <a:lstStyle/>
        <a:p>
          <a:r>
            <a:rPr lang="en-IN" dirty="0"/>
            <a:t>Information Gathering</a:t>
          </a:r>
        </a:p>
      </dgm:t>
    </dgm:pt>
    <dgm:pt modelId="{8CAC8B4F-7D4D-4DD8-825C-951A6657255E}" type="parTrans" cxnId="{3EABE51F-91E8-4582-A576-18389DDA76FE}">
      <dgm:prSet/>
      <dgm:spPr/>
      <dgm:t>
        <a:bodyPr/>
        <a:lstStyle/>
        <a:p>
          <a:endParaRPr lang="en-IN"/>
        </a:p>
      </dgm:t>
    </dgm:pt>
    <dgm:pt modelId="{219420C6-E400-450B-A712-E0BF7313FCAB}" type="sibTrans" cxnId="{3EABE51F-91E8-4582-A576-18389DDA76FE}">
      <dgm:prSet/>
      <dgm:spPr/>
      <dgm:t>
        <a:bodyPr/>
        <a:lstStyle/>
        <a:p>
          <a:endParaRPr lang="en-IN"/>
        </a:p>
      </dgm:t>
    </dgm:pt>
    <dgm:pt modelId="{4F81E978-1652-4390-97E8-05C6C92E4D67}">
      <dgm:prSet/>
      <dgm:spPr/>
      <dgm:t>
        <a:bodyPr/>
        <a:lstStyle/>
        <a:p>
          <a:r>
            <a:rPr lang="en-IN" dirty="0"/>
            <a:t>Gaining Access</a:t>
          </a:r>
        </a:p>
      </dgm:t>
    </dgm:pt>
    <dgm:pt modelId="{ACF5CC27-D663-4192-9099-0404BC633A0D}" type="parTrans" cxnId="{2020F1AF-99A3-4BA5-B554-D2595DAC93C3}">
      <dgm:prSet/>
      <dgm:spPr/>
      <dgm:t>
        <a:bodyPr/>
        <a:lstStyle/>
        <a:p>
          <a:endParaRPr lang="en-IN"/>
        </a:p>
      </dgm:t>
    </dgm:pt>
    <dgm:pt modelId="{FAF0C55A-B666-4DC7-B577-2C46875FBA25}" type="sibTrans" cxnId="{2020F1AF-99A3-4BA5-B554-D2595DAC93C3}">
      <dgm:prSet/>
      <dgm:spPr/>
      <dgm:t>
        <a:bodyPr/>
        <a:lstStyle/>
        <a:p>
          <a:endParaRPr lang="en-IN"/>
        </a:p>
      </dgm:t>
    </dgm:pt>
    <dgm:pt modelId="{51373D8B-3473-48CB-9B7D-3CF86F927666}" type="pres">
      <dgm:prSet presAssocID="{8B06424F-96D3-4EBD-9AA1-C872072B3264}" presName="CompostProcess" presStyleCnt="0">
        <dgm:presLayoutVars>
          <dgm:dir/>
          <dgm:resizeHandles val="exact"/>
        </dgm:presLayoutVars>
      </dgm:prSet>
      <dgm:spPr/>
    </dgm:pt>
    <dgm:pt modelId="{2D8776F5-ABBA-4165-A5E5-7A78BA78C5A2}" type="pres">
      <dgm:prSet presAssocID="{8B06424F-96D3-4EBD-9AA1-C872072B3264}" presName="arrow" presStyleLbl="bgShp" presStyleIdx="0" presStyleCnt="1"/>
      <dgm:spPr/>
    </dgm:pt>
    <dgm:pt modelId="{30FF2058-4032-4659-83F9-B6C65E9ED606}" type="pres">
      <dgm:prSet presAssocID="{8B06424F-96D3-4EBD-9AA1-C872072B3264}" presName="linearProcess" presStyleCnt="0"/>
      <dgm:spPr/>
    </dgm:pt>
    <dgm:pt modelId="{9FD6D172-2BB4-490C-819D-CF2F1CEEDDA7}" type="pres">
      <dgm:prSet presAssocID="{B3D1B59A-B297-47A5-91C5-70D0B7A14C49}" presName="textNode" presStyleLbl="node1" presStyleIdx="0" presStyleCnt="5" custScaleY="70388">
        <dgm:presLayoutVars>
          <dgm:bulletEnabled val="1"/>
        </dgm:presLayoutVars>
      </dgm:prSet>
      <dgm:spPr/>
    </dgm:pt>
    <dgm:pt modelId="{FC4CD62F-4348-42D0-AB92-BFD3102AE753}" type="pres">
      <dgm:prSet presAssocID="{D342542A-EC28-4185-8A54-FF9C45299379}" presName="sibTrans" presStyleCnt="0"/>
      <dgm:spPr/>
    </dgm:pt>
    <dgm:pt modelId="{ED99F94F-DD81-49AC-B046-BE48F30557C9}" type="pres">
      <dgm:prSet presAssocID="{D992BB37-B6D2-45E3-B327-ADFA5010BEAD}" presName="textNode" presStyleLbl="node1" presStyleIdx="1" presStyleCnt="5" custScaleY="71220">
        <dgm:presLayoutVars>
          <dgm:bulletEnabled val="1"/>
        </dgm:presLayoutVars>
      </dgm:prSet>
      <dgm:spPr/>
    </dgm:pt>
    <dgm:pt modelId="{22338C40-1289-4240-9A48-239F74D7EA82}" type="pres">
      <dgm:prSet presAssocID="{219420C6-E400-450B-A712-E0BF7313FCAB}" presName="sibTrans" presStyleCnt="0"/>
      <dgm:spPr/>
    </dgm:pt>
    <dgm:pt modelId="{25FE6F41-40E3-4594-850F-C8CA626A5F23}" type="pres">
      <dgm:prSet presAssocID="{4F81E978-1652-4390-97E8-05C6C92E4D67}" presName="textNode" presStyleLbl="node1" presStyleIdx="2" presStyleCnt="5" custScaleY="76209">
        <dgm:presLayoutVars>
          <dgm:bulletEnabled val="1"/>
        </dgm:presLayoutVars>
      </dgm:prSet>
      <dgm:spPr/>
    </dgm:pt>
    <dgm:pt modelId="{BD26A3F2-56A5-4410-B907-4DBD69AA601A}" type="pres">
      <dgm:prSet presAssocID="{FAF0C55A-B666-4DC7-B577-2C46875FBA25}" presName="sibTrans" presStyleCnt="0"/>
      <dgm:spPr/>
    </dgm:pt>
    <dgm:pt modelId="{54B6E611-5146-4FBD-984A-84CE00F5B046}" type="pres">
      <dgm:prSet presAssocID="{7D131C46-2506-4D2A-9A15-2C72A09D6C52}" presName="textNode" presStyleLbl="node1" presStyleIdx="3" presStyleCnt="5" custScaleY="82861">
        <dgm:presLayoutVars>
          <dgm:bulletEnabled val="1"/>
        </dgm:presLayoutVars>
      </dgm:prSet>
      <dgm:spPr/>
    </dgm:pt>
    <dgm:pt modelId="{80899ADE-47A5-433F-B791-D473269EE4A1}" type="pres">
      <dgm:prSet presAssocID="{38E2D395-EA8D-4910-94E9-CE4BD0BF0DAC}" presName="sibTrans" presStyleCnt="0"/>
      <dgm:spPr/>
    </dgm:pt>
    <dgm:pt modelId="{48810319-165A-4544-979A-D8374CAE9416}" type="pres">
      <dgm:prSet presAssocID="{23A0C1EF-9E5D-4472-AD6E-CF4B56D02ECE}" presName="textNode" presStyleLbl="node1" presStyleIdx="4" presStyleCnt="5" custScaleY="83693">
        <dgm:presLayoutVars>
          <dgm:bulletEnabled val="1"/>
        </dgm:presLayoutVars>
      </dgm:prSet>
      <dgm:spPr/>
    </dgm:pt>
  </dgm:ptLst>
  <dgm:cxnLst>
    <dgm:cxn modelId="{3EABE51F-91E8-4582-A576-18389DDA76FE}" srcId="{8B06424F-96D3-4EBD-9AA1-C872072B3264}" destId="{D992BB37-B6D2-45E3-B327-ADFA5010BEAD}" srcOrd="1" destOrd="0" parTransId="{8CAC8B4F-7D4D-4DD8-825C-951A6657255E}" sibTransId="{219420C6-E400-450B-A712-E0BF7313FCAB}"/>
    <dgm:cxn modelId="{64E23420-FDF1-4D9D-9B55-2B33E4FC7854}" srcId="{8B06424F-96D3-4EBD-9AA1-C872072B3264}" destId="{23A0C1EF-9E5D-4472-AD6E-CF4B56D02ECE}" srcOrd="4" destOrd="0" parTransId="{24A50C8D-5763-4AF2-905D-DD55F873F69F}" sibTransId="{823BDF37-EE56-4AE8-BDE1-BF1F09788954}"/>
    <dgm:cxn modelId="{7721DE28-EEEB-408B-96AB-C6C177AA4BB3}" type="presOf" srcId="{4F81E978-1652-4390-97E8-05C6C92E4D67}" destId="{25FE6F41-40E3-4594-850F-C8CA626A5F23}" srcOrd="0" destOrd="0" presId="urn:microsoft.com/office/officeart/2005/8/layout/hProcess9"/>
    <dgm:cxn modelId="{E783F540-5043-494A-B441-50684DD92E56}" type="presOf" srcId="{23A0C1EF-9E5D-4472-AD6E-CF4B56D02ECE}" destId="{48810319-165A-4544-979A-D8374CAE9416}" srcOrd="0" destOrd="0" presId="urn:microsoft.com/office/officeart/2005/8/layout/hProcess9"/>
    <dgm:cxn modelId="{3957F14C-7053-48EF-9894-DE95B5D0601F}" type="presOf" srcId="{7D131C46-2506-4D2A-9A15-2C72A09D6C52}" destId="{54B6E611-5146-4FBD-984A-84CE00F5B046}" srcOrd="0" destOrd="0" presId="urn:microsoft.com/office/officeart/2005/8/layout/hProcess9"/>
    <dgm:cxn modelId="{56167250-745E-4FBC-9D1E-B9642B7E3BDB}" type="presOf" srcId="{B3D1B59A-B297-47A5-91C5-70D0B7A14C49}" destId="{9FD6D172-2BB4-490C-819D-CF2F1CEEDDA7}" srcOrd="0" destOrd="0" presId="urn:microsoft.com/office/officeart/2005/8/layout/hProcess9"/>
    <dgm:cxn modelId="{55731A79-00AD-4B45-952F-FA7B8F00B5DF}" type="presOf" srcId="{8B06424F-96D3-4EBD-9AA1-C872072B3264}" destId="{51373D8B-3473-48CB-9B7D-3CF86F927666}" srcOrd="0" destOrd="0" presId="urn:microsoft.com/office/officeart/2005/8/layout/hProcess9"/>
    <dgm:cxn modelId="{2020F1AF-99A3-4BA5-B554-D2595DAC93C3}" srcId="{8B06424F-96D3-4EBD-9AA1-C872072B3264}" destId="{4F81E978-1652-4390-97E8-05C6C92E4D67}" srcOrd="2" destOrd="0" parTransId="{ACF5CC27-D663-4192-9099-0404BC633A0D}" sibTransId="{FAF0C55A-B666-4DC7-B577-2C46875FBA25}"/>
    <dgm:cxn modelId="{F5F588BF-12AC-408C-B143-047454E05EE2}" type="presOf" srcId="{D992BB37-B6D2-45E3-B327-ADFA5010BEAD}" destId="{ED99F94F-DD81-49AC-B046-BE48F30557C9}" srcOrd="0" destOrd="0" presId="urn:microsoft.com/office/officeart/2005/8/layout/hProcess9"/>
    <dgm:cxn modelId="{167C83D4-486F-4522-8FBE-251A44AC1390}" srcId="{8B06424F-96D3-4EBD-9AA1-C872072B3264}" destId="{B3D1B59A-B297-47A5-91C5-70D0B7A14C49}" srcOrd="0" destOrd="0" parTransId="{B53E7C0C-199A-44E0-A304-CF6D163F34A8}" sibTransId="{D342542A-EC28-4185-8A54-FF9C45299379}"/>
    <dgm:cxn modelId="{B1C5B3E6-A09A-4EE5-A2B2-73CE0900E961}" srcId="{8B06424F-96D3-4EBD-9AA1-C872072B3264}" destId="{7D131C46-2506-4D2A-9A15-2C72A09D6C52}" srcOrd="3" destOrd="0" parTransId="{A966BA6B-1812-460D-9BB0-F4BA2977E9B8}" sibTransId="{38E2D395-EA8D-4910-94E9-CE4BD0BF0DAC}"/>
    <dgm:cxn modelId="{16852A26-2B62-4CC7-AE6C-873A01FF902C}" type="presParOf" srcId="{51373D8B-3473-48CB-9B7D-3CF86F927666}" destId="{2D8776F5-ABBA-4165-A5E5-7A78BA78C5A2}" srcOrd="0" destOrd="0" presId="urn:microsoft.com/office/officeart/2005/8/layout/hProcess9"/>
    <dgm:cxn modelId="{6D4C0966-B1EB-4926-B146-2D329AD28153}" type="presParOf" srcId="{51373D8B-3473-48CB-9B7D-3CF86F927666}" destId="{30FF2058-4032-4659-83F9-B6C65E9ED606}" srcOrd="1" destOrd="0" presId="urn:microsoft.com/office/officeart/2005/8/layout/hProcess9"/>
    <dgm:cxn modelId="{BC8F7831-5FB3-46B3-B32F-90A251AA0F9B}" type="presParOf" srcId="{30FF2058-4032-4659-83F9-B6C65E9ED606}" destId="{9FD6D172-2BB4-490C-819D-CF2F1CEEDDA7}" srcOrd="0" destOrd="0" presId="urn:microsoft.com/office/officeart/2005/8/layout/hProcess9"/>
    <dgm:cxn modelId="{A2C5CB1C-6A18-470C-864F-EC70D166C4C3}" type="presParOf" srcId="{30FF2058-4032-4659-83F9-B6C65E9ED606}" destId="{FC4CD62F-4348-42D0-AB92-BFD3102AE753}" srcOrd="1" destOrd="0" presId="urn:microsoft.com/office/officeart/2005/8/layout/hProcess9"/>
    <dgm:cxn modelId="{A661AD51-A0AD-4A15-830A-FAEA930DAFF0}" type="presParOf" srcId="{30FF2058-4032-4659-83F9-B6C65E9ED606}" destId="{ED99F94F-DD81-49AC-B046-BE48F30557C9}" srcOrd="2" destOrd="0" presId="urn:microsoft.com/office/officeart/2005/8/layout/hProcess9"/>
    <dgm:cxn modelId="{F5556AC6-EB7C-42ED-9B2F-4B8E9532EC95}" type="presParOf" srcId="{30FF2058-4032-4659-83F9-B6C65E9ED606}" destId="{22338C40-1289-4240-9A48-239F74D7EA82}" srcOrd="3" destOrd="0" presId="urn:microsoft.com/office/officeart/2005/8/layout/hProcess9"/>
    <dgm:cxn modelId="{5536811B-B6D9-4A55-AF53-7975BDFC7BAE}" type="presParOf" srcId="{30FF2058-4032-4659-83F9-B6C65E9ED606}" destId="{25FE6F41-40E3-4594-850F-C8CA626A5F23}" srcOrd="4" destOrd="0" presId="urn:microsoft.com/office/officeart/2005/8/layout/hProcess9"/>
    <dgm:cxn modelId="{AA2A775C-A0A3-43A7-9AD6-B942EA28B5A6}" type="presParOf" srcId="{30FF2058-4032-4659-83F9-B6C65E9ED606}" destId="{BD26A3F2-56A5-4410-B907-4DBD69AA601A}" srcOrd="5" destOrd="0" presId="urn:microsoft.com/office/officeart/2005/8/layout/hProcess9"/>
    <dgm:cxn modelId="{18532BB8-9144-42EA-B71E-410B74E14A87}" type="presParOf" srcId="{30FF2058-4032-4659-83F9-B6C65E9ED606}" destId="{54B6E611-5146-4FBD-984A-84CE00F5B046}" srcOrd="6" destOrd="0" presId="urn:microsoft.com/office/officeart/2005/8/layout/hProcess9"/>
    <dgm:cxn modelId="{0C878F9E-129B-4D1A-ABA3-207547135898}" type="presParOf" srcId="{30FF2058-4032-4659-83F9-B6C65E9ED606}" destId="{80899ADE-47A5-433F-B791-D473269EE4A1}" srcOrd="7" destOrd="0" presId="urn:microsoft.com/office/officeart/2005/8/layout/hProcess9"/>
    <dgm:cxn modelId="{E0A73498-BA2F-4639-BA40-1F2212F13730}" type="presParOf" srcId="{30FF2058-4032-4659-83F9-B6C65E9ED606}" destId="{48810319-165A-4544-979A-D8374CAE941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B2852-EA8A-4287-A4F8-88BBE8B60461}">
      <dsp:nvSpPr>
        <dsp:cNvPr id="0" name=""/>
        <dsp:cNvSpPr/>
      </dsp:nvSpPr>
      <dsp:spPr>
        <a:xfrm>
          <a:off x="4306824" y="1100967"/>
          <a:ext cx="1331122" cy="462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21"/>
              </a:lnTo>
              <a:lnTo>
                <a:pt x="1331122" y="231021"/>
              </a:lnTo>
              <a:lnTo>
                <a:pt x="1331122" y="4620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18A2C-1179-4FC6-978D-F0BAF6DEC53A}">
      <dsp:nvSpPr>
        <dsp:cNvPr id="0" name=""/>
        <dsp:cNvSpPr/>
      </dsp:nvSpPr>
      <dsp:spPr>
        <a:xfrm>
          <a:off x="2975701" y="1100967"/>
          <a:ext cx="1331122" cy="462042"/>
        </a:xfrm>
        <a:custGeom>
          <a:avLst/>
          <a:gdLst/>
          <a:ahLst/>
          <a:cxnLst/>
          <a:rect l="0" t="0" r="0" b="0"/>
          <a:pathLst>
            <a:path>
              <a:moveTo>
                <a:pt x="1331122" y="0"/>
              </a:moveTo>
              <a:lnTo>
                <a:pt x="1331122" y="231021"/>
              </a:lnTo>
              <a:lnTo>
                <a:pt x="0" y="231021"/>
              </a:lnTo>
              <a:lnTo>
                <a:pt x="0" y="4620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1722C-E001-4D16-9C73-9507DCA4C7D1}">
      <dsp:nvSpPr>
        <dsp:cNvPr id="0" name=""/>
        <dsp:cNvSpPr/>
      </dsp:nvSpPr>
      <dsp:spPr>
        <a:xfrm>
          <a:off x="3206722" y="865"/>
          <a:ext cx="2200202" cy="1100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Attacks</a:t>
          </a:r>
        </a:p>
      </dsp:txBody>
      <dsp:txXfrm>
        <a:off x="3206722" y="865"/>
        <a:ext cx="2200202" cy="1100101"/>
      </dsp:txXfrm>
    </dsp:sp>
    <dsp:sp modelId="{53E1E0C0-2B1A-4FA9-824A-6180B2C7D407}">
      <dsp:nvSpPr>
        <dsp:cNvPr id="0" name=""/>
        <dsp:cNvSpPr/>
      </dsp:nvSpPr>
      <dsp:spPr>
        <a:xfrm>
          <a:off x="1875600" y="1563009"/>
          <a:ext cx="2200202" cy="1145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Active Attacks</a:t>
          </a:r>
        </a:p>
      </dsp:txBody>
      <dsp:txXfrm>
        <a:off x="1875600" y="1563009"/>
        <a:ext cx="2200202" cy="1145458"/>
      </dsp:txXfrm>
    </dsp:sp>
    <dsp:sp modelId="{DB90BB87-31F0-48DF-B529-231CE6A249E2}">
      <dsp:nvSpPr>
        <dsp:cNvPr id="0" name=""/>
        <dsp:cNvSpPr/>
      </dsp:nvSpPr>
      <dsp:spPr>
        <a:xfrm>
          <a:off x="4537845" y="1563009"/>
          <a:ext cx="2200202" cy="1100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Passive Attacks</a:t>
          </a:r>
        </a:p>
      </dsp:txBody>
      <dsp:txXfrm>
        <a:off x="4537845" y="1563009"/>
        <a:ext cx="2200202" cy="1100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E373F-2D15-409E-9F75-3B11FF1BA840}">
      <dsp:nvSpPr>
        <dsp:cNvPr id="0" name=""/>
        <dsp:cNvSpPr/>
      </dsp:nvSpPr>
      <dsp:spPr>
        <a:xfrm>
          <a:off x="0" y="169333"/>
          <a:ext cx="1033272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934" tIns="916432" rIns="801934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A white hat hacker is an ethical computer security expert or cybersecurity professional who focuses on securing systems and networks.</a:t>
          </a:r>
          <a:endParaRPr lang="en-IN" sz="3100" kern="1200" dirty="0"/>
        </a:p>
      </dsp:txBody>
      <dsp:txXfrm>
        <a:off x="0" y="169333"/>
        <a:ext cx="10332720" cy="1593900"/>
      </dsp:txXfrm>
    </dsp:sp>
    <dsp:sp modelId="{6C90FD8A-B6E5-4500-A84B-B1211A020C05}">
      <dsp:nvSpPr>
        <dsp:cNvPr id="0" name=""/>
        <dsp:cNvSpPr/>
      </dsp:nvSpPr>
      <dsp:spPr>
        <a:xfrm>
          <a:off x="353895" y="0"/>
          <a:ext cx="7232904" cy="79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387" tIns="0" rIns="273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White Hat</a:t>
          </a:r>
        </a:p>
      </dsp:txBody>
      <dsp:txXfrm>
        <a:off x="392568" y="38673"/>
        <a:ext cx="7155558" cy="714879"/>
      </dsp:txXfrm>
    </dsp:sp>
    <dsp:sp modelId="{685896C6-C223-423E-BA35-DB4189F0928B}">
      <dsp:nvSpPr>
        <dsp:cNvPr id="0" name=""/>
        <dsp:cNvSpPr/>
      </dsp:nvSpPr>
      <dsp:spPr>
        <a:xfrm>
          <a:off x="0" y="2055892"/>
          <a:ext cx="10332720" cy="152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934" tIns="916432" rIns="801934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A black hat hacker is an individual who engages in computer security breaches and malicious activities for personal gain, financial profit, or other malicious intentions. </a:t>
          </a:r>
          <a:endParaRPr lang="en-IN" sz="1800" kern="1200" dirty="0"/>
        </a:p>
      </dsp:txBody>
      <dsp:txXfrm>
        <a:off x="0" y="2055892"/>
        <a:ext cx="10332720" cy="1524600"/>
      </dsp:txXfrm>
    </dsp:sp>
    <dsp:sp modelId="{F7FBCC67-57F2-4ADA-98FF-E9A950F226AE}">
      <dsp:nvSpPr>
        <dsp:cNvPr id="0" name=""/>
        <dsp:cNvSpPr/>
      </dsp:nvSpPr>
      <dsp:spPr>
        <a:xfrm>
          <a:off x="493387" y="1886713"/>
          <a:ext cx="7232904" cy="704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387" tIns="0" rIns="273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Black</a:t>
          </a:r>
          <a:r>
            <a:rPr lang="en-IN" sz="3200" kern="1200" dirty="0"/>
            <a:t> </a:t>
          </a:r>
          <a:r>
            <a:rPr lang="en-IN" sz="2800" kern="1200" dirty="0"/>
            <a:t>Hat</a:t>
          </a:r>
          <a:endParaRPr lang="en-IN" sz="3200" kern="1200" dirty="0"/>
        </a:p>
      </dsp:txBody>
      <dsp:txXfrm>
        <a:off x="527778" y="1921104"/>
        <a:ext cx="7164122" cy="635717"/>
      </dsp:txXfrm>
    </dsp:sp>
    <dsp:sp modelId="{6BF5BBB6-FCFC-4A51-A8EB-230DE8E2A137}">
      <dsp:nvSpPr>
        <dsp:cNvPr id="0" name=""/>
        <dsp:cNvSpPr/>
      </dsp:nvSpPr>
      <dsp:spPr>
        <a:xfrm>
          <a:off x="0" y="3995688"/>
          <a:ext cx="10332720" cy="152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934" tIns="916432" rIns="801934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A grey hat hacker is an individual who falls between the ethical boundaries of white hat hackers and the malicious intent of black hat hackers.</a:t>
          </a:r>
          <a:endParaRPr lang="en-IN" sz="1800" kern="1200" dirty="0"/>
        </a:p>
      </dsp:txBody>
      <dsp:txXfrm>
        <a:off x="0" y="3995688"/>
        <a:ext cx="10332720" cy="1524600"/>
      </dsp:txXfrm>
    </dsp:sp>
    <dsp:sp modelId="{488E153B-E0C5-4FA0-9C84-2F7CF6FAAF66}">
      <dsp:nvSpPr>
        <dsp:cNvPr id="0" name=""/>
        <dsp:cNvSpPr/>
      </dsp:nvSpPr>
      <dsp:spPr>
        <a:xfrm>
          <a:off x="481763" y="3700751"/>
          <a:ext cx="7232904" cy="827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387" tIns="0" rIns="273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Grey Hat</a:t>
          </a:r>
        </a:p>
      </dsp:txBody>
      <dsp:txXfrm>
        <a:off x="522136" y="3741124"/>
        <a:ext cx="7152158" cy="746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776F5-ABBA-4165-A5E5-7A78BA78C5A2}">
      <dsp:nvSpPr>
        <dsp:cNvPr id="0" name=""/>
        <dsp:cNvSpPr/>
      </dsp:nvSpPr>
      <dsp:spPr>
        <a:xfrm>
          <a:off x="825017" y="0"/>
          <a:ext cx="9350197" cy="509591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6D172-2BB4-490C-819D-CF2F1CEEDDA7}">
      <dsp:nvSpPr>
        <dsp:cNvPr id="0" name=""/>
        <dsp:cNvSpPr/>
      </dsp:nvSpPr>
      <dsp:spPr>
        <a:xfrm>
          <a:off x="369" y="1830576"/>
          <a:ext cx="2083021" cy="14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Reconnaissance</a:t>
          </a:r>
        </a:p>
      </dsp:txBody>
      <dsp:txXfrm>
        <a:off x="70408" y="1900615"/>
        <a:ext cx="1942943" cy="1294687"/>
      </dsp:txXfrm>
    </dsp:sp>
    <dsp:sp modelId="{ED99F94F-DD81-49AC-B046-BE48F30557C9}">
      <dsp:nvSpPr>
        <dsp:cNvPr id="0" name=""/>
        <dsp:cNvSpPr/>
      </dsp:nvSpPr>
      <dsp:spPr>
        <a:xfrm>
          <a:off x="2229487" y="1822096"/>
          <a:ext cx="2083021" cy="1451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Information Gathering</a:t>
          </a:r>
        </a:p>
      </dsp:txBody>
      <dsp:txXfrm>
        <a:off x="2300354" y="1892963"/>
        <a:ext cx="1941287" cy="1309991"/>
      </dsp:txXfrm>
    </dsp:sp>
    <dsp:sp modelId="{25FE6F41-40E3-4594-850F-C8CA626A5F23}">
      <dsp:nvSpPr>
        <dsp:cNvPr id="0" name=""/>
        <dsp:cNvSpPr/>
      </dsp:nvSpPr>
      <dsp:spPr>
        <a:xfrm>
          <a:off x="4458605" y="1771249"/>
          <a:ext cx="2083021" cy="15534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Gaining Access</a:t>
          </a:r>
        </a:p>
      </dsp:txBody>
      <dsp:txXfrm>
        <a:off x="4534437" y="1847081"/>
        <a:ext cx="1931357" cy="1401755"/>
      </dsp:txXfrm>
    </dsp:sp>
    <dsp:sp modelId="{54B6E611-5146-4FBD-984A-84CE00F5B046}">
      <dsp:nvSpPr>
        <dsp:cNvPr id="0" name=""/>
        <dsp:cNvSpPr/>
      </dsp:nvSpPr>
      <dsp:spPr>
        <a:xfrm>
          <a:off x="6687723" y="1703453"/>
          <a:ext cx="2083021" cy="1689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Maintaining Access</a:t>
          </a:r>
        </a:p>
      </dsp:txBody>
      <dsp:txXfrm>
        <a:off x="6770174" y="1785904"/>
        <a:ext cx="1918119" cy="1524109"/>
      </dsp:txXfrm>
    </dsp:sp>
    <dsp:sp modelId="{48810319-165A-4544-979A-D8374CAE9416}">
      <dsp:nvSpPr>
        <dsp:cNvPr id="0" name=""/>
        <dsp:cNvSpPr/>
      </dsp:nvSpPr>
      <dsp:spPr>
        <a:xfrm>
          <a:off x="8916841" y="1694973"/>
          <a:ext cx="2083021" cy="170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Removing Tracks</a:t>
          </a:r>
        </a:p>
      </dsp:txBody>
      <dsp:txXfrm>
        <a:off x="9000120" y="1778252"/>
        <a:ext cx="1916463" cy="1539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8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6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9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7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4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9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0143-BBDB-4493-907A-3F500720DDB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1C9BF0-F4EE-4F72-AF94-1ABB949CD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D15A-AA2B-0F79-D339-092969326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Cyber Security with </a:t>
            </a:r>
            <a:r>
              <a:rPr lang="en-IN" dirty="0" err="1"/>
              <a:t>QRadar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3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0DBF3-781A-4B43-6CD0-6E9AFA83B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D534F-962C-696B-C6EE-3AE0478D08BA}"/>
              </a:ext>
            </a:extLst>
          </p:cNvPr>
          <p:cNvSpPr txBox="1"/>
          <p:nvPr/>
        </p:nvSpPr>
        <p:spPr>
          <a:xfrm>
            <a:off x="365760" y="356616"/>
            <a:ext cx="14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TCP/IP model</a:t>
            </a:r>
          </a:p>
        </p:txBody>
      </p:sp>
      <p:pic>
        <p:nvPicPr>
          <p:cNvPr id="3074" name="Picture 2" descr="TCPIP Model | Network | Internet | Transport | Application ⋆ IPCisco">
            <a:extLst>
              <a:ext uri="{FF2B5EF4-FFF2-40B4-BE49-F238E27FC236}">
                <a16:creationId xmlns:a16="http://schemas.microsoft.com/office/drawing/2014/main" id="{5716A29D-56E9-9E6B-DCAC-53E7E83C4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16" y="1291685"/>
            <a:ext cx="3380355" cy="427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249FE8-DF10-93FC-31DE-3A383C2C4138}"/>
              </a:ext>
            </a:extLst>
          </p:cNvPr>
          <p:cNvSpPr txBox="1"/>
          <p:nvPr/>
        </p:nvSpPr>
        <p:spPr>
          <a:xfrm>
            <a:off x="3969429" y="1291685"/>
            <a:ext cx="8064075" cy="4466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The main work of TCP/IP is to transfer the data of a computer from one device to another.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Application Layer is topmost layer, provides several ways for manipulating the data which actually enables any type of user to access network with ease.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The transport Layer is the fourth layer. It is an end-to-end layer used to deliver messages to a host.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It transmits data packets to the link layer.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It routes each of the data packets independently from the source to the destination, using the optimal route.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Network Interface layer is the combination of data link layer and Physical layer. </a:t>
            </a:r>
            <a:r>
              <a:rPr lang="en-US" sz="1600" b="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responsible for the node-to-node delivery of data as well as performs physical layer operations</a:t>
            </a:r>
            <a:endParaRPr lang="en-US" sz="1600" i="0" dirty="0"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70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BE5C-88BC-5585-E686-CF7EFABB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95103-70B4-4291-883D-78048D4E3B94}"/>
              </a:ext>
            </a:extLst>
          </p:cNvPr>
          <p:cNvSpPr txBox="1"/>
          <p:nvPr/>
        </p:nvSpPr>
        <p:spPr>
          <a:xfrm>
            <a:off x="320040" y="301752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IP Addresses</a:t>
            </a:r>
          </a:p>
        </p:txBody>
      </p:sp>
      <p:pic>
        <p:nvPicPr>
          <p:cNvPr id="4098" name="Picture 2" descr="PPT - IP Addressing PowerPoint Presentation, free download - ID:619719">
            <a:extLst>
              <a:ext uri="{FF2B5EF4-FFF2-40B4-BE49-F238E27FC236}">
                <a16:creationId xmlns:a16="http://schemas.microsoft.com/office/drawing/2014/main" id="{5107FF1F-D6FD-A9B0-CA8D-1530390F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6152"/>
            <a:ext cx="7522464" cy="56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3E9684-301C-32A8-C3A7-4EB0D88FCEC1}"/>
              </a:ext>
            </a:extLst>
          </p:cNvPr>
          <p:cNvSpPr txBox="1"/>
          <p:nvPr/>
        </p:nvSpPr>
        <p:spPr>
          <a:xfrm>
            <a:off x="402336" y="758952"/>
            <a:ext cx="11394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dirty="0">
                <a:effectLst/>
                <a:latin typeface="Roboto" panose="02000000000000000000" pitchFamily="2" charset="0"/>
              </a:rPr>
              <a:t>IP stands for "Internet Protocol," which is the set of rules governing the format of data sent via the internet or local network.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2751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D09B-BB2A-9BDB-A876-D4C896018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E43E45-6F59-BDCD-AFDF-9F0A21E7B91D}"/>
              </a:ext>
            </a:extLst>
          </p:cNvPr>
          <p:cNvSpPr txBox="1"/>
          <p:nvPr/>
        </p:nvSpPr>
        <p:spPr>
          <a:xfrm>
            <a:off x="283464" y="365760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Port and Protocols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6D61C-6492-ECDB-E1DB-8504592FB769}"/>
              </a:ext>
            </a:extLst>
          </p:cNvPr>
          <p:cNvSpPr txBox="1"/>
          <p:nvPr/>
        </p:nvSpPr>
        <p:spPr>
          <a:xfrm>
            <a:off x="510011" y="1215565"/>
            <a:ext cx="5927365" cy="522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i="0" dirty="0">
                <a:effectLst/>
                <a:latin typeface="Söhne"/>
              </a:rPr>
              <a:t>Port: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Söhne"/>
              </a:rPr>
              <a:t>A port is a logical endpoint for communication in an operating system.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Söhne"/>
              </a:rPr>
              <a:t>Ports are identified by a 16-bit number, allowing for a total of 65,536 possible ports.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Söhne"/>
              </a:rPr>
              <a:t>Ports are used to distinguish between different services or processes running on a device.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i="0" dirty="0">
                <a:effectLst/>
                <a:latin typeface="Söhne"/>
              </a:rPr>
              <a:t>Protocol: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Söhne"/>
              </a:rPr>
              <a:t>A protocol is a set of rules that governs how data is transmitted and received over a network.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Söhne"/>
              </a:rPr>
              <a:t>Common protocols include TCP (Transmission Control Protocol), UDP (User Datagram Protocol), HTTP (Hypertext Transfer Protocol), and FTP (File Transfer Protocol).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5742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3A2EB-ED95-279B-017C-03A875D91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57D59-EC3E-B15D-B54C-F33A761B3B65}"/>
              </a:ext>
            </a:extLst>
          </p:cNvPr>
          <p:cNvSpPr txBox="1"/>
          <p:nvPr/>
        </p:nvSpPr>
        <p:spPr>
          <a:xfrm>
            <a:off x="283464" y="3657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Subnet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C0CCD-8E84-D243-4C55-8CB716FCE594}"/>
              </a:ext>
            </a:extLst>
          </p:cNvPr>
          <p:cNvSpPr txBox="1"/>
          <p:nvPr/>
        </p:nvSpPr>
        <p:spPr>
          <a:xfrm>
            <a:off x="283464" y="1170432"/>
            <a:ext cx="581253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 subnet, or subnetwork, is a </a:t>
            </a:r>
            <a:r>
              <a:rPr lang="en-US" b="0" i="0" strike="noStrike" dirty="0">
                <a:effectLst/>
                <a:latin typeface="-apple-system"/>
              </a:rPr>
              <a:t>network</a:t>
            </a:r>
            <a:r>
              <a:rPr lang="en-US" b="0" i="0" dirty="0">
                <a:effectLst/>
                <a:latin typeface="-apple-system"/>
              </a:rPr>
              <a:t> inside a network.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Subnets make networks more efficient.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Through subnetting, network traffic can travel a shorter distance without passing through unnecessary </a:t>
            </a:r>
            <a:r>
              <a:rPr lang="en-US" b="0" i="0" strike="noStrike" dirty="0">
                <a:effectLst/>
                <a:latin typeface="-apple-system"/>
              </a:rPr>
              <a:t>routers</a:t>
            </a:r>
            <a:r>
              <a:rPr lang="en-US" b="0" i="0" dirty="0">
                <a:effectLst/>
                <a:latin typeface="-apple-system"/>
              </a:rPr>
              <a:t> to reach its destination.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68EF9-FB4A-B530-00E7-39F5D2EA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888" y="1161288"/>
            <a:ext cx="5364945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E966B-A153-D04C-4E0C-C81CD0D11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79455-0857-5218-3FEE-4C91BD4722C3}"/>
              </a:ext>
            </a:extLst>
          </p:cNvPr>
          <p:cNvSpPr txBox="1"/>
          <p:nvPr/>
        </p:nvSpPr>
        <p:spPr>
          <a:xfrm>
            <a:off x="283464" y="365760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Windows Networking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9B25A-CABB-04BE-F744-BE6B25FAE063}"/>
              </a:ext>
            </a:extLst>
          </p:cNvPr>
          <p:cNvSpPr txBox="1"/>
          <p:nvPr/>
        </p:nvSpPr>
        <p:spPr>
          <a:xfrm>
            <a:off x="365760" y="735092"/>
            <a:ext cx="6080760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  <a:latin typeface="Nunito" pitchFamily="2" charset="0"/>
              </a:rPr>
              <a:t>1</a:t>
            </a:r>
            <a:r>
              <a:rPr lang="en-IN" sz="1400" b="0" i="0" u="none" strike="noStrike" dirty="0">
                <a:effectLst/>
              </a:rPr>
              <a:t>. </a:t>
            </a:r>
            <a:r>
              <a:rPr lang="en-IN" sz="1400" b="1" i="0" u="none" strike="noStrike" dirty="0">
                <a:effectLst/>
              </a:rPr>
              <a:t>PING</a:t>
            </a:r>
            <a:r>
              <a:rPr lang="en-IN" sz="1400" b="0" i="0" u="none" strike="noStrike" dirty="0">
                <a:effectLst/>
              </a:rPr>
              <a:t> : Used for Troubleshooting network connection issues and to check    whether the device is online or not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2. </a:t>
            </a:r>
            <a:r>
              <a:rPr lang="en-IN" sz="1400" b="1" i="0" u="none" strike="noStrike" dirty="0">
                <a:effectLst/>
              </a:rPr>
              <a:t>IPCONFIG</a:t>
            </a:r>
            <a:r>
              <a:rPr lang="en-IN" sz="1400" b="0" i="0" u="none" strike="noStrike" dirty="0">
                <a:effectLst/>
              </a:rPr>
              <a:t> Used for: Quickly finding your IP address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3. </a:t>
            </a:r>
            <a:r>
              <a:rPr lang="en-IN" sz="1400" b="1" i="0" u="none" strike="noStrike" dirty="0">
                <a:effectLst/>
              </a:rPr>
              <a:t>GETMAC</a:t>
            </a:r>
            <a:r>
              <a:rPr lang="en-IN" sz="1400" b="0" i="0" u="none" strike="noStrike" dirty="0">
                <a:effectLst/>
              </a:rPr>
              <a:t> Used for: Quickly finding your MAC address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4. </a:t>
            </a:r>
            <a:r>
              <a:rPr lang="en-IN" sz="1400" b="1" i="0" u="none" strike="noStrike" dirty="0">
                <a:effectLst/>
              </a:rPr>
              <a:t>ARP</a:t>
            </a:r>
            <a:r>
              <a:rPr lang="en-IN" sz="1400" b="0" i="0" u="none" strike="noStrike" dirty="0">
                <a:effectLst/>
              </a:rPr>
              <a:t> Used for: Troubleshooting network connection issues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5. </a:t>
            </a:r>
            <a:r>
              <a:rPr lang="en-IN" sz="1400" b="1" i="0" u="none" strike="noStrike" dirty="0">
                <a:effectLst/>
              </a:rPr>
              <a:t>HOSTNAME</a:t>
            </a:r>
            <a:r>
              <a:rPr lang="en-IN" sz="1400" b="0" i="0" u="none" strike="noStrike" dirty="0">
                <a:effectLst/>
              </a:rPr>
              <a:t> Used for: </a:t>
            </a:r>
            <a:r>
              <a:rPr lang="en-IN" sz="1400" b="0" i="0" u="none" strike="noStrike" dirty="0" err="1">
                <a:effectLst/>
              </a:rPr>
              <a:t>Quicking</a:t>
            </a:r>
            <a:r>
              <a:rPr lang="en-IN" sz="1400" b="0" i="0" u="none" strike="noStrike" dirty="0">
                <a:effectLst/>
              </a:rPr>
              <a:t> finding your hostname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6. </a:t>
            </a:r>
            <a:r>
              <a:rPr lang="en-IN" sz="1400" b="1" i="0" u="none" strike="noStrike" dirty="0">
                <a:effectLst/>
              </a:rPr>
              <a:t>NSLOOKUP</a:t>
            </a:r>
            <a:r>
              <a:rPr lang="en-IN" sz="1400" b="0" i="0" u="none" strike="noStrike" dirty="0">
                <a:effectLst/>
              </a:rPr>
              <a:t> Used for: Troubleshooting network connection issues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7. </a:t>
            </a:r>
            <a:r>
              <a:rPr lang="en-IN" sz="1400" b="1" i="0" u="none" strike="noStrike" dirty="0">
                <a:effectLst/>
              </a:rPr>
              <a:t>NBTSTAT</a:t>
            </a:r>
            <a:r>
              <a:rPr lang="en-IN" sz="1400" b="0" i="0" u="none" strike="noStrike" dirty="0">
                <a:effectLst/>
              </a:rPr>
              <a:t> Used for: Troubleshooting NetBIOS issues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8. </a:t>
            </a:r>
            <a:r>
              <a:rPr lang="en-IN" sz="1400" b="1" i="0" u="none" strike="noStrike" dirty="0">
                <a:effectLst/>
              </a:rPr>
              <a:t>NET</a:t>
            </a:r>
            <a:r>
              <a:rPr lang="en-IN" sz="1400" b="0" i="0" u="none" strike="noStrike" dirty="0">
                <a:effectLst/>
              </a:rPr>
              <a:t> Used for: Displaying available Net switches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9. </a:t>
            </a:r>
            <a:r>
              <a:rPr lang="en-IN" sz="1400" b="1" i="0" u="none" strike="noStrike" dirty="0">
                <a:effectLst/>
              </a:rPr>
              <a:t>NETSTAT</a:t>
            </a:r>
            <a:r>
              <a:rPr lang="en-IN" sz="1400" b="0" i="0" u="none" strike="noStrike" dirty="0">
                <a:effectLst/>
              </a:rPr>
              <a:t> Used for: Displaying network statistics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10. </a:t>
            </a:r>
            <a:r>
              <a:rPr lang="en-IN" sz="1400" b="1" i="0" u="none" strike="noStrike" dirty="0">
                <a:effectLst/>
              </a:rPr>
              <a:t>NETSH</a:t>
            </a:r>
            <a:r>
              <a:rPr lang="en-IN" sz="1400" b="0" i="0" u="none" strike="noStrike" dirty="0">
                <a:effectLst/>
              </a:rPr>
              <a:t> Used for: Displaying and configuring network adapters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11. </a:t>
            </a:r>
            <a:r>
              <a:rPr lang="en-IN" sz="1400" b="1" i="0" u="none" strike="noStrike" dirty="0">
                <a:effectLst/>
              </a:rPr>
              <a:t>TASKKILL</a:t>
            </a:r>
            <a:r>
              <a:rPr lang="en-IN" sz="1400" b="0" i="0" u="none" strike="noStrike" dirty="0">
                <a:effectLst/>
              </a:rPr>
              <a:t> Used for: Ending processes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12. </a:t>
            </a:r>
            <a:r>
              <a:rPr lang="en-IN" sz="1400" b="1" i="0" u="none" strike="noStrike" dirty="0">
                <a:effectLst/>
              </a:rPr>
              <a:t>TRACERT</a:t>
            </a:r>
            <a:r>
              <a:rPr lang="en-IN" sz="1400" b="0" i="0" u="none" strike="noStrike" dirty="0">
                <a:effectLst/>
              </a:rPr>
              <a:t> Used for: Troubleshooting network connection issues</a:t>
            </a:r>
            <a:endParaRPr lang="en-IN" sz="1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1400" b="0" i="0" u="none" strike="noStrike" dirty="0">
                <a:effectLst/>
              </a:rPr>
              <a:t>13. </a:t>
            </a:r>
            <a:r>
              <a:rPr lang="en-IN" sz="1400" b="1" i="0" u="none" strike="noStrike" dirty="0">
                <a:effectLst/>
              </a:rPr>
              <a:t>PATHPING</a:t>
            </a:r>
            <a:r>
              <a:rPr lang="en-IN" sz="1400" b="0" i="0" u="none" strike="noStrike" dirty="0">
                <a:effectLst/>
              </a:rPr>
              <a:t> Used for: Troubleshooting network connection issues</a:t>
            </a:r>
            <a:endParaRPr lang="en-IN" sz="1400" b="0" i="0" dirty="0">
              <a:effectLst/>
            </a:endParaRPr>
          </a:p>
          <a:p>
            <a:pPr>
              <a:lnSpc>
                <a:spcPct val="15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4211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B3322-A6B0-AF6C-451A-4F82A8D37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EEAB0-43E5-F567-2EC1-E5C4E01F5C55}"/>
              </a:ext>
            </a:extLst>
          </p:cNvPr>
          <p:cNvSpPr txBox="1"/>
          <p:nvPr/>
        </p:nvSpPr>
        <p:spPr>
          <a:xfrm>
            <a:off x="283464" y="36576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Cisco </a:t>
            </a:r>
            <a:r>
              <a:rPr lang="en-IN" b="1"/>
              <a:t>Packet Tracer</a:t>
            </a:r>
            <a:endParaRPr lang="en-IN" b="1" dirty="0"/>
          </a:p>
        </p:txBody>
      </p:sp>
      <p:pic>
        <p:nvPicPr>
          <p:cNvPr id="2050" name="Picture 2" descr="Cisco Packet Tracer!, Everything Else on Carousell">
            <a:extLst>
              <a:ext uri="{FF2B5EF4-FFF2-40B4-BE49-F238E27FC236}">
                <a16:creationId xmlns:a16="http://schemas.microsoft.com/office/drawing/2014/main" id="{0D0D99FA-DA57-A0AF-02F4-5B038307B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216" y="1920240"/>
            <a:ext cx="5006947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300760-2438-FFC0-0EF3-AFA297579A41}"/>
              </a:ext>
            </a:extLst>
          </p:cNvPr>
          <p:cNvSpPr txBox="1"/>
          <p:nvPr/>
        </p:nvSpPr>
        <p:spPr>
          <a:xfrm>
            <a:off x="585216" y="1691640"/>
            <a:ext cx="5510784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Cisco Packet Tracer is a free and powerful network simulation software designed for teaching and learning.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features a realistic simulation that will help you </a:t>
            </a:r>
            <a:r>
              <a:rPr lang="en-US" sz="160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visualise</a:t>
            </a:r>
            <a:r>
              <a:rPr lang="en-US" sz="1600" i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assess experiences.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can use unlimited devices available in the packet tracer to practice networking labs.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supports the majority of networking protocols…. And many more.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D1273-82F0-CA34-6C1F-58EE49CD0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71407-7E8A-D3E3-3CF1-DB25FBC62CD3}"/>
              </a:ext>
            </a:extLst>
          </p:cNvPr>
          <p:cNvSpPr txBox="1"/>
          <p:nvPr/>
        </p:nvSpPr>
        <p:spPr>
          <a:xfrm>
            <a:off x="448056" y="292608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AB5A5-948C-3ABF-B43E-FCC1B2A6BE87}"/>
              </a:ext>
            </a:extLst>
          </p:cNvPr>
          <p:cNvSpPr txBox="1"/>
          <p:nvPr/>
        </p:nvSpPr>
        <p:spPr>
          <a:xfrm>
            <a:off x="448056" y="978409"/>
            <a:ext cx="61630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Python is a high-level, general-purpose, and interpreted programming language that finds extensive use in various domains, including: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Machine Learning: Python is a popular choice for developing machine learning models due to its simplicity and powerful libraries like TensorFlow and </a:t>
            </a:r>
            <a:r>
              <a:rPr lang="en-US" sz="1600" i="0" dirty="0" err="1">
                <a:solidFill>
                  <a:srgbClr val="111111"/>
                </a:solidFill>
                <a:effectLst/>
                <a:latin typeface="-apple-system"/>
              </a:rPr>
              <a:t>PyTorch</a:t>
            </a: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Artificial Intelligence: Python’s readability and versatility make it a preferred language for AI research and development.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Data Analysis: Analysts and data scientists use Python for data manipulation, visualization, and statistical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Web Development: Python frameworks like Django and Flask simplify web application development.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Automation and Scripting: Python serves as an excellent scripting language for automating repetitive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Scientific Computing: Scientists and researchers use Python for numerical simulations and data processing.</a:t>
            </a:r>
          </a:p>
          <a:p>
            <a:endParaRPr lang="en-IN" sz="1600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D5A44F1-D43D-477E-0EB4-73E3ACBD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12" y="1481328"/>
            <a:ext cx="5540057" cy="40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44E62-7603-4E1E-1335-A56EEBA5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3FAAC-5921-4B96-9BA6-568ED27FA5BF}"/>
              </a:ext>
            </a:extLst>
          </p:cNvPr>
          <p:cNvSpPr txBox="1"/>
          <p:nvPr/>
        </p:nvSpPr>
        <p:spPr>
          <a:xfrm>
            <a:off x="664464" y="533692"/>
            <a:ext cx="10863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It is provides control structures like if-else statements, loops and exception handling for managing program flow.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38B87-5F87-473F-3958-6B92F6158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44" y="1847088"/>
            <a:ext cx="9062911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0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E89AE-74E5-69F6-5E6F-23D88B6C3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D379FD-3548-C61A-55A6-097263DFC1D8}"/>
              </a:ext>
            </a:extLst>
          </p:cNvPr>
          <p:cNvSpPr txBox="1"/>
          <p:nvPr/>
        </p:nvSpPr>
        <p:spPr>
          <a:xfrm>
            <a:off x="742950" y="679996"/>
            <a:ext cx="10211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Python along with tools like ‘IDA Pro’ and ‘</a:t>
            </a:r>
            <a:r>
              <a:rPr lang="en-US" dirty="0" err="1"/>
              <a:t>Ghidra</a:t>
            </a:r>
            <a:r>
              <a:rPr lang="en-US" dirty="0"/>
              <a:t>’,aids in reverse engineering tasks such as analyzing and understanding binary executables.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44FF5-8E7D-1E38-65FC-4B690AC5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67" y="1550099"/>
            <a:ext cx="6510527" cy="42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6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112B4-8103-AAD6-DB48-DFA72C9B9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5116A-B900-05E7-5E80-ADBDDE0FF4D2}"/>
              </a:ext>
            </a:extLst>
          </p:cNvPr>
          <p:cNvSpPr txBox="1"/>
          <p:nvPr/>
        </p:nvSpPr>
        <p:spPr>
          <a:xfrm>
            <a:off x="356616" y="301752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Cracking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09C68-5AD0-CFE6-0CDA-C8637919BBA8}"/>
              </a:ext>
            </a:extLst>
          </p:cNvPr>
          <p:cNvSpPr txBox="1"/>
          <p:nvPr/>
        </p:nvSpPr>
        <p:spPr>
          <a:xfrm>
            <a:off x="466344" y="960120"/>
            <a:ext cx="865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Finding the password by using some techniques like brute force attack, rainbow attack etc.</a:t>
            </a:r>
          </a:p>
        </p:txBody>
      </p:sp>
      <p:sp>
        <p:nvSpPr>
          <p:cNvPr id="4" name="AutoShape 2" descr="Image result for What is password cracking">
            <a:extLst>
              <a:ext uri="{FF2B5EF4-FFF2-40B4-BE49-F238E27FC236}">
                <a16:creationId xmlns:a16="http://schemas.microsoft.com/office/drawing/2014/main" id="{1327284B-0AF1-A7CF-2DE3-3787F63592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0008" y="-316992"/>
            <a:ext cx="3898392" cy="389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Image result for password cracking">
            <a:extLst>
              <a:ext uri="{FF2B5EF4-FFF2-40B4-BE49-F238E27FC236}">
                <a16:creationId xmlns:a16="http://schemas.microsoft.com/office/drawing/2014/main" id="{819B2594-102B-9A49-F550-684D88C8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88" y="1781603"/>
            <a:ext cx="6373617" cy="41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8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09F298-B575-49CA-5E32-E7ED67C5A051}"/>
              </a:ext>
            </a:extLst>
          </p:cNvPr>
          <p:cNvSpPr txBox="1"/>
          <p:nvPr/>
        </p:nvSpPr>
        <p:spPr>
          <a:xfrm>
            <a:off x="879348" y="841248"/>
            <a:ext cx="10433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Introduction : </a:t>
            </a:r>
            <a:r>
              <a:rPr lang="en-IN" dirty="0"/>
              <a:t>Providing security to the devices of users and their data/information in the cyber medium from unethical hackers and their attacks is called Cybersecurity. Cyber means the medium where information, resources are being shared in the network or through internet.</a:t>
            </a:r>
            <a:endParaRPr lang="en-IN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45628B4-021A-0F96-ECCF-F0793AC55C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792622"/>
              </p:ext>
            </p:extLst>
          </p:nvPr>
        </p:nvGraphicFramePr>
        <p:xfrm>
          <a:off x="1344168" y="3215979"/>
          <a:ext cx="8613648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A98E29-2A19-DC8B-68E5-F4D3A8AFFCF2}"/>
              </a:ext>
            </a:extLst>
          </p:cNvPr>
          <p:cNvSpPr txBox="1"/>
          <p:nvPr/>
        </p:nvSpPr>
        <p:spPr>
          <a:xfrm>
            <a:off x="879348" y="2221992"/>
            <a:ext cx="171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Types of attacks</a:t>
            </a:r>
          </a:p>
        </p:txBody>
      </p:sp>
    </p:spTree>
    <p:extLst>
      <p:ext uri="{BB962C8B-B14F-4D97-AF65-F5344CB8AC3E}">
        <p14:creationId xmlns:p14="http://schemas.microsoft.com/office/powerpoint/2010/main" val="108722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B7E5E-9913-A22A-1405-C6E1CBD4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A6AED-B3A4-6B82-9ABC-E162A4002F13}"/>
              </a:ext>
            </a:extLst>
          </p:cNvPr>
          <p:cNvSpPr txBox="1"/>
          <p:nvPr/>
        </p:nvSpPr>
        <p:spPr>
          <a:xfrm>
            <a:off x="4446410" y="3429000"/>
            <a:ext cx="32991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ln w="0"/>
                <a:solidFill>
                  <a:schemeClr val="accent1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THANK YOU</a:t>
            </a:r>
            <a:endParaRPr lang="en-IN" b="1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631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FF41A-D0C4-C91F-9220-B5E000BD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B1EC6-CA97-94E6-934B-6125D081AFDA}"/>
              </a:ext>
            </a:extLst>
          </p:cNvPr>
          <p:cNvSpPr txBox="1"/>
          <p:nvPr/>
        </p:nvSpPr>
        <p:spPr>
          <a:xfrm>
            <a:off x="713232" y="457200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Active attacks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7AEEC-B459-41CF-A772-3B722FA83F23}"/>
              </a:ext>
            </a:extLst>
          </p:cNvPr>
          <p:cNvSpPr txBox="1"/>
          <p:nvPr/>
        </p:nvSpPr>
        <p:spPr>
          <a:xfrm>
            <a:off x="393191" y="1038845"/>
            <a:ext cx="1121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u="sng" dirty="0"/>
              <a:t>Man in the Middle Attack </a:t>
            </a:r>
            <a:r>
              <a:rPr lang="en-IN" dirty="0"/>
              <a:t>: </a:t>
            </a:r>
            <a:r>
              <a:rPr lang="en-US" b="0" i="0" dirty="0">
                <a:effectLst/>
                <a:latin typeface="Söhne"/>
              </a:rPr>
              <a:t>The attacker positions themselves between the communicating entities, allowing them to eavesdrop on or manipulate the data being exchanged.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68710-264F-6FBF-5CEF-2B5C9EF108C2}"/>
              </a:ext>
            </a:extLst>
          </p:cNvPr>
          <p:cNvSpPr txBox="1"/>
          <p:nvPr/>
        </p:nvSpPr>
        <p:spPr>
          <a:xfrm>
            <a:off x="393193" y="3132295"/>
            <a:ext cx="11214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u="sng" dirty="0"/>
              <a:t>Dos Attack : </a:t>
            </a:r>
            <a:r>
              <a:rPr lang="en-US" b="0" i="0" dirty="0">
                <a:effectLst/>
                <a:latin typeface="Söhne"/>
              </a:rPr>
              <a:t>A Denial-of-Service (DoS) attack is a malicious attempt to disrupt the normal functioning of a targeted server, service, or network by overwhelming it with a flood of illegitimate requests or traffic. The primary goal of a DoS attack is to make the targeted system or network unavailable to its intended users, causing a denial of service.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3CA90-8AC1-5BCE-C751-7940A984BDD5}"/>
              </a:ext>
            </a:extLst>
          </p:cNvPr>
          <p:cNvSpPr txBox="1"/>
          <p:nvPr/>
        </p:nvSpPr>
        <p:spPr>
          <a:xfrm>
            <a:off x="393192" y="2085570"/>
            <a:ext cx="1121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Spoofing Attack :</a:t>
            </a:r>
            <a:r>
              <a:rPr lang="en-US" b="0" i="0" dirty="0">
                <a:effectLst/>
                <a:latin typeface="Söhne"/>
              </a:rPr>
              <a:t>A spoofing attack involves the creation of a fake or deceptive identity to manipulate or deceive others.</a:t>
            </a:r>
            <a:r>
              <a:rPr lang="en-IN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F9733-2374-0C2A-13A9-926502E619CF}"/>
              </a:ext>
            </a:extLst>
          </p:cNvPr>
          <p:cNvSpPr txBox="1"/>
          <p:nvPr/>
        </p:nvSpPr>
        <p:spPr>
          <a:xfrm>
            <a:off x="393192" y="4179023"/>
            <a:ext cx="1121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u="sng" dirty="0"/>
              <a:t>Phishing Attack :</a:t>
            </a:r>
            <a:r>
              <a:rPr lang="en-IN" dirty="0"/>
              <a:t> </a:t>
            </a:r>
            <a:r>
              <a:rPr lang="en-US" b="0" i="0" dirty="0">
                <a:effectLst/>
                <a:latin typeface="Söhne"/>
              </a:rPr>
              <a:t>Phishing is a type of cyberattack where attackers use deceptive tactics to trick individuals into divulging sensitive information, such as login credentials, personal details, or financial information.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ADB2B-E0FD-FDE1-4610-E7B56BCB8974}"/>
              </a:ext>
            </a:extLst>
          </p:cNvPr>
          <p:cNvSpPr txBox="1"/>
          <p:nvPr/>
        </p:nvSpPr>
        <p:spPr>
          <a:xfrm>
            <a:off x="393192" y="5225747"/>
            <a:ext cx="1121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u="sng" dirty="0"/>
              <a:t>Replay Attack :</a:t>
            </a:r>
            <a:r>
              <a:rPr lang="en-IN" dirty="0"/>
              <a:t> </a:t>
            </a:r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he attacker captures a legitimate data exchange and then replays or resends that data to the target system, tricking it into accepting the duplicated information as if it were legitimate.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24360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B4AC4-0EAA-FD1A-63C4-AE0392FD3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3CF6A-7B1E-E222-6E71-518AADE4DC7B}"/>
              </a:ext>
            </a:extLst>
          </p:cNvPr>
          <p:cNvSpPr txBox="1"/>
          <p:nvPr/>
        </p:nvSpPr>
        <p:spPr>
          <a:xfrm>
            <a:off x="548640" y="457200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Passive Attacks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6FFD47-B6DD-A57D-5C94-8F0946CB739C}"/>
              </a:ext>
            </a:extLst>
          </p:cNvPr>
          <p:cNvSpPr/>
          <p:nvPr/>
        </p:nvSpPr>
        <p:spPr>
          <a:xfrm>
            <a:off x="548640" y="1152144"/>
            <a:ext cx="2313432" cy="1408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 Surveillance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E29288-7C1A-6D06-0B9A-8CCAF455E575}"/>
              </a:ext>
            </a:extLst>
          </p:cNvPr>
          <p:cNvSpPr/>
          <p:nvPr/>
        </p:nvSpPr>
        <p:spPr>
          <a:xfrm>
            <a:off x="548640" y="5001768"/>
            <a:ext cx="2313432" cy="1408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Wire Tapping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C01E1C-F4D9-0479-90D5-9710113B74C6}"/>
              </a:ext>
            </a:extLst>
          </p:cNvPr>
          <p:cNvSpPr/>
          <p:nvPr/>
        </p:nvSpPr>
        <p:spPr>
          <a:xfrm>
            <a:off x="548640" y="3076956"/>
            <a:ext cx="2313432" cy="1408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Surveillance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F876B-E047-77B0-4115-86FC4F415263}"/>
              </a:ext>
            </a:extLst>
          </p:cNvPr>
          <p:cNvSpPr/>
          <p:nvPr/>
        </p:nvSpPr>
        <p:spPr>
          <a:xfrm>
            <a:off x="3685032" y="1152144"/>
            <a:ext cx="7589520" cy="1408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Computer surveillance involves monitoring the activities and data on a computer system or device without the user's knowledge or consent.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EB7D58-4054-1957-BDE8-49AF8C364D8B}"/>
              </a:ext>
            </a:extLst>
          </p:cNvPr>
          <p:cNvSpPr/>
          <p:nvPr/>
        </p:nvSpPr>
        <p:spPr>
          <a:xfrm>
            <a:off x="3685032" y="3076956"/>
            <a:ext cx="7589520" cy="1408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Network surveillance is the monitoring of data traffic within a network to gain insights into the communication patterns and potentially capture sensitive information.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2E76F-577D-26F1-7034-C46C97094DEB}"/>
              </a:ext>
            </a:extLst>
          </p:cNvPr>
          <p:cNvSpPr/>
          <p:nvPr/>
        </p:nvSpPr>
        <p:spPr>
          <a:xfrm>
            <a:off x="3685032" y="5001768"/>
            <a:ext cx="7589520" cy="1408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Wiretapping involves the interception of electronic communications, such as phone calls, emails, or data transmissions, by tapping into the communication 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92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547AF-FD6F-339D-129B-68571412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2C4EA-A9A7-C5BE-E02E-782E0707445B}"/>
              </a:ext>
            </a:extLst>
          </p:cNvPr>
          <p:cNvSpPr txBox="1"/>
          <p:nvPr/>
        </p:nvSpPr>
        <p:spPr>
          <a:xfrm>
            <a:off x="356616" y="347472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Types of Hackers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EACDAA6-BFAF-B56C-4ACA-414C8DA70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683591"/>
              </p:ext>
            </p:extLst>
          </p:nvPr>
        </p:nvGraphicFramePr>
        <p:xfrm>
          <a:off x="978408" y="890540"/>
          <a:ext cx="10332720" cy="554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63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39CF-96CB-98A1-3AC9-F7E3E27B3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1312D-2247-D2D8-3B10-86BD8EC14FF8}"/>
              </a:ext>
            </a:extLst>
          </p:cNvPr>
          <p:cNvSpPr txBox="1"/>
          <p:nvPr/>
        </p:nvSpPr>
        <p:spPr>
          <a:xfrm>
            <a:off x="329184" y="27432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Phases of hacking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A5DB2E-0E88-E97F-6933-03B839120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666443"/>
              </p:ext>
            </p:extLst>
          </p:nvPr>
        </p:nvGraphicFramePr>
        <p:xfrm>
          <a:off x="595884" y="881041"/>
          <a:ext cx="11000232" cy="5095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70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109DB-BA24-0267-8222-BCD1196FD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1A15C-7DDB-5AC8-B02A-644B3E36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36" y="678733"/>
            <a:ext cx="5349704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0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DA61D-D1AC-879D-1AFA-91907A27A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B0CDA-F599-72E2-5F7E-7D5C958272FE}"/>
              </a:ext>
            </a:extLst>
          </p:cNvPr>
          <p:cNvSpPr txBox="1"/>
          <p:nvPr/>
        </p:nvSpPr>
        <p:spPr>
          <a:xfrm>
            <a:off x="402336" y="384048"/>
            <a:ext cx="263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Client Server Architecture</a:t>
            </a:r>
          </a:p>
        </p:txBody>
      </p:sp>
      <p:pic>
        <p:nvPicPr>
          <p:cNvPr id="1026" name="Picture 2" descr="Client Server Architecture: Diagram, Types, Examples, Components">
            <a:extLst>
              <a:ext uri="{FF2B5EF4-FFF2-40B4-BE49-F238E27FC236}">
                <a16:creationId xmlns:a16="http://schemas.microsoft.com/office/drawing/2014/main" id="{88515B00-5788-4090-E0F8-6CBF34B16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5" y="891540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247EA7-4F83-D083-B349-841F0D8F2A30}"/>
              </a:ext>
            </a:extLst>
          </p:cNvPr>
          <p:cNvSpPr txBox="1"/>
          <p:nvPr/>
        </p:nvSpPr>
        <p:spPr>
          <a:xfrm>
            <a:off x="6784848" y="753380"/>
            <a:ext cx="5227877" cy="3935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 server is the one who provides requested services.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Clients are the ones who request services.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computing model in which the server hosts, delivers, and manages most of the resources and services requested by the client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12529"/>
                </a:solidFill>
                <a:latin typeface="Open Sans" panose="020B0606030504020204" pitchFamily="34" charset="0"/>
              </a:rPr>
              <a:t>Examples: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Mail servers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File servers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Web servers</a:t>
            </a:r>
            <a:endParaRPr lang="en-IN" sz="160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endParaRPr lang="en-IN" sz="140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4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A2718-C2CB-5734-288E-A2C932082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1CB48-A8EC-BE2D-1A53-68581B9E0407}"/>
              </a:ext>
            </a:extLst>
          </p:cNvPr>
          <p:cNvSpPr txBox="1"/>
          <p:nvPr/>
        </p:nvSpPr>
        <p:spPr>
          <a:xfrm>
            <a:off x="283464" y="25603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OSI Model</a:t>
            </a:r>
          </a:p>
        </p:txBody>
      </p:sp>
      <p:pic>
        <p:nvPicPr>
          <p:cNvPr id="2052" name="Picture 4" descr="The OSI Model Explained: Handy Mnemonics to Memorize the 7 Layers">
            <a:extLst>
              <a:ext uri="{FF2B5EF4-FFF2-40B4-BE49-F238E27FC236}">
                <a16:creationId xmlns:a16="http://schemas.microsoft.com/office/drawing/2014/main" id="{C8F34D94-AD02-AD59-77DF-56ED0AB5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364"/>
            <a:ext cx="3794760" cy="622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90BD-20F4-D3A1-9916-687060C0A90B}"/>
              </a:ext>
            </a:extLst>
          </p:cNvPr>
          <p:cNvSpPr txBox="1"/>
          <p:nvPr/>
        </p:nvSpPr>
        <p:spPr>
          <a:xfrm>
            <a:off x="3794760" y="625364"/>
            <a:ext cx="8113776" cy="59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OSI stands for Open Systems Interconnection.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Application Layer is topmost layer, provides several ways for manipulating the data which actually enables any type of user to access network with ease.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Presentation Layer is the 6th layer. This layer is also known as Translation layer, as this layer serves as a data translator for the network.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The Session Layer is the 5th layer . This layer allows users on different machines to establish active communications sessions between them</a:t>
            </a:r>
            <a:r>
              <a:rPr lang="en-US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The transport Layer is the fourth layer. It is an end-to-end layer used to deliver messages to a host.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Nunito" pitchFamily="2" charset="0"/>
              </a:rPr>
              <a:t>The network Layer is the third layer in the OSI model of computer networks. Its main function is to transfer network packets from the source to the destination.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Nunito" pitchFamily="2" charset="0"/>
              </a:rPr>
              <a:t>The data link layer is the second layer. It is responsible for the node-to-node delivery of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Nunito" pitchFamily="2" charset="0"/>
              </a:rPr>
              <a:t>The physical Layer is the bottom-most layer in </a:t>
            </a:r>
            <a:r>
              <a:rPr lang="en-US" sz="1600" b="1" i="0" dirty="0">
                <a:effectLst/>
                <a:latin typeface="Nunito" pitchFamily="2" charset="0"/>
              </a:rPr>
              <a:t>OSI Model </a:t>
            </a:r>
            <a:r>
              <a:rPr lang="en-US" sz="1600" b="0" i="0" dirty="0">
                <a:effectLst/>
                <a:latin typeface="Nunito" pitchFamily="2" charset="0"/>
              </a:rPr>
              <a:t>which is a physical and electrical representation of the system. It consists of various network components such as power plugs, connectors, receivers, cable types, etc.</a:t>
            </a:r>
            <a:endParaRPr lang="en-IN"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9854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409</TotalTime>
  <Words>1358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UI Gothic</vt:lpstr>
      <vt:lpstr>-apple-system</vt:lpstr>
      <vt:lpstr>Arial</vt:lpstr>
      <vt:lpstr>Gill Sans MT</vt:lpstr>
      <vt:lpstr>Nunito</vt:lpstr>
      <vt:lpstr>Open Sans</vt:lpstr>
      <vt:lpstr>Roboto</vt:lpstr>
      <vt:lpstr>Söhne</vt:lpstr>
      <vt:lpstr>Wingdings</vt:lpstr>
      <vt:lpstr>Gallery</vt:lpstr>
      <vt:lpstr>Cyber Security with QRadar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with QRadar</dc:title>
  <dc:creator>Azeez saginala</dc:creator>
  <cp:lastModifiedBy>Azeez saginala</cp:lastModifiedBy>
  <cp:revision>36</cp:revision>
  <dcterms:created xsi:type="dcterms:W3CDTF">2024-02-11T05:17:54Z</dcterms:created>
  <dcterms:modified xsi:type="dcterms:W3CDTF">2024-02-23T03:48:05Z</dcterms:modified>
</cp:coreProperties>
</file>