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2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11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EXPERIENCE 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 from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 smtClean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lang="en-US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 lang="en-US" dirty="0"/>
          </a:p>
          <a:p>
            <a:pPr marL="0" lvl="0" indent="0">
              <a:spcBef>
                <a:spcPts val="96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 lang="en-US" dirty="0"/>
          </a:p>
          <a:p>
            <a:pPr marL="0" lvl="0" indent="0">
              <a:spcBef>
                <a:spcPts val="96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 lang="en-US" dirty="0"/>
          </a:p>
          <a:p>
            <a:pPr marL="0" lvl="0" indent="0">
              <a:spcBef>
                <a:spcPts val="96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etc.</a:t>
            </a:r>
            <a:endParaRPr lang="en-US"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diving the data in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validation set we performed train test split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performed over training and validation data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tree, Random Forest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were used based on the recall final model was used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saved that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 pickle file .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Prediction was done?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taken with splitting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.We Perform the same life cycle till 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.Then on 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of  test data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loaded and perform prediction. In the end we get the accumulated data of predictions.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for monitoring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card defaulter prediction.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will determine whether a customer is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default or not default next month payment.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interest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of customers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satisfying customer by giving more reliable service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Helps in increasing the business and growth of the organization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781194" y="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34" name="Rounded Rectangle 33"/>
          <p:cNvSpPr/>
          <p:nvPr/>
        </p:nvSpPr>
        <p:spPr>
          <a:xfrm>
            <a:off x="2784759" y="1601571"/>
            <a:ext cx="163483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Data Ingestion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874326" y="1601571"/>
            <a:ext cx="16902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Data Transformation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19599" y="1816455"/>
            <a:ext cx="14547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74327" y="3366655"/>
            <a:ext cx="178723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Preprocessing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784759" y="3366655"/>
            <a:ext cx="163483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Building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784758" y="5126182"/>
            <a:ext cx="173182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 Testing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74325" y="5029200"/>
            <a:ext cx="17872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Deployment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6525628" y="2515971"/>
            <a:ext cx="484632" cy="850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5" name="Left Arrow 44"/>
          <p:cNvSpPr/>
          <p:nvPr/>
        </p:nvSpPr>
        <p:spPr>
          <a:xfrm>
            <a:off x="4475018" y="3581539"/>
            <a:ext cx="139930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3408353" y="4281055"/>
            <a:ext cx="484632" cy="845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4516582" y="5244084"/>
            <a:ext cx="13577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75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artifacts: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Using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kaggle</a:t>
            </a:r>
            <a:r>
              <a:rPr lang="en-US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website data is collected and csv file is stored in artifacts folder for further accessing the data.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83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Validation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Artifacts folder created in which csv file is stored which is used for validation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 – Validation of number of columns present in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in columns - If any of the columns in a file have all the values as NULL or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 file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csv format for model training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to get insight of data like  identifying distribution , outliers ,trend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among data etc.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–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the train data used for training model which is classification model consist of logistic regression, random forest, decision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tree, </a:t>
            </a:r>
            <a:r>
              <a:rPr lang="en-US" sz="18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adaboost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gradient boosting, SVC.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this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selected with tuning hyper parameter to give good solution.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are shared in the batches and we perform the same Validation operations ,data transformation and data insertion on them.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accumulated data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csv format for  prediction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pre-processing techniques on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it.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prediction is done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predictions  are saved in csv format and shared.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649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Noto Sans Symbols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Santosh Satpute (Consultant)</cp:lastModifiedBy>
  <cp:revision>10</cp:revision>
  <dcterms:created xsi:type="dcterms:W3CDTF">2021-06-19T13:01:53Z</dcterms:created>
  <dcterms:modified xsi:type="dcterms:W3CDTF">2023-07-06T19:14:49Z</dcterms:modified>
</cp:coreProperties>
</file>