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Erin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690e25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690e25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690e25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690e25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Upen / Jatin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explain why you chose python over other tools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 little bit about the code snippet (if you want to insert it)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variables and why the variables are important?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690e25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690e25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f16f43e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f16f43e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2aa903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2aa903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A4EF-4803-4CFB-855E-287D701A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8192-5BD3-49DE-AA37-707B65F1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661D-C390-4C2A-A12A-2128AE28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338C-0939-4713-8531-4F15B7CE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12E9-D110-4361-827F-0F41E54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4631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2629-2678-4570-B623-91EAEE31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CD7-A712-458B-A697-F4AC3B86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A544-2DBA-4DFF-B3BE-F42747C7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0AA2-B102-4EFC-968D-3F22AC5D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2363-CBDA-479E-8150-76DA2A9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222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CA78-2821-4B18-BF9A-19DB91797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0F861-3FAD-478B-BC24-1F15BC96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FC0B-DCFD-41A6-AE86-12B6513F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911F-3D00-488C-BF41-3ADE8CB2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9490-9DC0-4BDB-B4B5-94866EFD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3568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22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DCE-84DA-4F9F-A416-0B6153A1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1464-5543-4350-A20A-CD1A5071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6774-BF3E-43D7-B98A-39CB7866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8CDF-AA0C-43BC-8CD3-233ACFBD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A397-D566-4380-B0DB-8912D2A1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0867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0E14-7B97-4FFC-8CB3-B4A037A6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8B94A-A7B5-40BB-A96B-97362F55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1950-AFB5-4429-8F3B-E496F290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D753-F0ED-45AF-9B1B-0A19980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163F-AE66-4DCD-898C-AEBA563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383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5CAF-AACB-4823-8F63-55E8AE87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D717-B27D-4D64-810F-CE6EA6E54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8B5E8-FA72-4A42-99AD-0CE436AA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F71E-E1D3-418E-B176-54CC973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CB6C-B783-49FF-9284-39CE14B1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B4FE-3E19-43CD-A9C6-FF48A0F1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69391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E882-EF85-48F3-8F34-B31A955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6683-F6B2-4B63-A8D9-8CF1FF9F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2C30F-D593-448B-83A5-C032EBFE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8C8C4-EEE5-4974-8A49-A537D2B44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E994A-5E35-4C04-9EC7-25B51870C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A3C1E-D13B-49FD-AD42-6461C378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CB28A-04C8-46E8-8B14-40E9D85A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7A58A-0884-4F86-A19A-1F66FD7C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8814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0E92-8117-4659-8EB6-A2BD25B9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F8168-0F3F-41FB-9B7C-BE6DDE4B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36BD-35DB-476B-BA26-AF95DE2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B65B-4B6F-437F-99A5-DC89BE4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233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B4DC4-FDA6-4862-A50C-AE67A4E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C7456-DF8B-400A-AF6D-0C81371A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62860-785F-4CD0-8EE2-F020DF69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34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845E-4D44-4196-8C49-8FB2DD3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FC4E-3CE1-40B9-9DAF-4551E804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B564-BC87-4D3A-99CD-629DD99C0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E378-A155-4578-9870-5ED50E6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25556-F045-483B-B247-BD24512C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A52DD-F765-45A2-9FF5-C133A381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849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6C94-BBAA-4EA3-B255-C091ABE0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E1903-3AA5-4D58-A3B8-577929E5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521A9-B8F8-41F8-9A0A-CFD00829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0D19-4913-4ECE-92D4-7716591B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00BB-49A5-452A-B610-A7C06DD3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99CD-A4EA-435B-89F3-699BCEC3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7282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7B46D-6CDE-4B45-A786-167E261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5D2D-FDB6-41A6-9E72-D5D68AAD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D340-7C63-443B-8C75-0069525B8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ED56-F0FA-495B-9E47-B49445DEBE9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D546-3F8B-477F-95BC-CBEEB7D9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A735-F018-4F24-975B-C1101B00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usiness png">
            <a:extLst>
              <a:ext uri="{FF2B5EF4-FFF2-40B4-BE49-F238E27FC236}">
                <a16:creationId xmlns:a16="http://schemas.microsoft.com/office/drawing/2014/main" id="{A208CE15-8CEA-453F-BB5D-21CA297F8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628649" y="799396"/>
            <a:ext cx="4539716" cy="35447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0" lvl="0" indent="457200" algn="r" defTabSz="914400">
              <a:spcAft>
                <a:spcPts val="0"/>
              </a:spcAft>
            </a:pPr>
            <a:r>
              <a:rPr lang="en-US" sz="4200">
                <a:ln w="22225">
                  <a:solidFill>
                    <a:srgbClr val="FFFFFF"/>
                  </a:solidFill>
                </a:ln>
                <a:noFill/>
              </a:rPr>
              <a:t>MBA Topic Modeling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1714500"/>
            <a:ext cx="0" cy="17145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50980" y="799396"/>
            <a:ext cx="2895002" cy="35447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Jatin Chanana</a:t>
            </a:r>
          </a:p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Upendra Karki</a:t>
            </a:r>
          </a:p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Erin O’Brien</a:t>
            </a:r>
          </a:p>
          <a:p>
            <a:pPr marL="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David Torgerson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FE0-72B0-423B-8C31-846D930F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1798"/>
            <a:ext cx="7886700" cy="14639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comes to your mind when you hear the word,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933BE9C2-3A4B-4B98-84DB-62DA4C074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6" b="11143"/>
          <a:stretch/>
        </p:blipFill>
        <p:spPr bwMode="auto">
          <a:xfrm>
            <a:off x="3037115" y="73478"/>
            <a:ext cx="2857500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2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994757" y="614186"/>
            <a:ext cx="5381550" cy="667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3493670" y="2077814"/>
            <a:ext cx="4833900" cy="200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Reddit thread, r/MBA, what are the top topics being discussed?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 into 1 topic?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prospective students consider?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topics surrounding MBA admissions?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key influencers that are talking about these topics?</a:t>
            </a:r>
          </a:p>
        </p:txBody>
      </p:sp>
      <p:pic>
        <p:nvPicPr>
          <p:cNvPr id="2050" name="Picture 2" descr="Image result for problem png">
            <a:extLst>
              <a:ext uri="{FF2B5EF4-FFF2-40B4-BE49-F238E27FC236}">
                <a16:creationId xmlns:a16="http://schemas.microsoft.com/office/drawing/2014/main" id="{F7138C8C-6EE3-4DF2-BDC4-D17ED34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64" y="1722664"/>
            <a:ext cx="3420836" cy="34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ddit icon png">
            <a:extLst>
              <a:ext uri="{FF2B5EF4-FFF2-40B4-BE49-F238E27FC236}">
                <a16:creationId xmlns:a16="http://schemas.microsoft.com/office/drawing/2014/main" id="{F56A51E8-7FCF-45FE-BD60-19DB0FD1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73" y="219758"/>
            <a:ext cx="1691368" cy="169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B0F6EB-22A0-4EAC-BFD9-F0C39DE51061}"/>
              </a:ext>
            </a:extLst>
          </p:cNvPr>
          <p:cNvCxnSpPr/>
          <p:nvPr/>
        </p:nvCxnSpPr>
        <p:spPr>
          <a:xfrm>
            <a:off x="832757" y="1281793"/>
            <a:ext cx="5323114" cy="0"/>
          </a:xfrm>
          <a:prstGeom prst="line">
            <a:avLst/>
          </a:prstGeom>
          <a:ln w="19050">
            <a:solidFill>
              <a:srgbClr val="EF4B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ata collection png">
            <a:extLst>
              <a:ext uri="{FF2B5EF4-FFF2-40B4-BE49-F238E27FC236}">
                <a16:creationId xmlns:a16="http://schemas.microsoft.com/office/drawing/2014/main" id="{16E3E566-2BD4-445A-84CB-52B9AA6F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806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212151" y="503186"/>
            <a:ext cx="430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073978" y="1729114"/>
            <a:ext cx="4828538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Data sources ruled out - Ps &amp; Qs, GMAT Club, etc.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Collected data on Reddit - r/MBA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Used Reddit’s API and python to extract top 100 threads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Code snippet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What we’ve scraped, what we’ve yet to scrape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Extracted several variables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Heading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Comments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Usernames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Etc...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C4C50-627F-4079-AD95-A2FB20F95EB1}"/>
              </a:ext>
            </a:extLst>
          </p:cNvPr>
          <p:cNvCxnSpPr>
            <a:cxnSpLocks/>
          </p:cNvCxnSpPr>
          <p:nvPr/>
        </p:nvCxnSpPr>
        <p:spPr>
          <a:xfrm>
            <a:off x="4073978" y="1094014"/>
            <a:ext cx="4237264" cy="0"/>
          </a:xfrm>
          <a:prstGeom prst="line">
            <a:avLst/>
          </a:prstGeom>
          <a:ln w="19050">
            <a:solidFill>
              <a:srgbClr val="EF4B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7207C-7577-4660-BDFF-E92392BB2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49" r="12500" b="47936"/>
          <a:stretch/>
        </p:blipFill>
        <p:spPr>
          <a:xfrm>
            <a:off x="77612" y="890408"/>
            <a:ext cx="8988772" cy="148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C6406-CAD8-4CD7-812B-CB15C6B49DEA}"/>
              </a:ext>
            </a:extLst>
          </p:cNvPr>
          <p:cNvSpPr txBox="1"/>
          <p:nvPr/>
        </p:nvSpPr>
        <p:spPr>
          <a:xfrm>
            <a:off x="175584" y="521076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Post from Reddit- r/MBA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85DEA-E324-4633-8455-6267DE62EA06}"/>
              </a:ext>
            </a:extLst>
          </p:cNvPr>
          <p:cNvSpPr txBox="1"/>
          <p:nvPr/>
        </p:nvSpPr>
        <p:spPr>
          <a:xfrm>
            <a:off x="494948" y="2767192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from each 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F5F93-7493-490B-BBA9-F1D7F9762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26" r="5413" b="40476"/>
          <a:stretch/>
        </p:blipFill>
        <p:spPr>
          <a:xfrm>
            <a:off x="247472" y="3136524"/>
            <a:ext cx="8649052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9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46436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Extract Important Information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4816950" y="1838550"/>
            <a:ext cx="4038062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First, let the data speak to us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Social Network and Cluster Analysis - using </a:t>
            </a:r>
            <a:r>
              <a:rPr lang="en-US" sz="1600" b="1" dirty="0" err="1"/>
              <a:t>NodeXL</a:t>
            </a:r>
            <a:endParaRPr lang="en-US" sz="1600"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 dirty="0"/>
              <a:t>Identifying influencers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 dirty="0"/>
              <a:t>Identifying user clusters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Topic Modeling - </a:t>
            </a:r>
            <a:r>
              <a:rPr lang="en-US" sz="1600" b="1" dirty="0"/>
              <a:t>LDA</a:t>
            </a:r>
            <a:r>
              <a:rPr lang="en-US" sz="1600" dirty="0"/>
              <a:t> using python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600" dirty="0"/>
              <a:t>Identifying topics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600" dirty="0"/>
          </a:p>
        </p:txBody>
      </p:sp>
      <p:pic>
        <p:nvPicPr>
          <p:cNvPr id="3074" name="Picture 2" descr="Image result for data analysis png">
            <a:extLst>
              <a:ext uri="{FF2B5EF4-FFF2-40B4-BE49-F238E27FC236}">
                <a16:creationId xmlns:a16="http://schemas.microsoft.com/office/drawing/2014/main" id="{526C1A1E-EB1B-452D-8B72-8275E208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" y="1796143"/>
            <a:ext cx="4494120" cy="311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690861-E20B-4F22-9EE1-4C24476533F5}"/>
              </a:ext>
            </a:extLst>
          </p:cNvPr>
          <p:cNvCxnSpPr>
            <a:cxnSpLocks/>
          </p:cNvCxnSpPr>
          <p:nvPr/>
        </p:nvCxnSpPr>
        <p:spPr>
          <a:xfrm>
            <a:off x="710293" y="1061357"/>
            <a:ext cx="6090557" cy="0"/>
          </a:xfrm>
          <a:prstGeom prst="line">
            <a:avLst/>
          </a:prstGeom>
          <a:ln w="19050">
            <a:solidFill>
              <a:srgbClr val="EF4B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99478" y="48355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406854" y="1412422"/>
            <a:ext cx="4940753" cy="2149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Pull and store topic/reply format - user/comment, user/comment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And retain discussion between vertices?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Deciding what comments to keep to provide insight into our problem statement.</a:t>
            </a:r>
            <a:endParaRPr sz="1800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687575CA-99AB-419F-8953-3CEA57BC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1845128"/>
            <a:ext cx="3790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6CB9B2-3C57-40B0-A829-1B461AB2DF8D}"/>
              </a:ext>
            </a:extLst>
          </p:cNvPr>
          <p:cNvCxnSpPr>
            <a:cxnSpLocks/>
          </p:cNvCxnSpPr>
          <p:nvPr/>
        </p:nvCxnSpPr>
        <p:spPr>
          <a:xfrm>
            <a:off x="710293" y="1061357"/>
            <a:ext cx="6090557" cy="0"/>
          </a:xfrm>
          <a:prstGeom prst="line">
            <a:avLst/>
          </a:prstGeom>
          <a:ln w="19050">
            <a:solidFill>
              <a:srgbClr val="EF4B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FBED94-1910-41D6-83CA-53B0C9CC2FEB}"/>
              </a:ext>
            </a:extLst>
          </p:cNvPr>
          <p:cNvSpPr txBox="1"/>
          <p:nvPr/>
        </p:nvSpPr>
        <p:spPr>
          <a:xfrm>
            <a:off x="1170876" y="3913043"/>
            <a:ext cx="310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“What would you do?”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413316" y="4333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/>
              <a:t>Questions, eh?</a:t>
            </a:r>
            <a:endParaRPr lang="en-US" sz="4800" dirty="0"/>
          </a:p>
        </p:txBody>
      </p:sp>
      <p:pic>
        <p:nvPicPr>
          <p:cNvPr id="6146" name="Picture 2" descr="Image result for jack sparrow cartoon png">
            <a:extLst>
              <a:ext uri="{FF2B5EF4-FFF2-40B4-BE49-F238E27FC236}">
                <a16:creationId xmlns:a16="http://schemas.microsoft.com/office/drawing/2014/main" id="{F1C89112-D6D1-4593-989F-EEBE7218F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auto">
          <a:xfrm>
            <a:off x="6692503" y="664887"/>
            <a:ext cx="2453026" cy="44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262</Words>
  <Application>Microsoft Office PowerPoint</Application>
  <PresentationFormat>On-screen Show (16:9)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Times New Roman</vt:lpstr>
      <vt:lpstr>Arial</vt:lpstr>
      <vt:lpstr>Calibri</vt:lpstr>
      <vt:lpstr>Office Theme</vt:lpstr>
      <vt:lpstr>MBA Topic Modeling</vt:lpstr>
      <vt:lpstr>What comes to your mind when you hear the word, “MBA”?</vt:lpstr>
      <vt:lpstr>Problem Statement</vt:lpstr>
      <vt:lpstr>Data Collection</vt:lpstr>
      <vt:lpstr>PowerPoint Presentation</vt:lpstr>
      <vt:lpstr>Extract Important Information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 Topic Modeling</dc:title>
  <dc:creator>upendra karki</dc:creator>
  <cp:lastModifiedBy>upendra karki</cp:lastModifiedBy>
  <cp:revision>9</cp:revision>
  <dcterms:created xsi:type="dcterms:W3CDTF">2019-04-10T04:30:40Z</dcterms:created>
  <dcterms:modified xsi:type="dcterms:W3CDTF">2019-04-10T05:41:03Z</dcterms:modified>
</cp:coreProperties>
</file>