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0374-D68A-9F87-EEFF-C2010A134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08C7-70A7-8864-8283-09CC59DD5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7B9B-EE55-4FC3-491E-339B36DA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96A2-BFE7-B2A0-7E98-0532EA0C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E24A-46EE-AACB-2634-5E5054D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A548-9786-263A-AABB-E802238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9DD3-0F6D-FEF4-0384-EB80DC7BC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C88E-C676-3784-D063-98DD5D87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9EBA-B220-EC1B-BBD1-790B0A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AB52-B0D7-83D8-945C-25ED62F0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3077A-43A1-A7C2-0526-84EB80C2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72281-4D14-A97C-321A-76FAE9CF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10A5-0A94-CBD2-C178-E72F5C80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142E-9AF4-BED9-D089-CC525C67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4F59-FD7F-44C0-929A-313A827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61DA-E681-165F-B226-17FD2DA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0C8B-83A8-2A25-10AC-607E2F330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59BD-9B05-AAA4-CEDE-2975EDC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C6C2-6D3E-0C39-2398-3F1F50B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38AC-6965-A455-49B2-2DEDE1F7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14D6-FB94-C2F0-E702-629C4813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4805-1E0D-17A5-AA08-E71FB733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CA9A-8B1C-0326-29A2-8C9E200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BA31-7013-5F24-7F90-BC47906F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10A3-BE33-837B-B495-E60CCAC8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3760-757D-761E-F552-482BD99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F5D8-5FF1-1D04-583B-27D583076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5E952-7BBB-56EC-6590-ECC1911C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4A93-50C4-AF62-F990-DDD2A109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3600A-E966-6688-B7EC-FBF50C1F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0E3C-509F-C060-B91C-32F0D65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8352-EF45-644F-942B-BEC6664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1014-23B3-50C8-E49E-88C6D61D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3EF9-0E36-C60E-A378-1302E007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A5DE-B2CB-B444-FB5E-7D02BC1DF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3971A-1E62-102B-8DBA-DE9C56F31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0F068-253B-6D39-C431-1254B9DA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1AA43-8877-5475-2EE4-5C79046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05301-8A52-3B27-8505-76F072B4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CDA8-DC7B-2E38-6C12-80E3DD23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19199-6FD1-AC59-C0C1-8E2718C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ED9AB-E70A-DC62-4A46-B7CB68B2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8142B-C664-0205-A644-0B04EED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27C6-D102-DE79-2474-49CACD6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5285B-A3EB-DF0B-4463-835E8F3A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0C10-BCE5-2A28-86D9-DB8DB43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84C9-A6D3-0252-398E-723CE2BD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54BF-0C8D-5C45-D4C2-F35BE590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5D5B-8EBC-C332-272D-2F2641A7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62CB-3C76-C4A9-2B98-79AF6DC6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F19E0-7D53-0425-1254-F35AE50E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3A6B1-5E35-D837-CFD7-6CE1E71D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A01-1940-0F04-E86B-02A45985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D7A9-5729-2A67-A400-689C5B512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EDBBE-BA30-E3C1-05BB-63134833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8657-F496-2966-96C2-DA6E4A7E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678F-EF64-43BE-B374-7A36A2C7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414FF-8B93-30F4-F9A0-A27282AD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70211-998A-0757-752E-38F5574C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F5A2-5E39-2228-8D47-654C73A3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FC56-656C-3119-B4EB-3DFFC06B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366D-01F6-4596-B6B7-7F128539779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945E-7560-5A00-8B7D-D34D69D96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0533-765C-B66B-3D4C-96D5DBC2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D486-A703-4672-AA6E-3CA349D2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343E-95B6-DEEB-8AA1-5111176B1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162F-CD8C-6EDC-40F0-04A8DEF81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Upendra Nayanajith</dc:creator>
  <cp:lastModifiedBy>Upendra Nayanajith</cp:lastModifiedBy>
  <cp:revision>1</cp:revision>
  <dcterms:created xsi:type="dcterms:W3CDTF">2024-10-07T07:27:25Z</dcterms:created>
  <dcterms:modified xsi:type="dcterms:W3CDTF">2024-10-07T07:27:28Z</dcterms:modified>
</cp:coreProperties>
</file>