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78E57-E562-46CA-A2EE-30D6A3B2DD10}" v="59" dt="2020-04-12T10:25:44.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pnil katti" userId="abaae35b330dedd3" providerId="LiveId" clId="{76678E57-E562-46CA-A2EE-30D6A3B2DD10}"/>
    <pc:docChg chg="undo custSel mod addSld delSld modSld">
      <pc:chgData name="Swapnil katti" userId="abaae35b330dedd3" providerId="LiveId" clId="{76678E57-E562-46CA-A2EE-30D6A3B2DD10}" dt="2020-04-12T10:41:15.679" v="609" actId="20577"/>
      <pc:docMkLst>
        <pc:docMk/>
      </pc:docMkLst>
      <pc:sldChg chg="addSp modSp mod setBg">
        <pc:chgData name="Swapnil katti" userId="abaae35b330dedd3" providerId="LiveId" clId="{76678E57-E562-46CA-A2EE-30D6A3B2DD10}" dt="2020-04-12T10:12:57.877" v="354" actId="27636"/>
        <pc:sldMkLst>
          <pc:docMk/>
          <pc:sldMk cId="611779181" sldId="256"/>
        </pc:sldMkLst>
        <pc:spChg chg="mod">
          <ac:chgData name="Swapnil katti" userId="abaae35b330dedd3" providerId="LiveId" clId="{76678E57-E562-46CA-A2EE-30D6A3B2DD10}" dt="2020-04-12T10:12:03.591" v="268" actId="26606"/>
          <ac:spMkLst>
            <pc:docMk/>
            <pc:sldMk cId="611779181" sldId="256"/>
            <ac:spMk id="2" creationId="{A147C35D-D646-4F37-8AC3-031CA6C63A57}"/>
          </ac:spMkLst>
        </pc:spChg>
        <pc:spChg chg="mod">
          <ac:chgData name="Swapnil katti" userId="abaae35b330dedd3" providerId="LiveId" clId="{76678E57-E562-46CA-A2EE-30D6A3B2DD10}" dt="2020-04-12T10:12:57.877" v="354" actId="27636"/>
          <ac:spMkLst>
            <pc:docMk/>
            <pc:sldMk cId="611779181" sldId="256"/>
            <ac:spMk id="3" creationId="{1AE63A02-A5B9-4896-A5BF-0B79D5028E61}"/>
          </ac:spMkLst>
        </pc:spChg>
        <pc:spChg chg="add">
          <ac:chgData name="Swapnil katti" userId="abaae35b330dedd3" providerId="LiveId" clId="{76678E57-E562-46CA-A2EE-30D6A3B2DD10}" dt="2020-04-12T10:12:03.591" v="268" actId="26606"/>
          <ac:spMkLst>
            <pc:docMk/>
            <pc:sldMk cId="611779181" sldId="256"/>
            <ac:spMk id="10" creationId="{AE220058-3FCE-496E-ADF2-D8A6961F39F6}"/>
          </ac:spMkLst>
        </pc:spChg>
        <pc:spChg chg="add">
          <ac:chgData name="Swapnil katti" userId="abaae35b330dedd3" providerId="LiveId" clId="{76678E57-E562-46CA-A2EE-30D6A3B2DD10}" dt="2020-04-12T10:12:03.591" v="268" actId="26606"/>
          <ac:spMkLst>
            <pc:docMk/>
            <pc:sldMk cId="611779181" sldId="256"/>
            <ac:spMk id="14" creationId="{3E9C5090-7D25-41E3-A6D3-CCAEE505E785}"/>
          </ac:spMkLst>
        </pc:spChg>
        <pc:spChg chg="add">
          <ac:chgData name="Swapnil katti" userId="abaae35b330dedd3" providerId="LiveId" clId="{76678E57-E562-46CA-A2EE-30D6A3B2DD10}" dt="2020-04-12T10:12:03.591" v="268" actId="26606"/>
          <ac:spMkLst>
            <pc:docMk/>
            <pc:sldMk cId="611779181" sldId="256"/>
            <ac:spMk id="16" creationId="{11BF8809-0DAC-41E5-A212-ACB4A01BE95B}"/>
          </ac:spMkLst>
        </pc:spChg>
        <pc:picChg chg="add">
          <ac:chgData name="Swapnil katti" userId="abaae35b330dedd3" providerId="LiveId" clId="{76678E57-E562-46CA-A2EE-30D6A3B2DD10}" dt="2020-04-12T10:12:03.591" v="268" actId="26606"/>
          <ac:picMkLst>
            <pc:docMk/>
            <pc:sldMk cId="611779181" sldId="256"/>
            <ac:picMk id="7" creationId="{DD5B301D-688E-4DF9-9E63-17225A8D877F}"/>
          </ac:picMkLst>
        </pc:picChg>
        <pc:cxnChg chg="add">
          <ac:chgData name="Swapnil katti" userId="abaae35b330dedd3" providerId="LiveId" clId="{76678E57-E562-46CA-A2EE-30D6A3B2DD10}" dt="2020-04-12T10:12:03.591" v="268" actId="26606"/>
          <ac:cxnSpMkLst>
            <pc:docMk/>
            <pc:sldMk cId="611779181" sldId="256"/>
            <ac:cxnSpMk id="12" creationId="{E193F809-7E50-4AAD-8E26-878207931CB5}"/>
          </ac:cxnSpMkLst>
        </pc:cxnChg>
      </pc:sldChg>
      <pc:sldChg chg="addSp delSp modSp">
        <pc:chgData name="Swapnil katti" userId="abaae35b330dedd3" providerId="LiveId" clId="{76678E57-E562-46CA-A2EE-30D6A3B2DD10}" dt="2020-04-12T10:13:38.173" v="358" actId="26606"/>
        <pc:sldMkLst>
          <pc:docMk/>
          <pc:sldMk cId="3391011590" sldId="257"/>
        </pc:sldMkLst>
        <pc:spChg chg="mod">
          <ac:chgData name="Swapnil katti" userId="abaae35b330dedd3" providerId="LiveId" clId="{76678E57-E562-46CA-A2EE-30D6A3B2DD10}" dt="2020-04-12T10:13:38.173" v="358" actId="26606"/>
          <ac:spMkLst>
            <pc:docMk/>
            <pc:sldMk cId="3391011590" sldId="257"/>
            <ac:spMk id="2" creationId="{808FE0D0-27FA-4C78-994F-3DEE8A4027DF}"/>
          </ac:spMkLst>
        </pc:spChg>
        <pc:spChg chg="add del">
          <ac:chgData name="Swapnil katti" userId="abaae35b330dedd3" providerId="LiveId" clId="{76678E57-E562-46CA-A2EE-30D6A3B2DD10}" dt="2020-04-12T10:13:38.173" v="358" actId="26606"/>
          <ac:spMkLst>
            <pc:docMk/>
            <pc:sldMk cId="3391011590" sldId="257"/>
            <ac:spMk id="8" creationId="{3741B58E-3B65-4A01-A276-975AB2CF8A08}"/>
          </ac:spMkLst>
        </pc:spChg>
        <pc:spChg chg="add del">
          <ac:chgData name="Swapnil katti" userId="abaae35b330dedd3" providerId="LiveId" clId="{76678E57-E562-46CA-A2EE-30D6A3B2DD10}" dt="2020-04-12T10:13:38.173" v="358" actId="26606"/>
          <ac:spMkLst>
            <pc:docMk/>
            <pc:sldMk cId="3391011590" sldId="257"/>
            <ac:spMk id="21" creationId="{7AAC67C3-831B-4AB1-A259-DFB839CAFAFC}"/>
          </ac:spMkLst>
        </pc:spChg>
        <pc:spChg chg="add del">
          <ac:chgData name="Swapnil katti" userId="abaae35b330dedd3" providerId="LiveId" clId="{76678E57-E562-46CA-A2EE-30D6A3B2DD10}" dt="2020-04-12T10:13:38.173" v="358" actId="26606"/>
          <ac:spMkLst>
            <pc:docMk/>
            <pc:sldMk cId="3391011590" sldId="257"/>
            <ac:spMk id="22" creationId="{054B3F04-9EAC-45C0-B3CE-0387EEA10A0C}"/>
          </ac:spMkLst>
        </pc:spChg>
        <pc:spChg chg="mod">
          <ac:chgData name="Swapnil katti" userId="abaae35b330dedd3" providerId="LiveId" clId="{76678E57-E562-46CA-A2EE-30D6A3B2DD10}" dt="2020-04-12T10:13:38.173" v="358" actId="26606"/>
          <ac:spMkLst>
            <pc:docMk/>
            <pc:sldMk cId="3391011590" sldId="257"/>
            <ac:spMk id="23" creationId="{FDE27B0E-7242-4937-8B3E-7D59E6B05C82}"/>
          </ac:spMkLst>
        </pc:spChg>
        <pc:spChg chg="add del">
          <ac:chgData name="Swapnil katti" userId="abaae35b330dedd3" providerId="LiveId" clId="{76678E57-E562-46CA-A2EE-30D6A3B2DD10}" dt="2020-04-12T10:13:38.122" v="357" actId="26606"/>
          <ac:spMkLst>
            <pc:docMk/>
            <pc:sldMk cId="3391011590" sldId="257"/>
            <ac:spMk id="28" creationId="{3741B58E-3B65-4A01-A276-975AB2CF8A08}"/>
          </ac:spMkLst>
        </pc:spChg>
        <pc:spChg chg="add del">
          <ac:chgData name="Swapnil katti" userId="abaae35b330dedd3" providerId="LiveId" clId="{76678E57-E562-46CA-A2EE-30D6A3B2DD10}" dt="2020-04-12T10:13:38.122" v="357" actId="26606"/>
          <ac:spMkLst>
            <pc:docMk/>
            <pc:sldMk cId="3391011590" sldId="257"/>
            <ac:spMk id="30" creationId="{7AAC67C3-831B-4AB1-A259-DFB839CAFAFC}"/>
          </ac:spMkLst>
        </pc:spChg>
        <pc:spChg chg="add del">
          <ac:chgData name="Swapnil katti" userId="abaae35b330dedd3" providerId="LiveId" clId="{76678E57-E562-46CA-A2EE-30D6A3B2DD10}" dt="2020-04-12T10:13:38.122" v="357" actId="26606"/>
          <ac:spMkLst>
            <pc:docMk/>
            <pc:sldMk cId="3391011590" sldId="257"/>
            <ac:spMk id="32" creationId="{054B3F04-9EAC-45C0-B3CE-0387EEA10A0C}"/>
          </ac:spMkLst>
        </pc:spChg>
        <pc:spChg chg="add">
          <ac:chgData name="Swapnil katti" userId="abaae35b330dedd3" providerId="LiveId" clId="{76678E57-E562-46CA-A2EE-30D6A3B2DD10}" dt="2020-04-12T10:13:38.173" v="358" actId="26606"/>
          <ac:spMkLst>
            <pc:docMk/>
            <pc:sldMk cId="3391011590" sldId="257"/>
            <ac:spMk id="34" creationId="{3558DB37-9FEE-48A2-8578-ED0401573943}"/>
          </ac:spMkLst>
        </pc:spChg>
        <pc:spChg chg="add">
          <ac:chgData name="Swapnil katti" userId="abaae35b330dedd3" providerId="LiveId" clId="{76678E57-E562-46CA-A2EE-30D6A3B2DD10}" dt="2020-04-12T10:13:38.173" v="358" actId="26606"/>
          <ac:spMkLst>
            <pc:docMk/>
            <pc:sldMk cId="3391011590" sldId="257"/>
            <ac:spMk id="35" creationId="{5F7FCCA6-00E2-4F74-A105-0D769872F243}"/>
          </ac:spMkLst>
        </pc:spChg>
        <pc:spChg chg="add">
          <ac:chgData name="Swapnil katti" userId="abaae35b330dedd3" providerId="LiveId" clId="{76678E57-E562-46CA-A2EE-30D6A3B2DD10}" dt="2020-04-12T10:13:38.173" v="358" actId="26606"/>
          <ac:spMkLst>
            <pc:docMk/>
            <pc:sldMk cId="3391011590" sldId="257"/>
            <ac:spMk id="36" creationId="{5E1ED12F-9F06-4B37-87B7-F98F52937F86}"/>
          </ac:spMkLst>
        </pc:spChg>
      </pc:sldChg>
      <pc:sldChg chg="addSp delSp modSp mod setBg">
        <pc:chgData name="Swapnil katti" userId="abaae35b330dedd3" providerId="LiveId" clId="{76678E57-E562-46CA-A2EE-30D6A3B2DD10}" dt="2020-04-12T10:13:52.252" v="359" actId="26606"/>
        <pc:sldMkLst>
          <pc:docMk/>
          <pc:sldMk cId="2668582940" sldId="258"/>
        </pc:sldMkLst>
        <pc:spChg chg="mod">
          <ac:chgData name="Swapnil katti" userId="abaae35b330dedd3" providerId="LiveId" clId="{76678E57-E562-46CA-A2EE-30D6A3B2DD10}" dt="2020-04-12T10:13:52.252" v="359" actId="26606"/>
          <ac:spMkLst>
            <pc:docMk/>
            <pc:sldMk cId="2668582940" sldId="258"/>
            <ac:spMk id="2" creationId="{67F380C8-187D-41CF-BB9E-FE53138C5C2D}"/>
          </ac:spMkLst>
        </pc:spChg>
        <pc:spChg chg="del">
          <ac:chgData name="Swapnil katti" userId="abaae35b330dedd3" providerId="LiveId" clId="{76678E57-E562-46CA-A2EE-30D6A3B2DD10}" dt="2020-04-12T10:13:52.252" v="359" actId="26606"/>
          <ac:spMkLst>
            <pc:docMk/>
            <pc:sldMk cId="2668582940" sldId="258"/>
            <ac:spMk id="3" creationId="{057E149B-4FF3-43F8-9E0C-D103FD798A4C}"/>
          </ac:spMkLst>
        </pc:spChg>
        <pc:spChg chg="add">
          <ac:chgData name="Swapnil katti" userId="abaae35b330dedd3" providerId="LiveId" clId="{76678E57-E562-46CA-A2EE-30D6A3B2DD10}" dt="2020-04-12T10:13:52.252" v="359" actId="26606"/>
          <ac:spMkLst>
            <pc:docMk/>
            <pc:sldMk cId="2668582940" sldId="258"/>
            <ac:spMk id="10" creationId="{FB5993E2-C02B-4335-ABA5-D8EC465551E3}"/>
          </ac:spMkLst>
        </pc:spChg>
        <pc:spChg chg="add">
          <ac:chgData name="Swapnil katti" userId="abaae35b330dedd3" providerId="LiveId" clId="{76678E57-E562-46CA-A2EE-30D6A3B2DD10}" dt="2020-04-12T10:13:52.252" v="359" actId="26606"/>
          <ac:spMkLst>
            <pc:docMk/>
            <pc:sldMk cId="2668582940" sldId="258"/>
            <ac:spMk id="12" creationId="{C0B801A2-5622-4BE8-9AD2-C337A2CD0022}"/>
          </ac:spMkLst>
        </pc:spChg>
        <pc:spChg chg="add">
          <ac:chgData name="Swapnil katti" userId="abaae35b330dedd3" providerId="LiveId" clId="{76678E57-E562-46CA-A2EE-30D6A3B2DD10}" dt="2020-04-12T10:13:52.252" v="359" actId="26606"/>
          <ac:spMkLst>
            <pc:docMk/>
            <pc:sldMk cId="2668582940" sldId="258"/>
            <ac:spMk id="14" creationId="{B7AF614F-5BC3-4086-99F5-B87C5847A071}"/>
          </ac:spMkLst>
        </pc:spChg>
        <pc:graphicFrameChg chg="add">
          <ac:chgData name="Swapnil katti" userId="abaae35b330dedd3" providerId="LiveId" clId="{76678E57-E562-46CA-A2EE-30D6A3B2DD10}" dt="2020-04-12T10:13:52.252" v="359" actId="26606"/>
          <ac:graphicFrameMkLst>
            <pc:docMk/>
            <pc:sldMk cId="2668582940" sldId="258"/>
            <ac:graphicFrameMk id="5" creationId="{2483EFB3-341E-4193-8054-9A653D1007C4}"/>
          </ac:graphicFrameMkLst>
        </pc:graphicFrameChg>
      </pc:sldChg>
      <pc:sldChg chg="addSp delSp modSp mod setBg">
        <pc:chgData name="Swapnil katti" userId="abaae35b330dedd3" providerId="LiveId" clId="{76678E57-E562-46CA-A2EE-30D6A3B2DD10}" dt="2020-04-12T10:40:50.501" v="600" actId="20577"/>
        <pc:sldMkLst>
          <pc:docMk/>
          <pc:sldMk cId="3291823024" sldId="259"/>
        </pc:sldMkLst>
        <pc:spChg chg="mod">
          <ac:chgData name="Swapnil katti" userId="abaae35b330dedd3" providerId="LiveId" clId="{76678E57-E562-46CA-A2EE-30D6A3B2DD10}" dt="2020-04-12T10:40:50.501" v="600" actId="20577"/>
          <ac:spMkLst>
            <pc:docMk/>
            <pc:sldMk cId="3291823024" sldId="259"/>
            <ac:spMk id="2" creationId="{B28BC661-CBCE-4B3D-AB44-EF9FA3701356}"/>
          </ac:spMkLst>
        </pc:spChg>
        <pc:spChg chg="del">
          <ac:chgData name="Swapnil katti" userId="abaae35b330dedd3" providerId="LiveId" clId="{76678E57-E562-46CA-A2EE-30D6A3B2DD10}" dt="2020-04-12T10:14:08.318" v="360" actId="26606"/>
          <ac:spMkLst>
            <pc:docMk/>
            <pc:sldMk cId="3291823024" sldId="259"/>
            <ac:spMk id="3" creationId="{BA48B75A-13E6-44B7-8275-8514E96F3FAF}"/>
          </ac:spMkLst>
        </pc:spChg>
        <pc:graphicFrameChg chg="add">
          <ac:chgData name="Swapnil katti" userId="abaae35b330dedd3" providerId="LiveId" clId="{76678E57-E562-46CA-A2EE-30D6A3B2DD10}" dt="2020-04-12T10:14:08.318" v="360" actId="26606"/>
          <ac:graphicFrameMkLst>
            <pc:docMk/>
            <pc:sldMk cId="3291823024" sldId="259"/>
            <ac:graphicFrameMk id="5" creationId="{2F311466-1169-43C8-B551-6A3715B6BBED}"/>
          </ac:graphicFrameMkLst>
        </pc:graphicFrameChg>
      </pc:sldChg>
      <pc:sldChg chg="addSp delSp modSp">
        <pc:chgData name="Swapnil katti" userId="abaae35b330dedd3" providerId="LiveId" clId="{76678E57-E562-46CA-A2EE-30D6A3B2DD10}" dt="2020-04-12T10:16:44.764" v="394" actId="26606"/>
        <pc:sldMkLst>
          <pc:docMk/>
          <pc:sldMk cId="1320313615" sldId="260"/>
        </pc:sldMkLst>
        <pc:spChg chg="mod">
          <ac:chgData name="Swapnil katti" userId="abaae35b330dedd3" providerId="LiveId" clId="{76678E57-E562-46CA-A2EE-30D6A3B2DD10}" dt="2020-04-12T10:16:44.764" v="394" actId="26606"/>
          <ac:spMkLst>
            <pc:docMk/>
            <pc:sldMk cId="1320313615" sldId="260"/>
            <ac:spMk id="2" creationId="{C790C43E-65D8-49B1-8473-376FB001FC31}"/>
          </ac:spMkLst>
        </pc:spChg>
        <pc:spChg chg="mod">
          <ac:chgData name="Swapnil katti" userId="abaae35b330dedd3" providerId="LiveId" clId="{76678E57-E562-46CA-A2EE-30D6A3B2DD10}" dt="2020-04-12T10:16:44.764" v="394" actId="26606"/>
          <ac:spMkLst>
            <pc:docMk/>
            <pc:sldMk cId="1320313615" sldId="260"/>
            <ac:spMk id="3" creationId="{D619D02C-257F-4983-BA63-9376DF938FF5}"/>
          </ac:spMkLst>
        </pc:spChg>
        <pc:spChg chg="add del">
          <ac:chgData name="Swapnil katti" userId="abaae35b330dedd3" providerId="LiveId" clId="{76678E57-E562-46CA-A2EE-30D6A3B2DD10}" dt="2020-04-12T10:16:44.764" v="394" actId="26606"/>
          <ac:spMkLst>
            <pc:docMk/>
            <pc:sldMk cId="1320313615" sldId="260"/>
            <ac:spMk id="8" creationId="{3741B58E-3B65-4A01-A276-975AB2CF8A08}"/>
          </ac:spMkLst>
        </pc:spChg>
        <pc:spChg chg="add del">
          <ac:chgData name="Swapnil katti" userId="abaae35b330dedd3" providerId="LiveId" clId="{76678E57-E562-46CA-A2EE-30D6A3B2DD10}" dt="2020-04-12T10:16:44.764" v="394" actId="26606"/>
          <ac:spMkLst>
            <pc:docMk/>
            <pc:sldMk cId="1320313615" sldId="260"/>
            <ac:spMk id="10" creationId="{7AAC67C3-831B-4AB1-A259-DFB839CAFAFC}"/>
          </ac:spMkLst>
        </pc:spChg>
        <pc:spChg chg="add del">
          <ac:chgData name="Swapnil katti" userId="abaae35b330dedd3" providerId="LiveId" clId="{76678E57-E562-46CA-A2EE-30D6A3B2DD10}" dt="2020-04-12T10:16:44.764" v="394" actId="26606"/>
          <ac:spMkLst>
            <pc:docMk/>
            <pc:sldMk cId="1320313615" sldId="260"/>
            <ac:spMk id="12" creationId="{054B3F04-9EAC-45C0-B3CE-0387EEA10A0C}"/>
          </ac:spMkLst>
        </pc:spChg>
        <pc:picChg chg="add del">
          <ac:chgData name="Swapnil katti" userId="abaae35b330dedd3" providerId="LiveId" clId="{76678E57-E562-46CA-A2EE-30D6A3B2DD10}" dt="2020-04-12T10:16:44.764" v="394" actId="26606"/>
          <ac:picMkLst>
            <pc:docMk/>
            <pc:sldMk cId="1320313615" sldId="260"/>
            <ac:picMk id="16" creationId="{10856E15-6C33-4D17-A45A-F0AF6272DCA4}"/>
          </ac:picMkLst>
        </pc:picChg>
      </pc:sldChg>
      <pc:sldChg chg="addSp delSp modSp mod setBg">
        <pc:chgData name="Swapnil katti" userId="abaae35b330dedd3" providerId="LiveId" clId="{76678E57-E562-46CA-A2EE-30D6A3B2DD10}" dt="2020-04-12T10:17:10.474" v="395" actId="26606"/>
        <pc:sldMkLst>
          <pc:docMk/>
          <pc:sldMk cId="1283278890" sldId="261"/>
        </pc:sldMkLst>
        <pc:spChg chg="mod">
          <ac:chgData name="Swapnil katti" userId="abaae35b330dedd3" providerId="LiveId" clId="{76678E57-E562-46CA-A2EE-30D6A3B2DD10}" dt="2020-04-12T10:17:10.474" v="395" actId="26606"/>
          <ac:spMkLst>
            <pc:docMk/>
            <pc:sldMk cId="1283278890" sldId="261"/>
            <ac:spMk id="2" creationId="{A074A3F9-2F6C-4950-B747-505F9220BEDB}"/>
          </ac:spMkLst>
        </pc:spChg>
        <pc:spChg chg="del">
          <ac:chgData name="Swapnil katti" userId="abaae35b330dedd3" providerId="LiveId" clId="{76678E57-E562-46CA-A2EE-30D6A3B2DD10}" dt="2020-04-12T10:17:10.474" v="395" actId="26606"/>
          <ac:spMkLst>
            <pc:docMk/>
            <pc:sldMk cId="1283278890" sldId="261"/>
            <ac:spMk id="3" creationId="{D04C7F45-7483-426F-A1AB-3406211E2D6D}"/>
          </ac:spMkLst>
        </pc:spChg>
        <pc:graphicFrameChg chg="add">
          <ac:chgData name="Swapnil katti" userId="abaae35b330dedd3" providerId="LiveId" clId="{76678E57-E562-46CA-A2EE-30D6A3B2DD10}" dt="2020-04-12T10:17:10.474" v="395" actId="26606"/>
          <ac:graphicFrameMkLst>
            <pc:docMk/>
            <pc:sldMk cId="1283278890" sldId="261"/>
            <ac:graphicFrameMk id="5" creationId="{C623650A-4D4E-490B-B906-8F9FFB2DA94F}"/>
          </ac:graphicFrameMkLst>
        </pc:graphicFrameChg>
      </pc:sldChg>
      <pc:sldChg chg="addSp delSp modSp mod setBg">
        <pc:chgData name="Swapnil katti" userId="abaae35b330dedd3" providerId="LiveId" clId="{76678E57-E562-46CA-A2EE-30D6A3B2DD10}" dt="2020-04-12T10:20:26.284" v="432" actId="26606"/>
        <pc:sldMkLst>
          <pc:docMk/>
          <pc:sldMk cId="2435614032" sldId="262"/>
        </pc:sldMkLst>
        <pc:spChg chg="mod">
          <ac:chgData name="Swapnil katti" userId="abaae35b330dedd3" providerId="LiveId" clId="{76678E57-E562-46CA-A2EE-30D6A3B2DD10}" dt="2020-04-12T10:20:26.284" v="432" actId="26606"/>
          <ac:spMkLst>
            <pc:docMk/>
            <pc:sldMk cId="2435614032" sldId="262"/>
            <ac:spMk id="2" creationId="{27004FA6-1C14-444D-B130-442BD28F75AA}"/>
          </ac:spMkLst>
        </pc:spChg>
        <pc:spChg chg="add del mod">
          <ac:chgData name="Swapnil katti" userId="abaae35b330dedd3" providerId="LiveId" clId="{76678E57-E562-46CA-A2EE-30D6A3B2DD10}" dt="2020-04-12T10:20:26.284" v="432" actId="26606"/>
          <ac:spMkLst>
            <pc:docMk/>
            <pc:sldMk cId="2435614032" sldId="262"/>
            <ac:spMk id="3" creationId="{F13C9AAB-18AD-4E7A-A2AC-36C24BEFA4D7}"/>
          </ac:spMkLst>
        </pc:spChg>
        <pc:spChg chg="add del">
          <ac:chgData name="Swapnil katti" userId="abaae35b330dedd3" providerId="LiveId" clId="{76678E57-E562-46CA-A2EE-30D6A3B2DD10}" dt="2020-04-12T10:18:29.592" v="402" actId="26606"/>
          <ac:spMkLst>
            <pc:docMk/>
            <pc:sldMk cId="2435614032" sldId="262"/>
            <ac:spMk id="8" creationId="{3741B58E-3B65-4A01-A276-975AB2CF8A08}"/>
          </ac:spMkLst>
        </pc:spChg>
        <pc:spChg chg="add del">
          <ac:chgData name="Swapnil katti" userId="abaae35b330dedd3" providerId="LiveId" clId="{76678E57-E562-46CA-A2EE-30D6A3B2DD10}" dt="2020-04-12T10:18:29.592" v="402" actId="26606"/>
          <ac:spMkLst>
            <pc:docMk/>
            <pc:sldMk cId="2435614032" sldId="262"/>
            <ac:spMk id="10" creationId="{7AAC67C3-831B-4AB1-A259-DFB839CAFAFC}"/>
          </ac:spMkLst>
        </pc:spChg>
        <pc:spChg chg="add del">
          <ac:chgData name="Swapnil katti" userId="abaae35b330dedd3" providerId="LiveId" clId="{76678E57-E562-46CA-A2EE-30D6A3B2DD10}" dt="2020-04-12T10:18:29.592" v="402" actId="26606"/>
          <ac:spMkLst>
            <pc:docMk/>
            <pc:sldMk cId="2435614032" sldId="262"/>
            <ac:spMk id="12" creationId="{054B3F04-9EAC-45C0-B3CE-0387EEA10A0C}"/>
          </ac:spMkLst>
        </pc:spChg>
        <pc:spChg chg="add del">
          <ac:chgData name="Swapnil katti" userId="abaae35b330dedd3" providerId="LiveId" clId="{76678E57-E562-46CA-A2EE-30D6A3B2DD10}" dt="2020-04-12T10:20:26.284" v="432" actId="26606"/>
          <ac:spMkLst>
            <pc:docMk/>
            <pc:sldMk cId="2435614032" sldId="262"/>
            <ac:spMk id="14" creationId="{CECF0FC6-D57B-48B6-9036-F4FFD91A4B34}"/>
          </ac:spMkLst>
        </pc:spChg>
        <pc:spChg chg="add del">
          <ac:chgData name="Swapnil katti" userId="abaae35b330dedd3" providerId="LiveId" clId="{76678E57-E562-46CA-A2EE-30D6A3B2DD10}" dt="2020-04-12T10:20:26.284" v="432" actId="26606"/>
          <ac:spMkLst>
            <pc:docMk/>
            <pc:sldMk cId="2435614032" sldId="262"/>
            <ac:spMk id="15" creationId="{717A211C-5863-4303-AC3D-AEBFDF6D6A4C}"/>
          </ac:spMkLst>
        </pc:spChg>
        <pc:spChg chg="add del">
          <ac:chgData name="Swapnil katti" userId="abaae35b330dedd3" providerId="LiveId" clId="{76678E57-E562-46CA-A2EE-30D6A3B2DD10}" dt="2020-04-12T10:20:26.284" v="432" actId="26606"/>
          <ac:spMkLst>
            <pc:docMk/>
            <pc:sldMk cId="2435614032" sldId="262"/>
            <ac:spMk id="16" creationId="{087519CD-2FFF-42E3-BB0C-FEAA828BA5DB}"/>
          </ac:spMkLst>
        </pc:spChg>
        <pc:spChg chg="add del">
          <ac:chgData name="Swapnil katti" userId="abaae35b330dedd3" providerId="LiveId" clId="{76678E57-E562-46CA-A2EE-30D6A3B2DD10}" dt="2020-04-12T10:20:26.210" v="431" actId="26606"/>
          <ac:spMkLst>
            <pc:docMk/>
            <pc:sldMk cId="2435614032" sldId="262"/>
            <ac:spMk id="23" creationId="{A6B16355-27FB-445B-B646-02AB73637459}"/>
          </ac:spMkLst>
        </pc:spChg>
        <pc:spChg chg="add del">
          <ac:chgData name="Swapnil katti" userId="abaae35b330dedd3" providerId="LiveId" clId="{76678E57-E562-46CA-A2EE-30D6A3B2DD10}" dt="2020-04-12T10:20:26.210" v="431" actId="26606"/>
          <ac:spMkLst>
            <pc:docMk/>
            <pc:sldMk cId="2435614032" sldId="262"/>
            <ac:spMk id="27" creationId="{6B3BF2E5-C3AB-441F-A430-491119C56D26}"/>
          </ac:spMkLst>
        </pc:spChg>
        <pc:spChg chg="add del">
          <ac:chgData name="Swapnil katti" userId="abaae35b330dedd3" providerId="LiveId" clId="{76678E57-E562-46CA-A2EE-30D6A3B2DD10}" dt="2020-04-12T10:20:26.210" v="431" actId="26606"/>
          <ac:spMkLst>
            <pc:docMk/>
            <pc:sldMk cId="2435614032" sldId="262"/>
            <ac:spMk id="29" creationId="{DD07C90B-B81A-473B-8919-CA924E61FFCF}"/>
          </ac:spMkLst>
        </pc:spChg>
        <pc:spChg chg="add">
          <ac:chgData name="Swapnil katti" userId="abaae35b330dedd3" providerId="LiveId" clId="{76678E57-E562-46CA-A2EE-30D6A3B2DD10}" dt="2020-04-12T10:20:26.284" v="432" actId="26606"/>
          <ac:spMkLst>
            <pc:docMk/>
            <pc:sldMk cId="2435614032" sldId="262"/>
            <ac:spMk id="31" creationId="{FB5993E2-C02B-4335-ABA5-D8EC465551E3}"/>
          </ac:spMkLst>
        </pc:spChg>
        <pc:spChg chg="add">
          <ac:chgData name="Swapnil katti" userId="abaae35b330dedd3" providerId="LiveId" clId="{76678E57-E562-46CA-A2EE-30D6A3B2DD10}" dt="2020-04-12T10:20:26.284" v="432" actId="26606"/>
          <ac:spMkLst>
            <pc:docMk/>
            <pc:sldMk cId="2435614032" sldId="262"/>
            <ac:spMk id="32" creationId="{C0B801A2-5622-4BE8-9AD2-C337A2CD0022}"/>
          </ac:spMkLst>
        </pc:spChg>
        <pc:spChg chg="add">
          <ac:chgData name="Swapnil katti" userId="abaae35b330dedd3" providerId="LiveId" clId="{76678E57-E562-46CA-A2EE-30D6A3B2DD10}" dt="2020-04-12T10:20:26.284" v="432" actId="26606"/>
          <ac:spMkLst>
            <pc:docMk/>
            <pc:sldMk cId="2435614032" sldId="262"/>
            <ac:spMk id="33" creationId="{B7AF614F-5BC3-4086-99F5-B87C5847A071}"/>
          </ac:spMkLst>
        </pc:spChg>
        <pc:graphicFrameChg chg="add del">
          <ac:chgData name="Swapnil katti" userId="abaae35b330dedd3" providerId="LiveId" clId="{76678E57-E562-46CA-A2EE-30D6A3B2DD10}" dt="2020-04-12T10:20:26.210" v="431" actId="26606"/>
          <ac:graphicFrameMkLst>
            <pc:docMk/>
            <pc:sldMk cId="2435614032" sldId="262"/>
            <ac:graphicFrameMk id="18" creationId="{174C5EA8-B806-4182-B4C0-91273E7B4F83}"/>
          </ac:graphicFrameMkLst>
        </pc:graphicFrameChg>
        <pc:graphicFrameChg chg="add">
          <ac:chgData name="Swapnil katti" userId="abaae35b330dedd3" providerId="LiveId" clId="{76678E57-E562-46CA-A2EE-30D6A3B2DD10}" dt="2020-04-12T10:20:26.284" v="432" actId="26606"/>
          <ac:graphicFrameMkLst>
            <pc:docMk/>
            <pc:sldMk cId="2435614032" sldId="262"/>
            <ac:graphicFrameMk id="34" creationId="{AD89C2C3-0119-4D0A-B477-C6B2716E6D41}"/>
          </ac:graphicFrameMkLst>
        </pc:graphicFrameChg>
        <pc:cxnChg chg="add del">
          <ac:chgData name="Swapnil katti" userId="abaae35b330dedd3" providerId="LiveId" clId="{76678E57-E562-46CA-A2EE-30D6A3B2DD10}" dt="2020-04-12T10:20:26.210" v="431" actId="26606"/>
          <ac:cxnSpMkLst>
            <pc:docMk/>
            <pc:sldMk cId="2435614032" sldId="262"/>
            <ac:cxnSpMk id="25" creationId="{06DA680F-F6AC-453E-A8BF-C5BDED2851DE}"/>
          </ac:cxnSpMkLst>
        </pc:cxnChg>
      </pc:sldChg>
      <pc:sldChg chg="addSp delSp modSp mod setBg">
        <pc:chgData name="Swapnil katti" userId="abaae35b330dedd3" providerId="LiveId" clId="{76678E57-E562-46CA-A2EE-30D6A3B2DD10}" dt="2020-04-12T10:20:42.172" v="435" actId="26606"/>
        <pc:sldMkLst>
          <pc:docMk/>
          <pc:sldMk cId="3786081067" sldId="263"/>
        </pc:sldMkLst>
        <pc:spChg chg="mod">
          <ac:chgData name="Swapnil katti" userId="abaae35b330dedd3" providerId="LiveId" clId="{76678E57-E562-46CA-A2EE-30D6A3B2DD10}" dt="2020-04-12T10:20:42.172" v="435" actId="26606"/>
          <ac:spMkLst>
            <pc:docMk/>
            <pc:sldMk cId="3786081067" sldId="263"/>
            <ac:spMk id="2" creationId="{27973ECB-7A00-46CC-910E-FF2DE5B3491A}"/>
          </ac:spMkLst>
        </pc:spChg>
        <pc:spChg chg="add del">
          <ac:chgData name="Swapnil katti" userId="abaae35b330dedd3" providerId="LiveId" clId="{76678E57-E562-46CA-A2EE-30D6A3B2DD10}" dt="2020-04-12T10:20:42.172" v="435" actId="26606"/>
          <ac:spMkLst>
            <pc:docMk/>
            <pc:sldMk cId="3786081067" sldId="263"/>
            <ac:spMk id="3" creationId="{4AD8A470-2090-495D-BEBE-9F2455ABA5B0}"/>
          </ac:spMkLst>
        </pc:spChg>
        <pc:spChg chg="add del">
          <ac:chgData name="Swapnil katti" userId="abaae35b330dedd3" providerId="LiveId" clId="{76678E57-E562-46CA-A2EE-30D6A3B2DD10}" dt="2020-04-12T10:20:41.951" v="434" actId="26606"/>
          <ac:spMkLst>
            <pc:docMk/>
            <pc:sldMk cId="3786081067" sldId="263"/>
            <ac:spMk id="10" creationId="{FB5993E2-C02B-4335-ABA5-D8EC465551E3}"/>
          </ac:spMkLst>
        </pc:spChg>
        <pc:spChg chg="add del">
          <ac:chgData name="Swapnil katti" userId="abaae35b330dedd3" providerId="LiveId" clId="{76678E57-E562-46CA-A2EE-30D6A3B2DD10}" dt="2020-04-12T10:20:41.951" v="434" actId="26606"/>
          <ac:spMkLst>
            <pc:docMk/>
            <pc:sldMk cId="3786081067" sldId="263"/>
            <ac:spMk id="12" creationId="{C0B801A2-5622-4BE8-9AD2-C337A2CD0022}"/>
          </ac:spMkLst>
        </pc:spChg>
        <pc:spChg chg="add del">
          <ac:chgData name="Swapnil katti" userId="abaae35b330dedd3" providerId="LiveId" clId="{76678E57-E562-46CA-A2EE-30D6A3B2DD10}" dt="2020-04-12T10:20:41.951" v="434" actId="26606"/>
          <ac:spMkLst>
            <pc:docMk/>
            <pc:sldMk cId="3786081067" sldId="263"/>
            <ac:spMk id="14" creationId="{B7AF614F-5BC3-4086-99F5-B87C5847A071}"/>
          </ac:spMkLst>
        </pc:spChg>
        <pc:spChg chg="add">
          <ac:chgData name="Swapnil katti" userId="abaae35b330dedd3" providerId="LiveId" clId="{76678E57-E562-46CA-A2EE-30D6A3B2DD10}" dt="2020-04-12T10:20:42.172" v="435" actId="26606"/>
          <ac:spMkLst>
            <pc:docMk/>
            <pc:sldMk cId="3786081067" sldId="263"/>
            <ac:spMk id="16" creationId="{DD07C90B-B81A-473B-8919-CA924E61FFCF}"/>
          </ac:spMkLst>
        </pc:spChg>
        <pc:spChg chg="add">
          <ac:chgData name="Swapnil katti" userId="abaae35b330dedd3" providerId="LiveId" clId="{76678E57-E562-46CA-A2EE-30D6A3B2DD10}" dt="2020-04-12T10:20:42.172" v="435" actId="26606"/>
          <ac:spMkLst>
            <pc:docMk/>
            <pc:sldMk cId="3786081067" sldId="263"/>
            <ac:spMk id="17" creationId="{A6B16355-27FB-445B-B646-02AB73637459}"/>
          </ac:spMkLst>
        </pc:spChg>
        <pc:spChg chg="add">
          <ac:chgData name="Swapnil katti" userId="abaae35b330dedd3" providerId="LiveId" clId="{76678E57-E562-46CA-A2EE-30D6A3B2DD10}" dt="2020-04-12T10:20:42.172" v="435" actId="26606"/>
          <ac:spMkLst>
            <pc:docMk/>
            <pc:sldMk cId="3786081067" sldId="263"/>
            <ac:spMk id="19" creationId="{6B3BF2E5-C3AB-441F-A430-491119C56D26}"/>
          </ac:spMkLst>
        </pc:spChg>
        <pc:graphicFrameChg chg="add del">
          <ac:chgData name="Swapnil katti" userId="abaae35b330dedd3" providerId="LiveId" clId="{76678E57-E562-46CA-A2EE-30D6A3B2DD10}" dt="2020-04-12T10:20:41.951" v="434" actId="26606"/>
          <ac:graphicFrameMkLst>
            <pc:docMk/>
            <pc:sldMk cId="3786081067" sldId="263"/>
            <ac:graphicFrameMk id="5" creationId="{434428B8-A231-4076-A657-FEA0363EDC81}"/>
          </ac:graphicFrameMkLst>
        </pc:graphicFrameChg>
        <pc:graphicFrameChg chg="add">
          <ac:chgData name="Swapnil katti" userId="abaae35b330dedd3" providerId="LiveId" clId="{76678E57-E562-46CA-A2EE-30D6A3B2DD10}" dt="2020-04-12T10:20:42.172" v="435" actId="26606"/>
          <ac:graphicFrameMkLst>
            <pc:docMk/>
            <pc:sldMk cId="3786081067" sldId="263"/>
            <ac:graphicFrameMk id="20" creationId="{5F9B393E-277D-414C-8836-0EEDAF93F1E5}"/>
          </ac:graphicFrameMkLst>
        </pc:graphicFrameChg>
        <pc:cxnChg chg="add">
          <ac:chgData name="Swapnil katti" userId="abaae35b330dedd3" providerId="LiveId" clId="{76678E57-E562-46CA-A2EE-30D6A3B2DD10}" dt="2020-04-12T10:20:42.172" v="435" actId="26606"/>
          <ac:cxnSpMkLst>
            <pc:docMk/>
            <pc:sldMk cId="3786081067" sldId="263"/>
            <ac:cxnSpMk id="18" creationId="{06DA680F-F6AC-453E-A8BF-C5BDED2851DE}"/>
          </ac:cxnSpMkLst>
        </pc:cxnChg>
      </pc:sldChg>
      <pc:sldChg chg="addSp delSp modSp mod setBg">
        <pc:chgData name="Swapnil katti" userId="abaae35b330dedd3" providerId="LiveId" clId="{76678E57-E562-46CA-A2EE-30D6A3B2DD10}" dt="2020-04-12T10:41:15.679" v="609" actId="20577"/>
        <pc:sldMkLst>
          <pc:docMk/>
          <pc:sldMk cId="2823318620" sldId="264"/>
        </pc:sldMkLst>
        <pc:spChg chg="mod">
          <ac:chgData name="Swapnil katti" userId="abaae35b330dedd3" providerId="LiveId" clId="{76678E57-E562-46CA-A2EE-30D6A3B2DD10}" dt="2020-04-12T10:41:15.679" v="609" actId="20577"/>
          <ac:spMkLst>
            <pc:docMk/>
            <pc:sldMk cId="2823318620" sldId="264"/>
            <ac:spMk id="2" creationId="{3A8C8BBC-E84C-48C8-BE05-A21ED802CAFB}"/>
          </ac:spMkLst>
        </pc:spChg>
        <pc:spChg chg="del">
          <ac:chgData name="Swapnil katti" userId="abaae35b330dedd3" providerId="LiveId" clId="{76678E57-E562-46CA-A2EE-30D6A3B2DD10}" dt="2020-04-12T10:20:56.224" v="436" actId="26606"/>
          <ac:spMkLst>
            <pc:docMk/>
            <pc:sldMk cId="2823318620" sldId="264"/>
            <ac:spMk id="3" creationId="{268777C7-85DE-46B7-8E6F-CCE02E1DF447}"/>
          </ac:spMkLst>
        </pc:spChg>
        <pc:spChg chg="add">
          <ac:chgData name="Swapnil katti" userId="abaae35b330dedd3" providerId="LiveId" clId="{76678E57-E562-46CA-A2EE-30D6A3B2DD10}" dt="2020-04-12T10:20:56.224" v="436" actId="26606"/>
          <ac:spMkLst>
            <pc:docMk/>
            <pc:sldMk cId="2823318620" sldId="264"/>
            <ac:spMk id="10" creationId="{FB5993E2-C02B-4335-ABA5-D8EC465551E3}"/>
          </ac:spMkLst>
        </pc:spChg>
        <pc:spChg chg="add">
          <ac:chgData name="Swapnil katti" userId="abaae35b330dedd3" providerId="LiveId" clId="{76678E57-E562-46CA-A2EE-30D6A3B2DD10}" dt="2020-04-12T10:20:56.224" v="436" actId="26606"/>
          <ac:spMkLst>
            <pc:docMk/>
            <pc:sldMk cId="2823318620" sldId="264"/>
            <ac:spMk id="12" creationId="{C0B801A2-5622-4BE8-9AD2-C337A2CD0022}"/>
          </ac:spMkLst>
        </pc:spChg>
        <pc:spChg chg="add">
          <ac:chgData name="Swapnil katti" userId="abaae35b330dedd3" providerId="LiveId" clId="{76678E57-E562-46CA-A2EE-30D6A3B2DD10}" dt="2020-04-12T10:20:56.224" v="436" actId="26606"/>
          <ac:spMkLst>
            <pc:docMk/>
            <pc:sldMk cId="2823318620" sldId="264"/>
            <ac:spMk id="14" creationId="{B7AF614F-5BC3-4086-99F5-B87C5847A071}"/>
          </ac:spMkLst>
        </pc:spChg>
        <pc:graphicFrameChg chg="add">
          <ac:chgData name="Swapnil katti" userId="abaae35b330dedd3" providerId="LiveId" clId="{76678E57-E562-46CA-A2EE-30D6A3B2DD10}" dt="2020-04-12T10:20:56.224" v="436" actId="26606"/>
          <ac:graphicFrameMkLst>
            <pc:docMk/>
            <pc:sldMk cId="2823318620" sldId="264"/>
            <ac:graphicFrameMk id="5" creationId="{80F26EFE-EBA9-4C35-9E6B-B727E797CBB4}"/>
          </ac:graphicFrameMkLst>
        </pc:graphicFrameChg>
      </pc:sldChg>
      <pc:sldChg chg="addSp modSp mod setBg">
        <pc:chgData name="Swapnil katti" userId="abaae35b330dedd3" providerId="LiveId" clId="{76678E57-E562-46CA-A2EE-30D6A3B2DD10}" dt="2020-04-12T10:22:47.644" v="499" actId="20577"/>
        <pc:sldMkLst>
          <pc:docMk/>
          <pc:sldMk cId="3339114915" sldId="265"/>
        </pc:sldMkLst>
        <pc:spChg chg="mod">
          <ac:chgData name="Swapnil katti" userId="abaae35b330dedd3" providerId="LiveId" clId="{76678E57-E562-46CA-A2EE-30D6A3B2DD10}" dt="2020-04-12T10:21:10.392" v="437" actId="26606"/>
          <ac:spMkLst>
            <pc:docMk/>
            <pc:sldMk cId="3339114915" sldId="265"/>
            <ac:spMk id="2" creationId="{16E46572-8C1F-4C92-8894-87A70021E44B}"/>
          </ac:spMkLst>
        </pc:spChg>
        <pc:spChg chg="mod">
          <ac:chgData name="Swapnil katti" userId="abaae35b330dedd3" providerId="LiveId" clId="{76678E57-E562-46CA-A2EE-30D6A3B2DD10}" dt="2020-04-12T10:22:47.644" v="499" actId="20577"/>
          <ac:spMkLst>
            <pc:docMk/>
            <pc:sldMk cId="3339114915" sldId="265"/>
            <ac:spMk id="3" creationId="{2849D814-6A63-4F80-AE5B-B96C1253F25A}"/>
          </ac:spMkLst>
        </pc:spChg>
        <pc:picChg chg="add mod">
          <ac:chgData name="Swapnil katti" userId="abaae35b330dedd3" providerId="LiveId" clId="{76678E57-E562-46CA-A2EE-30D6A3B2DD10}" dt="2020-04-12T10:21:20.233" v="440" actId="1076"/>
          <ac:picMkLst>
            <pc:docMk/>
            <pc:sldMk cId="3339114915" sldId="265"/>
            <ac:picMk id="4" creationId="{DAD28ABD-40AC-432E-A0BD-0A2A42C5B18B}"/>
          </ac:picMkLst>
        </pc:picChg>
      </pc:sldChg>
      <pc:sldChg chg="addSp delSp modSp mod setBg">
        <pc:chgData name="Swapnil katti" userId="abaae35b330dedd3" providerId="LiveId" clId="{76678E57-E562-46CA-A2EE-30D6A3B2DD10}" dt="2020-04-12T10:40:30.458" v="599" actId="26606"/>
        <pc:sldMkLst>
          <pc:docMk/>
          <pc:sldMk cId="3731207828" sldId="266"/>
        </pc:sldMkLst>
        <pc:spChg chg="mod">
          <ac:chgData name="Swapnil katti" userId="abaae35b330dedd3" providerId="LiveId" clId="{76678E57-E562-46CA-A2EE-30D6A3B2DD10}" dt="2020-04-12T10:40:30.458" v="599" actId="26606"/>
          <ac:spMkLst>
            <pc:docMk/>
            <pc:sldMk cId="3731207828" sldId="266"/>
            <ac:spMk id="2" creationId="{BFA340B8-783A-462C-8638-3433914936B7}"/>
          </ac:spMkLst>
        </pc:spChg>
        <pc:spChg chg="add del mod">
          <ac:chgData name="Swapnil katti" userId="abaae35b330dedd3" providerId="LiveId" clId="{76678E57-E562-46CA-A2EE-30D6A3B2DD10}" dt="2020-04-12T10:40:30.458" v="599" actId="26606"/>
          <ac:spMkLst>
            <pc:docMk/>
            <pc:sldMk cId="3731207828" sldId="266"/>
            <ac:spMk id="3" creationId="{DE208E02-4430-4D33-948D-95A34F937914}"/>
          </ac:spMkLst>
        </pc:spChg>
        <pc:spChg chg="add del">
          <ac:chgData name="Swapnil katti" userId="abaae35b330dedd3" providerId="LiveId" clId="{76678E57-E562-46CA-A2EE-30D6A3B2DD10}" dt="2020-04-12T09:53:56.425" v="1"/>
          <ac:spMkLst>
            <pc:docMk/>
            <pc:sldMk cId="3731207828" sldId="266"/>
            <ac:spMk id="4" creationId="{FCF8C022-3565-4142-B0F0-200750AF67B0}"/>
          </ac:spMkLst>
        </pc:spChg>
        <pc:spChg chg="add del">
          <ac:chgData name="Swapnil katti" userId="abaae35b330dedd3" providerId="LiveId" clId="{76678E57-E562-46CA-A2EE-30D6A3B2DD10}" dt="2020-04-12T09:54:06.190" v="3"/>
          <ac:spMkLst>
            <pc:docMk/>
            <pc:sldMk cId="3731207828" sldId="266"/>
            <ac:spMk id="5" creationId="{76644F9F-149B-40A1-A8C7-EFC9C4A28200}"/>
          </ac:spMkLst>
        </pc:spChg>
        <pc:spChg chg="add del">
          <ac:chgData name="Swapnil katti" userId="abaae35b330dedd3" providerId="LiveId" clId="{76678E57-E562-46CA-A2EE-30D6A3B2DD10}" dt="2020-04-12T09:54:30.762" v="9"/>
          <ac:spMkLst>
            <pc:docMk/>
            <pc:sldMk cId="3731207828" sldId="266"/>
            <ac:spMk id="6" creationId="{500DF9CC-CBCD-4F82-B5DF-AB4654750AE5}"/>
          </ac:spMkLst>
        </pc:spChg>
        <pc:spChg chg="add del">
          <ac:chgData name="Swapnil katti" userId="abaae35b330dedd3" providerId="LiveId" clId="{76678E57-E562-46CA-A2EE-30D6A3B2DD10}" dt="2020-04-12T09:55:25.217" v="20"/>
          <ac:spMkLst>
            <pc:docMk/>
            <pc:sldMk cId="3731207828" sldId="266"/>
            <ac:spMk id="7" creationId="{4B774D5F-C567-4D59-8C20-5EEDD06C4BA8}"/>
          </ac:spMkLst>
        </pc:spChg>
        <pc:spChg chg="add del">
          <ac:chgData name="Swapnil katti" userId="abaae35b330dedd3" providerId="LiveId" clId="{76678E57-E562-46CA-A2EE-30D6A3B2DD10}" dt="2020-04-12T09:56:14.364" v="34"/>
          <ac:spMkLst>
            <pc:docMk/>
            <pc:sldMk cId="3731207828" sldId="266"/>
            <ac:spMk id="8" creationId="{BBDD72DE-F684-4DB0-BD13-0F031BA23DDD}"/>
          </ac:spMkLst>
        </pc:spChg>
        <pc:spChg chg="add del">
          <ac:chgData name="Swapnil katti" userId="abaae35b330dedd3" providerId="LiveId" clId="{76678E57-E562-46CA-A2EE-30D6A3B2DD10}" dt="2020-04-12T09:56:54.955" v="41"/>
          <ac:spMkLst>
            <pc:docMk/>
            <pc:sldMk cId="3731207828" sldId="266"/>
            <ac:spMk id="9" creationId="{64F88DDF-795E-452D-B545-10A3F0CE4674}"/>
          </ac:spMkLst>
        </pc:spChg>
        <pc:spChg chg="add">
          <ac:chgData name="Swapnil katti" userId="abaae35b330dedd3" providerId="LiveId" clId="{76678E57-E562-46CA-A2EE-30D6A3B2DD10}" dt="2020-04-12T10:40:30.458" v="599" actId="26606"/>
          <ac:spMkLst>
            <pc:docMk/>
            <pc:sldMk cId="3731207828" sldId="266"/>
            <ac:spMk id="13" creationId="{A6B16355-27FB-445B-B646-02AB73637459}"/>
          </ac:spMkLst>
        </pc:spChg>
        <pc:spChg chg="add">
          <ac:chgData name="Swapnil katti" userId="abaae35b330dedd3" providerId="LiveId" clId="{76678E57-E562-46CA-A2EE-30D6A3B2DD10}" dt="2020-04-12T10:40:30.458" v="599" actId="26606"/>
          <ac:spMkLst>
            <pc:docMk/>
            <pc:sldMk cId="3731207828" sldId="266"/>
            <ac:spMk id="14" creationId="{6B3BF2E5-C3AB-441F-A430-491119C56D26}"/>
          </ac:spMkLst>
        </pc:spChg>
        <pc:spChg chg="add">
          <ac:chgData name="Swapnil katti" userId="abaae35b330dedd3" providerId="LiveId" clId="{76678E57-E562-46CA-A2EE-30D6A3B2DD10}" dt="2020-04-12T10:40:30.458" v="599" actId="26606"/>
          <ac:spMkLst>
            <pc:docMk/>
            <pc:sldMk cId="3731207828" sldId="266"/>
            <ac:spMk id="16" creationId="{DD07C90B-B81A-473B-8919-CA924E61FFCF}"/>
          </ac:spMkLst>
        </pc:spChg>
        <pc:graphicFrameChg chg="add">
          <ac:chgData name="Swapnil katti" userId="abaae35b330dedd3" providerId="LiveId" clId="{76678E57-E562-46CA-A2EE-30D6A3B2DD10}" dt="2020-04-12T10:40:30.458" v="599" actId="26606"/>
          <ac:graphicFrameMkLst>
            <pc:docMk/>
            <pc:sldMk cId="3731207828" sldId="266"/>
            <ac:graphicFrameMk id="15" creationId="{857D276C-7229-462C-9C0C-9ED2A1036B54}"/>
          </ac:graphicFrameMkLst>
        </pc:graphicFrameChg>
        <pc:picChg chg="add del">
          <ac:chgData name="Swapnil katti" userId="abaae35b330dedd3" providerId="LiveId" clId="{76678E57-E562-46CA-A2EE-30D6A3B2DD10}" dt="2020-04-12T10:40:30.347" v="598" actId="26606"/>
          <ac:picMkLst>
            <pc:docMk/>
            <pc:sldMk cId="3731207828" sldId="266"/>
            <ac:picMk id="10" creationId="{00DA2E46-FCBB-46CB-9323-AF03E72CF55E}"/>
          </ac:picMkLst>
        </pc:picChg>
        <pc:cxnChg chg="add">
          <ac:chgData name="Swapnil katti" userId="abaae35b330dedd3" providerId="LiveId" clId="{76678E57-E562-46CA-A2EE-30D6A3B2DD10}" dt="2020-04-12T10:40:30.458" v="599" actId="26606"/>
          <ac:cxnSpMkLst>
            <pc:docMk/>
            <pc:sldMk cId="3731207828" sldId="266"/>
            <ac:cxnSpMk id="12" creationId="{06DA680F-F6AC-453E-A8BF-C5BDED2851DE}"/>
          </ac:cxnSpMkLst>
        </pc:cxnChg>
      </pc:sldChg>
      <pc:sldChg chg="addSp delSp modSp mod setBg">
        <pc:chgData name="Swapnil katti" userId="abaae35b330dedd3" providerId="LiveId" clId="{76678E57-E562-46CA-A2EE-30D6A3B2DD10}" dt="2020-04-12T10:23:54.837" v="561" actId="113"/>
        <pc:sldMkLst>
          <pc:docMk/>
          <pc:sldMk cId="2337954490" sldId="267"/>
        </pc:sldMkLst>
        <pc:spChg chg="mod">
          <ac:chgData name="Swapnil katti" userId="abaae35b330dedd3" providerId="LiveId" clId="{76678E57-E562-46CA-A2EE-30D6A3B2DD10}" dt="2020-04-12T10:07:55.391" v="134" actId="26606"/>
          <ac:spMkLst>
            <pc:docMk/>
            <pc:sldMk cId="2337954490" sldId="267"/>
            <ac:spMk id="2" creationId="{638379FE-A49E-434C-93DB-AA223C8D5601}"/>
          </ac:spMkLst>
        </pc:spChg>
        <pc:spChg chg="add del mod">
          <ac:chgData name="Swapnil katti" userId="abaae35b330dedd3" providerId="LiveId" clId="{76678E57-E562-46CA-A2EE-30D6A3B2DD10}" dt="2020-04-12T10:07:55.391" v="134" actId="26606"/>
          <ac:spMkLst>
            <pc:docMk/>
            <pc:sldMk cId="2337954490" sldId="267"/>
            <ac:spMk id="3" creationId="{EF81A2C5-30DF-4370-B9B6-7FBA9E51FE07}"/>
          </ac:spMkLst>
        </pc:spChg>
        <pc:spChg chg="add del">
          <ac:chgData name="Swapnil katti" userId="abaae35b330dedd3" providerId="LiveId" clId="{76678E57-E562-46CA-A2EE-30D6A3B2DD10}" dt="2020-04-12T10:07:55.312" v="133" actId="26606"/>
          <ac:spMkLst>
            <pc:docMk/>
            <pc:sldMk cId="2337954490" sldId="267"/>
            <ac:spMk id="13" creationId="{52ABB703-2B0E-4C3B-B4A2-F3973548E561}"/>
          </ac:spMkLst>
        </pc:spChg>
        <pc:spChg chg="add del">
          <ac:chgData name="Swapnil katti" userId="abaae35b330dedd3" providerId="LiveId" clId="{76678E57-E562-46CA-A2EE-30D6A3B2DD10}" dt="2020-04-12T10:07:55.312" v="133" actId="26606"/>
          <ac:spMkLst>
            <pc:docMk/>
            <pc:sldMk cId="2337954490" sldId="267"/>
            <ac:spMk id="17" creationId="{E95DA498-D9A2-4DA9-B9DA-B3776E08CF7E}"/>
          </ac:spMkLst>
        </pc:spChg>
        <pc:spChg chg="add del">
          <ac:chgData name="Swapnil katti" userId="abaae35b330dedd3" providerId="LiveId" clId="{76678E57-E562-46CA-A2EE-30D6A3B2DD10}" dt="2020-04-12T10:07:55.312" v="133" actId="26606"/>
          <ac:spMkLst>
            <pc:docMk/>
            <pc:sldMk cId="2337954490" sldId="267"/>
            <ac:spMk id="19" creationId="{82A73093-4B9D-420D-B17E-52293703A1D4}"/>
          </ac:spMkLst>
        </pc:spChg>
        <pc:spChg chg="add">
          <ac:chgData name="Swapnil katti" userId="abaae35b330dedd3" providerId="LiveId" clId="{76678E57-E562-46CA-A2EE-30D6A3B2DD10}" dt="2020-04-12T10:07:55.391" v="134" actId="26606"/>
          <ac:spMkLst>
            <pc:docMk/>
            <pc:sldMk cId="2337954490" sldId="267"/>
            <ac:spMk id="21" creationId="{44CC594A-A820-450F-B363-C19201FCFEC6}"/>
          </ac:spMkLst>
        </pc:spChg>
        <pc:spChg chg="add">
          <ac:chgData name="Swapnil katti" userId="abaae35b330dedd3" providerId="LiveId" clId="{76678E57-E562-46CA-A2EE-30D6A3B2DD10}" dt="2020-04-12T10:07:55.391" v="134" actId="26606"/>
          <ac:spMkLst>
            <pc:docMk/>
            <pc:sldMk cId="2337954490" sldId="267"/>
            <ac:spMk id="22" creationId="{59FAB3DA-E9ED-4574-ABCC-378BC0FF1BBC}"/>
          </ac:spMkLst>
        </pc:spChg>
        <pc:spChg chg="add">
          <ac:chgData name="Swapnil katti" userId="abaae35b330dedd3" providerId="LiveId" clId="{76678E57-E562-46CA-A2EE-30D6A3B2DD10}" dt="2020-04-12T10:07:55.391" v="134" actId="26606"/>
          <ac:spMkLst>
            <pc:docMk/>
            <pc:sldMk cId="2337954490" sldId="267"/>
            <ac:spMk id="23" creationId="{53B8D6B0-55D6-48DC-86D8-FD95D5F118AB}"/>
          </ac:spMkLst>
        </pc:spChg>
        <pc:graphicFrameChg chg="add del mod ord modGraphic">
          <ac:chgData name="Swapnil katti" userId="abaae35b330dedd3" providerId="LiveId" clId="{76678E57-E562-46CA-A2EE-30D6A3B2DD10}" dt="2020-04-12T10:00:34.156" v="48" actId="3680"/>
          <ac:graphicFrameMkLst>
            <pc:docMk/>
            <pc:sldMk cId="2337954490" sldId="267"/>
            <ac:graphicFrameMk id="4" creationId="{976A5DD2-8307-4184-8BA7-1968C4B95F15}"/>
          </ac:graphicFrameMkLst>
        </pc:graphicFrameChg>
        <pc:graphicFrameChg chg="add del mod ord modGraphic">
          <ac:chgData name="Swapnil katti" userId="abaae35b330dedd3" providerId="LiveId" clId="{76678E57-E562-46CA-A2EE-30D6A3B2DD10}" dt="2020-04-12T10:01:19.302" v="54" actId="3680"/>
          <ac:graphicFrameMkLst>
            <pc:docMk/>
            <pc:sldMk cId="2337954490" sldId="267"/>
            <ac:graphicFrameMk id="6" creationId="{E1CE2C39-B364-4C36-A6CB-4EB0DABA061C}"/>
          </ac:graphicFrameMkLst>
        </pc:graphicFrameChg>
        <pc:graphicFrameChg chg="add mod modGraphic">
          <ac:chgData name="Swapnil katti" userId="abaae35b330dedd3" providerId="LiveId" clId="{76678E57-E562-46CA-A2EE-30D6A3B2DD10}" dt="2020-04-12T10:23:54.837" v="561" actId="113"/>
          <ac:graphicFrameMkLst>
            <pc:docMk/>
            <pc:sldMk cId="2337954490" sldId="267"/>
            <ac:graphicFrameMk id="8" creationId="{58897C75-B674-43DA-B00F-8B387A77DE2F}"/>
          </ac:graphicFrameMkLst>
        </pc:graphicFrameChg>
        <pc:cxnChg chg="add del">
          <ac:chgData name="Swapnil katti" userId="abaae35b330dedd3" providerId="LiveId" clId="{76678E57-E562-46CA-A2EE-30D6A3B2DD10}" dt="2020-04-12T10:07:55.312" v="133" actId="26606"/>
          <ac:cxnSpMkLst>
            <pc:docMk/>
            <pc:sldMk cId="2337954490" sldId="267"/>
            <ac:cxnSpMk id="15" creationId="{9C21570E-E159-49A6-9891-FA397B7A92D3}"/>
          </ac:cxnSpMkLst>
        </pc:cxnChg>
      </pc:sldChg>
      <pc:sldChg chg="addSp delSp modSp mod setBg">
        <pc:chgData name="Swapnil katti" userId="abaae35b330dedd3" providerId="LiveId" clId="{76678E57-E562-46CA-A2EE-30D6A3B2DD10}" dt="2020-04-12T10:25:34.313" v="576" actId="255"/>
        <pc:sldMkLst>
          <pc:docMk/>
          <pc:sldMk cId="3687696977" sldId="268"/>
        </pc:sldMkLst>
        <pc:spChg chg="mod">
          <ac:chgData name="Swapnil katti" userId="abaae35b330dedd3" providerId="LiveId" clId="{76678E57-E562-46CA-A2EE-30D6A3B2DD10}" dt="2020-04-12T10:24:23.511" v="562" actId="26606"/>
          <ac:spMkLst>
            <pc:docMk/>
            <pc:sldMk cId="3687696977" sldId="268"/>
            <ac:spMk id="2" creationId="{53D2DEEA-1FBA-428E-8D5F-5E24299F2A15}"/>
          </ac:spMkLst>
        </pc:spChg>
        <pc:spChg chg="del">
          <ac:chgData name="Swapnil katti" userId="abaae35b330dedd3" providerId="LiveId" clId="{76678E57-E562-46CA-A2EE-30D6A3B2DD10}" dt="2020-04-12T10:06:06.159" v="115" actId="3680"/>
          <ac:spMkLst>
            <pc:docMk/>
            <pc:sldMk cId="3687696977" sldId="268"/>
            <ac:spMk id="3" creationId="{5C0EAA39-5FDB-4917-BC8F-1605A8EFB90E}"/>
          </ac:spMkLst>
        </pc:spChg>
        <pc:spChg chg="add del mod">
          <ac:chgData name="Swapnil katti" userId="abaae35b330dedd3" providerId="LiveId" clId="{76678E57-E562-46CA-A2EE-30D6A3B2DD10}" dt="2020-04-12T10:09:28.650" v="142" actId="478"/>
          <ac:spMkLst>
            <pc:docMk/>
            <pc:sldMk cId="3687696977" sldId="268"/>
            <ac:spMk id="9" creationId="{9A208529-1B5E-4FAF-9BE7-C0BC87E909C7}"/>
          </ac:spMkLst>
        </pc:spChg>
        <pc:spChg chg="add del mod">
          <ac:chgData name="Swapnil katti" userId="abaae35b330dedd3" providerId="LiveId" clId="{76678E57-E562-46CA-A2EE-30D6A3B2DD10}" dt="2020-04-12T10:25:34.313" v="576" actId="255"/>
          <ac:spMkLst>
            <pc:docMk/>
            <pc:sldMk cId="3687696977" sldId="268"/>
            <ac:spMk id="10" creationId="{F9FF6CE6-15CB-4FC4-95E1-4FEFCF9B8EC1}"/>
          </ac:spMkLst>
        </pc:spChg>
        <pc:spChg chg="add del mod">
          <ac:chgData name="Swapnil katti" userId="abaae35b330dedd3" providerId="LiveId" clId="{76678E57-E562-46CA-A2EE-30D6A3B2DD10}" dt="2020-04-12T10:09:58.160" v="152" actId="11529"/>
          <ac:spMkLst>
            <pc:docMk/>
            <pc:sldMk cId="3687696977" sldId="268"/>
            <ac:spMk id="11" creationId="{0ACE793B-FA8A-455A-A5A2-1E5FF57AB88D}"/>
          </ac:spMkLst>
        </pc:spChg>
        <pc:spChg chg="add del mod">
          <ac:chgData name="Swapnil katti" userId="abaae35b330dedd3" providerId="LiveId" clId="{76678E57-E562-46CA-A2EE-30D6A3B2DD10}" dt="2020-04-12T10:10:51.618" v="191"/>
          <ac:spMkLst>
            <pc:docMk/>
            <pc:sldMk cId="3687696977" sldId="268"/>
            <ac:spMk id="12" creationId="{8B299AA2-D6DE-4FB8-835F-3F7F2499344A}"/>
          </ac:spMkLst>
        </pc:spChg>
        <pc:spChg chg="add del mod">
          <ac:chgData name="Swapnil katti" userId="abaae35b330dedd3" providerId="LiveId" clId="{76678E57-E562-46CA-A2EE-30D6A3B2DD10}" dt="2020-04-12T10:11:46.786" v="267"/>
          <ac:spMkLst>
            <pc:docMk/>
            <pc:sldMk cId="3687696977" sldId="268"/>
            <ac:spMk id="13" creationId="{2BB62918-1CA8-425B-8EC3-26A47D2CF2E8}"/>
          </ac:spMkLst>
        </pc:spChg>
        <pc:spChg chg="add mod">
          <ac:chgData name="Swapnil katti" userId="abaae35b330dedd3" providerId="LiveId" clId="{76678E57-E562-46CA-A2EE-30D6A3B2DD10}" dt="2020-04-12T10:24:45.785" v="565" actId="1076"/>
          <ac:spMkLst>
            <pc:docMk/>
            <pc:sldMk cId="3687696977" sldId="268"/>
            <ac:spMk id="14" creationId="{386F5DE9-5CA3-4BC2-BEC4-5A3A6B632054}"/>
          </ac:spMkLst>
        </pc:spChg>
        <pc:spChg chg="add">
          <ac:chgData name="Swapnil katti" userId="abaae35b330dedd3" providerId="LiveId" clId="{76678E57-E562-46CA-A2EE-30D6A3B2DD10}" dt="2020-04-12T10:24:23.511" v="562" actId="26606"/>
          <ac:spMkLst>
            <pc:docMk/>
            <pc:sldMk cId="3687696977" sldId="268"/>
            <ac:spMk id="19" creationId="{BB2B8762-61F0-4F1B-9364-D633EE9D6AF5}"/>
          </ac:spMkLst>
        </pc:spChg>
        <pc:spChg chg="add">
          <ac:chgData name="Swapnil katti" userId="abaae35b330dedd3" providerId="LiveId" clId="{76678E57-E562-46CA-A2EE-30D6A3B2DD10}" dt="2020-04-12T10:24:23.511" v="562" actId="26606"/>
          <ac:spMkLst>
            <pc:docMk/>
            <pc:sldMk cId="3687696977" sldId="268"/>
            <ac:spMk id="21" creationId="{E97675C8-1328-460C-9EBF-6B446B67EAD3}"/>
          </ac:spMkLst>
        </pc:spChg>
        <pc:spChg chg="add">
          <ac:chgData name="Swapnil katti" userId="abaae35b330dedd3" providerId="LiveId" clId="{76678E57-E562-46CA-A2EE-30D6A3B2DD10}" dt="2020-04-12T10:24:23.511" v="562" actId="26606"/>
          <ac:spMkLst>
            <pc:docMk/>
            <pc:sldMk cId="3687696977" sldId="268"/>
            <ac:spMk id="25" creationId="{C6417104-D4C1-4710-9982-2154A7F48492}"/>
          </ac:spMkLst>
        </pc:spChg>
        <pc:spChg chg="add">
          <ac:chgData name="Swapnil katti" userId="abaae35b330dedd3" providerId="LiveId" clId="{76678E57-E562-46CA-A2EE-30D6A3B2DD10}" dt="2020-04-12T10:24:23.511" v="562" actId="26606"/>
          <ac:spMkLst>
            <pc:docMk/>
            <pc:sldMk cId="3687696977" sldId="268"/>
            <ac:spMk id="27" creationId="{626F1402-2DEC-4071-84AF-350C7BF00D43}"/>
          </ac:spMkLst>
        </pc:spChg>
        <pc:spChg chg="add">
          <ac:chgData name="Swapnil katti" userId="abaae35b330dedd3" providerId="LiveId" clId="{76678E57-E562-46CA-A2EE-30D6A3B2DD10}" dt="2020-04-12T10:24:23.511" v="562" actId="26606"/>
          <ac:spMkLst>
            <pc:docMk/>
            <pc:sldMk cId="3687696977" sldId="268"/>
            <ac:spMk id="31" creationId="{DA52A394-10F4-4AA5-90E4-634D1E919DBA}"/>
          </ac:spMkLst>
        </pc:spChg>
        <pc:spChg chg="add">
          <ac:chgData name="Swapnil katti" userId="abaae35b330dedd3" providerId="LiveId" clId="{76678E57-E562-46CA-A2EE-30D6A3B2DD10}" dt="2020-04-12T10:24:23.511" v="562" actId="26606"/>
          <ac:spMkLst>
            <pc:docMk/>
            <pc:sldMk cId="3687696977" sldId="268"/>
            <ac:spMk id="33" creationId="{07BDDC51-8BB2-42BE-8EA8-39B3E9AC1EF6}"/>
          </ac:spMkLst>
        </pc:spChg>
        <pc:graphicFrameChg chg="add del mod ord modGraphic">
          <ac:chgData name="Swapnil katti" userId="abaae35b330dedd3" providerId="LiveId" clId="{76678E57-E562-46CA-A2EE-30D6A3B2DD10}" dt="2020-04-12T10:09:18.871" v="141" actId="478"/>
          <ac:graphicFrameMkLst>
            <pc:docMk/>
            <pc:sldMk cId="3687696977" sldId="268"/>
            <ac:graphicFrameMk id="4" creationId="{9705080C-EA57-4C00-BC66-A91D3BFA1BE6}"/>
          </ac:graphicFrameMkLst>
        </pc:graphicFrameChg>
        <pc:picChg chg="add mod ord">
          <ac:chgData name="Swapnil katti" userId="abaae35b330dedd3" providerId="LiveId" clId="{76678E57-E562-46CA-A2EE-30D6A3B2DD10}" dt="2020-04-12T10:24:23.511" v="562" actId="26606"/>
          <ac:picMkLst>
            <pc:docMk/>
            <pc:sldMk cId="3687696977" sldId="268"/>
            <ac:picMk id="6" creationId="{867CDEBF-849B-4FE5-9967-EF9428C43A31}"/>
          </ac:picMkLst>
        </pc:picChg>
        <pc:picChg chg="add mod">
          <ac:chgData name="Swapnil katti" userId="abaae35b330dedd3" providerId="LiveId" clId="{76678E57-E562-46CA-A2EE-30D6A3B2DD10}" dt="2020-04-12T10:24:23.511" v="562" actId="26606"/>
          <ac:picMkLst>
            <pc:docMk/>
            <pc:sldMk cId="3687696977" sldId="268"/>
            <ac:picMk id="7" creationId="{D69DF8F5-048D-4147-8BC6-6AAD7329E885}"/>
          </ac:picMkLst>
        </pc:picChg>
        <pc:cxnChg chg="add">
          <ac:chgData name="Swapnil katti" userId="abaae35b330dedd3" providerId="LiveId" clId="{76678E57-E562-46CA-A2EE-30D6A3B2DD10}" dt="2020-04-12T10:24:23.511" v="562" actId="26606"/>
          <ac:cxnSpMkLst>
            <pc:docMk/>
            <pc:sldMk cId="3687696977" sldId="268"/>
            <ac:cxnSpMk id="23" creationId="{514EE78B-AF71-4195-A01B-F1165D9233BF}"/>
          </ac:cxnSpMkLst>
        </pc:cxnChg>
        <pc:cxnChg chg="add">
          <ac:chgData name="Swapnil katti" userId="abaae35b330dedd3" providerId="LiveId" clId="{76678E57-E562-46CA-A2EE-30D6A3B2DD10}" dt="2020-04-12T10:24:23.511" v="562" actId="26606"/>
          <ac:cxnSpMkLst>
            <pc:docMk/>
            <pc:sldMk cId="3687696977" sldId="268"/>
            <ac:cxnSpMk id="29" creationId="{04733B62-1719-4677-A612-CA0AC0AD7482}"/>
          </ac:cxnSpMkLst>
        </pc:cxnChg>
      </pc:sldChg>
      <pc:sldChg chg="addSp delSp modSp add del">
        <pc:chgData name="Swapnil katti" userId="abaae35b330dedd3" providerId="LiveId" clId="{76678E57-E562-46CA-A2EE-30D6A3B2DD10}" dt="2020-04-12T09:58:00.835" v="46" actId="47"/>
        <pc:sldMkLst>
          <pc:docMk/>
          <pc:sldMk cId="16510226" sldId="269"/>
        </pc:sldMkLst>
        <pc:spChg chg="add del">
          <ac:chgData name="Swapnil katti" userId="abaae35b330dedd3" providerId="LiveId" clId="{76678E57-E562-46CA-A2EE-30D6A3B2DD10}" dt="2020-04-12T09:54:44.673" v="15"/>
          <ac:spMkLst>
            <pc:docMk/>
            <pc:sldMk cId="16510226" sldId="269"/>
            <ac:spMk id="4" creationId="{0C12EA4E-EAF0-4B76-8D82-331871276AF3}"/>
          </ac:spMkLst>
        </pc:spChg>
        <pc:spChg chg="add del mod">
          <ac:chgData name="Swapnil katti" userId="abaae35b330dedd3" providerId="LiveId" clId="{76678E57-E562-46CA-A2EE-30D6A3B2DD10}" dt="2020-04-12T09:55:35.056" v="24"/>
          <ac:spMkLst>
            <pc:docMk/>
            <pc:sldMk cId="16510226" sldId="269"/>
            <ac:spMk id="5" creationId="{7B083804-7668-4BC8-9F01-5346D148AD83}"/>
          </ac:spMkLst>
        </pc:spChg>
      </pc:sldChg>
      <pc:sldChg chg="addSp delSp modSp add mod setBg">
        <pc:chgData name="Swapnil katti" userId="abaae35b330dedd3" providerId="LiveId" clId="{76678E57-E562-46CA-A2EE-30D6A3B2DD10}" dt="2020-04-12T10:26:07.701" v="594" actId="26606"/>
        <pc:sldMkLst>
          <pc:docMk/>
          <pc:sldMk cId="3512488133" sldId="269"/>
        </pc:sldMkLst>
        <pc:spChg chg="mod">
          <ac:chgData name="Swapnil katti" userId="abaae35b330dedd3" providerId="LiveId" clId="{76678E57-E562-46CA-A2EE-30D6A3B2DD10}" dt="2020-04-12T10:26:07.701" v="594" actId="26606"/>
          <ac:spMkLst>
            <pc:docMk/>
            <pc:sldMk cId="3512488133" sldId="269"/>
            <ac:spMk id="2" creationId="{F3806A33-2CF2-43EF-8A4F-39670B926246}"/>
          </ac:spMkLst>
        </pc:spChg>
        <pc:spChg chg="del">
          <ac:chgData name="Swapnil katti" userId="abaae35b330dedd3" providerId="LiveId" clId="{76678E57-E562-46CA-A2EE-30D6A3B2DD10}" dt="2020-04-12T10:26:07.701" v="594" actId="26606"/>
          <ac:spMkLst>
            <pc:docMk/>
            <pc:sldMk cId="3512488133" sldId="269"/>
            <ac:spMk id="3" creationId="{5F6CA399-9227-42C0-8A99-2792D185DEAE}"/>
          </ac:spMkLst>
        </pc:spChg>
        <pc:spChg chg="add">
          <ac:chgData name="Swapnil katti" userId="abaae35b330dedd3" providerId="LiveId" clId="{76678E57-E562-46CA-A2EE-30D6A3B2DD10}" dt="2020-04-12T10:26:07.701" v="594" actId="26606"/>
          <ac:spMkLst>
            <pc:docMk/>
            <pc:sldMk cId="3512488133" sldId="269"/>
            <ac:spMk id="10" creationId="{4E4490D0-3672-446A-AC12-B4830333BDDD}"/>
          </ac:spMkLst>
        </pc:spChg>
        <pc:spChg chg="add">
          <ac:chgData name="Swapnil katti" userId="abaae35b330dedd3" providerId="LiveId" clId="{76678E57-E562-46CA-A2EE-30D6A3B2DD10}" dt="2020-04-12T10:26:07.701" v="594" actId="26606"/>
          <ac:spMkLst>
            <pc:docMk/>
            <pc:sldMk cId="3512488133" sldId="269"/>
            <ac:spMk id="12" creationId="{39CB82C2-DF65-4EC1-8280-F201D50F570B}"/>
          </ac:spMkLst>
        </pc:spChg>
        <pc:spChg chg="add">
          <ac:chgData name="Swapnil katti" userId="abaae35b330dedd3" providerId="LiveId" clId="{76678E57-E562-46CA-A2EE-30D6A3B2DD10}" dt="2020-04-12T10:26:07.701" v="594" actId="26606"/>
          <ac:spMkLst>
            <pc:docMk/>
            <pc:sldMk cId="3512488133" sldId="269"/>
            <ac:spMk id="16" creationId="{AE220058-3FCE-496E-ADF2-D8A6961F39F6}"/>
          </ac:spMkLst>
        </pc:spChg>
        <pc:spChg chg="add">
          <ac:chgData name="Swapnil katti" userId="abaae35b330dedd3" providerId="LiveId" clId="{76678E57-E562-46CA-A2EE-30D6A3B2DD10}" dt="2020-04-12T10:26:07.701" v="594" actId="26606"/>
          <ac:spMkLst>
            <pc:docMk/>
            <pc:sldMk cId="3512488133" sldId="269"/>
            <ac:spMk id="20" creationId="{3E9C5090-7D25-41E3-A6D3-CCAEE505E785}"/>
          </ac:spMkLst>
        </pc:spChg>
        <pc:spChg chg="add">
          <ac:chgData name="Swapnil katti" userId="abaae35b330dedd3" providerId="LiveId" clId="{76678E57-E562-46CA-A2EE-30D6A3B2DD10}" dt="2020-04-12T10:26:07.701" v="594" actId="26606"/>
          <ac:spMkLst>
            <pc:docMk/>
            <pc:sldMk cId="3512488133" sldId="269"/>
            <ac:spMk id="22" creationId="{11BF8809-0DAC-41E5-A212-ACB4A01BE95B}"/>
          </ac:spMkLst>
        </pc:spChg>
        <pc:picChg chg="add">
          <ac:chgData name="Swapnil katti" userId="abaae35b330dedd3" providerId="LiveId" clId="{76678E57-E562-46CA-A2EE-30D6A3B2DD10}" dt="2020-04-12T10:26:07.701" v="594" actId="26606"/>
          <ac:picMkLst>
            <pc:docMk/>
            <pc:sldMk cId="3512488133" sldId="269"/>
            <ac:picMk id="7" creationId="{7B37ABA7-D1D3-4BE5-9533-52EE055E8224}"/>
          </ac:picMkLst>
        </pc:picChg>
        <pc:cxnChg chg="add">
          <ac:chgData name="Swapnil katti" userId="abaae35b330dedd3" providerId="LiveId" clId="{76678E57-E562-46CA-A2EE-30D6A3B2DD10}" dt="2020-04-12T10:26:07.701" v="594" actId="26606"/>
          <ac:cxnSpMkLst>
            <pc:docMk/>
            <pc:sldMk cId="3512488133" sldId="269"/>
            <ac:cxnSpMk id="14" creationId="{7E1D4427-852B-4B37-8E76-0E9F1810BA2A}"/>
          </ac:cxnSpMkLst>
        </pc:cxnChg>
        <pc:cxnChg chg="add">
          <ac:chgData name="Swapnil katti" userId="abaae35b330dedd3" providerId="LiveId" clId="{76678E57-E562-46CA-A2EE-30D6A3B2DD10}" dt="2020-04-12T10:26:07.701" v="594" actId="26606"/>
          <ac:cxnSpMkLst>
            <pc:docMk/>
            <pc:sldMk cId="3512488133" sldId="269"/>
            <ac:cxnSpMk id="18" creationId="{E193F809-7E50-4AAD-8E26-878207931CB5}"/>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techterms.com/definition/table" TargetMode="Externa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3.sv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svg"/><Relationship Id="rId9" Type="http://schemas.openxmlformats.org/officeDocument/2006/relationships/hyperlink" Target="https://techterms.com/definition/table"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630A9-BCFF-4F5B-93B7-2EE0F0DC07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4DCE167-BC72-405A-AF02-B07FDA6EC848}">
      <dgm:prSet/>
      <dgm:spPr/>
      <dgm:t>
        <a:bodyPr/>
        <a:lstStyle/>
        <a:p>
          <a:r>
            <a:rPr lang="en-IN" b="1"/>
            <a:t>RDBMS</a:t>
          </a:r>
          <a:r>
            <a:rPr lang="en-IN"/>
            <a:t>. Stands for "Relational Database Management System.“.</a:t>
          </a:r>
          <a:endParaRPr lang="en-US"/>
        </a:p>
      </dgm:t>
    </dgm:pt>
    <dgm:pt modelId="{AA9E0C7C-87B8-4B17-A709-79515C3C0B87}" type="parTrans" cxnId="{6FB55936-2786-4BB6-8614-F72ECE5D1B26}">
      <dgm:prSet/>
      <dgm:spPr/>
      <dgm:t>
        <a:bodyPr/>
        <a:lstStyle/>
        <a:p>
          <a:endParaRPr lang="en-US"/>
        </a:p>
      </dgm:t>
    </dgm:pt>
    <dgm:pt modelId="{008FF794-FC0E-4D72-977D-39A5AE06ED9A}" type="sibTrans" cxnId="{6FB55936-2786-4BB6-8614-F72ECE5D1B26}">
      <dgm:prSet/>
      <dgm:spPr/>
      <dgm:t>
        <a:bodyPr/>
        <a:lstStyle/>
        <a:p>
          <a:endParaRPr lang="en-US"/>
        </a:p>
      </dgm:t>
    </dgm:pt>
    <dgm:pt modelId="{85C5961F-96AB-44AB-B28C-3CBF1DF8A9E3}">
      <dgm:prSet/>
      <dgm:spPr/>
      <dgm:t>
        <a:bodyPr/>
        <a:lstStyle/>
        <a:p>
          <a:r>
            <a:rPr lang="en-US"/>
            <a:t>An RDBMS is a DBMS designed specifically for relational databases. Therefore, RDBMSes are a subset of DBMSes.</a:t>
          </a:r>
        </a:p>
      </dgm:t>
    </dgm:pt>
    <dgm:pt modelId="{3AB2C953-E451-4F82-B6A7-D2D2440C069E}" type="parTrans" cxnId="{6A05ABB6-D212-4902-A312-DCC07A66AA89}">
      <dgm:prSet/>
      <dgm:spPr/>
      <dgm:t>
        <a:bodyPr/>
        <a:lstStyle/>
        <a:p>
          <a:endParaRPr lang="en-US"/>
        </a:p>
      </dgm:t>
    </dgm:pt>
    <dgm:pt modelId="{9899C312-E8E2-4094-BB0C-75742F479672}" type="sibTrans" cxnId="{6A05ABB6-D212-4902-A312-DCC07A66AA89}">
      <dgm:prSet/>
      <dgm:spPr/>
      <dgm:t>
        <a:bodyPr/>
        <a:lstStyle/>
        <a:p>
          <a:endParaRPr lang="en-US"/>
        </a:p>
      </dgm:t>
    </dgm:pt>
    <dgm:pt modelId="{89418C7D-7FDF-45F4-ABF9-47920110A95D}">
      <dgm:prSet/>
      <dgm:spPr/>
      <dgm:t>
        <a:bodyPr/>
        <a:lstStyle/>
        <a:p>
          <a:r>
            <a:rPr lang="en-US"/>
            <a:t>A relational database refers to a database that stores data in a structured format, using rows and columns.</a:t>
          </a:r>
        </a:p>
      </dgm:t>
    </dgm:pt>
    <dgm:pt modelId="{5E1B5A1D-ED54-47C3-A422-20FD615CF3C1}" type="parTrans" cxnId="{EE95C2FD-3684-497B-ABB8-001011DD79FF}">
      <dgm:prSet/>
      <dgm:spPr/>
      <dgm:t>
        <a:bodyPr/>
        <a:lstStyle/>
        <a:p>
          <a:endParaRPr lang="en-US"/>
        </a:p>
      </dgm:t>
    </dgm:pt>
    <dgm:pt modelId="{E5CBF530-0219-4623-A512-6CF16FD6781A}" type="sibTrans" cxnId="{EE95C2FD-3684-497B-ABB8-001011DD79FF}">
      <dgm:prSet/>
      <dgm:spPr/>
      <dgm:t>
        <a:bodyPr/>
        <a:lstStyle/>
        <a:p>
          <a:endParaRPr lang="en-US"/>
        </a:p>
      </dgm:t>
    </dgm:pt>
    <dgm:pt modelId="{A37A6811-37F3-481A-AE30-9E71E5DD1A83}">
      <dgm:prSet/>
      <dgm:spPr/>
      <dgm:t>
        <a:bodyPr/>
        <a:lstStyle/>
        <a:p>
          <a:r>
            <a:rPr lang="en-US"/>
            <a:t>This makes it easy to locate and access specific values within the database. It is "relational" because the values within each </a:t>
          </a:r>
          <a:r>
            <a:rPr lang="en-US">
              <a:hlinkClick xmlns:r="http://schemas.openxmlformats.org/officeDocument/2006/relationships" r:id="rId1"/>
            </a:rPr>
            <a:t>table</a:t>
          </a:r>
          <a:r>
            <a:rPr lang="en-US"/>
            <a:t> are related to each other. Tables may also be related to other tables. </a:t>
          </a:r>
        </a:p>
      </dgm:t>
    </dgm:pt>
    <dgm:pt modelId="{84537E63-941C-4582-98BA-B434F04403FE}" type="parTrans" cxnId="{2CD1FC3B-F176-4131-ACB4-510404B26E79}">
      <dgm:prSet/>
      <dgm:spPr/>
      <dgm:t>
        <a:bodyPr/>
        <a:lstStyle/>
        <a:p>
          <a:endParaRPr lang="en-US"/>
        </a:p>
      </dgm:t>
    </dgm:pt>
    <dgm:pt modelId="{E0A825CD-1B3A-4FFE-B637-1A5D2ACC7A1C}" type="sibTrans" cxnId="{2CD1FC3B-F176-4131-ACB4-510404B26E79}">
      <dgm:prSet/>
      <dgm:spPr/>
      <dgm:t>
        <a:bodyPr/>
        <a:lstStyle/>
        <a:p>
          <a:endParaRPr lang="en-US"/>
        </a:p>
      </dgm:t>
    </dgm:pt>
    <dgm:pt modelId="{6A56661D-E149-453F-9C24-24A5726C558C}">
      <dgm:prSet/>
      <dgm:spPr/>
      <dgm:t>
        <a:bodyPr/>
        <a:lstStyle/>
        <a:p>
          <a:r>
            <a:rPr lang="en-US"/>
            <a:t>Each row in a table has its own unique key. Rows in a table can be linked to rows in other tables by adding a column for the unique key of the linked row</a:t>
          </a:r>
        </a:p>
      </dgm:t>
    </dgm:pt>
    <dgm:pt modelId="{DAD35720-F570-4736-8D5B-51098FEBEC48}" type="parTrans" cxnId="{A14B7D8F-DF54-4CDA-B3BA-F4A7A0925626}">
      <dgm:prSet/>
      <dgm:spPr/>
      <dgm:t>
        <a:bodyPr/>
        <a:lstStyle/>
        <a:p>
          <a:endParaRPr lang="en-US"/>
        </a:p>
      </dgm:t>
    </dgm:pt>
    <dgm:pt modelId="{7EB49C8A-261B-43E5-BE07-6C4ACAE0A07D}" type="sibTrans" cxnId="{A14B7D8F-DF54-4CDA-B3BA-F4A7A0925626}">
      <dgm:prSet/>
      <dgm:spPr/>
      <dgm:t>
        <a:bodyPr/>
        <a:lstStyle/>
        <a:p>
          <a:endParaRPr lang="en-US"/>
        </a:p>
      </dgm:t>
    </dgm:pt>
    <dgm:pt modelId="{002E9D1E-5EDA-43FB-9C49-DCF5547EDDBD}" type="pres">
      <dgm:prSet presAssocID="{83A630A9-BCFF-4F5B-93B7-2EE0F0DC07F7}" presName="root" presStyleCnt="0">
        <dgm:presLayoutVars>
          <dgm:dir/>
          <dgm:resizeHandles val="exact"/>
        </dgm:presLayoutVars>
      </dgm:prSet>
      <dgm:spPr/>
    </dgm:pt>
    <dgm:pt modelId="{5B5C9257-E94D-41F0-8217-001CF22B0355}" type="pres">
      <dgm:prSet presAssocID="{D4DCE167-BC72-405A-AF02-B07FDA6EC848}" presName="compNode" presStyleCnt="0"/>
      <dgm:spPr/>
    </dgm:pt>
    <dgm:pt modelId="{A49A5494-2A30-4874-A3DA-57A908A898D8}" type="pres">
      <dgm:prSet presAssocID="{D4DCE167-BC72-405A-AF02-B07FDA6EC848}" presName="bgRect" presStyleLbl="bgShp" presStyleIdx="0" presStyleCnt="5"/>
      <dgm:spPr/>
    </dgm:pt>
    <dgm:pt modelId="{0295EB31-E7DB-4800-8EA0-AC7F87CF9F54}" type="pres">
      <dgm:prSet presAssocID="{D4DCE167-BC72-405A-AF02-B07FDA6EC848}"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Database"/>
        </a:ext>
      </dgm:extLst>
    </dgm:pt>
    <dgm:pt modelId="{935E425D-BE92-438D-A743-9188CF94671F}" type="pres">
      <dgm:prSet presAssocID="{D4DCE167-BC72-405A-AF02-B07FDA6EC848}" presName="spaceRect" presStyleCnt="0"/>
      <dgm:spPr/>
    </dgm:pt>
    <dgm:pt modelId="{98251D6A-70C0-46FE-AF12-0CD8F5E6BAF1}" type="pres">
      <dgm:prSet presAssocID="{D4DCE167-BC72-405A-AF02-B07FDA6EC848}" presName="parTx" presStyleLbl="revTx" presStyleIdx="0" presStyleCnt="5">
        <dgm:presLayoutVars>
          <dgm:chMax val="0"/>
          <dgm:chPref val="0"/>
        </dgm:presLayoutVars>
      </dgm:prSet>
      <dgm:spPr/>
    </dgm:pt>
    <dgm:pt modelId="{23A7FA57-FF22-4E91-BF4E-040D27146B2E}" type="pres">
      <dgm:prSet presAssocID="{008FF794-FC0E-4D72-977D-39A5AE06ED9A}" presName="sibTrans" presStyleCnt="0"/>
      <dgm:spPr/>
    </dgm:pt>
    <dgm:pt modelId="{F3AD7268-5FC3-45D3-ADB1-42791BEE9A1C}" type="pres">
      <dgm:prSet presAssocID="{85C5961F-96AB-44AB-B28C-3CBF1DF8A9E3}" presName="compNode" presStyleCnt="0"/>
      <dgm:spPr/>
    </dgm:pt>
    <dgm:pt modelId="{C4E85D51-25A1-4416-911F-17DD91CF7165}" type="pres">
      <dgm:prSet presAssocID="{85C5961F-96AB-44AB-B28C-3CBF1DF8A9E3}" presName="bgRect" presStyleLbl="bgShp" presStyleIdx="1" presStyleCnt="5"/>
      <dgm:spPr/>
    </dgm:pt>
    <dgm:pt modelId="{F6BC40CE-6BAC-4D7A-BDB8-36B082E63847}" type="pres">
      <dgm:prSet presAssocID="{85C5961F-96AB-44AB-B28C-3CBF1DF8A9E3}"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isconnected"/>
        </a:ext>
      </dgm:extLst>
    </dgm:pt>
    <dgm:pt modelId="{BD513C50-FE9A-42E6-9FD5-E9898451D445}" type="pres">
      <dgm:prSet presAssocID="{85C5961F-96AB-44AB-B28C-3CBF1DF8A9E3}" presName="spaceRect" presStyleCnt="0"/>
      <dgm:spPr/>
    </dgm:pt>
    <dgm:pt modelId="{E59DA293-ED2E-4F3D-AE09-3D62C6949287}" type="pres">
      <dgm:prSet presAssocID="{85C5961F-96AB-44AB-B28C-3CBF1DF8A9E3}" presName="parTx" presStyleLbl="revTx" presStyleIdx="1" presStyleCnt="5">
        <dgm:presLayoutVars>
          <dgm:chMax val="0"/>
          <dgm:chPref val="0"/>
        </dgm:presLayoutVars>
      </dgm:prSet>
      <dgm:spPr/>
    </dgm:pt>
    <dgm:pt modelId="{E048BA23-F30A-4ADD-8764-15FA63480B2C}" type="pres">
      <dgm:prSet presAssocID="{9899C312-E8E2-4094-BB0C-75742F479672}" presName="sibTrans" presStyleCnt="0"/>
      <dgm:spPr/>
    </dgm:pt>
    <dgm:pt modelId="{BA04CAAA-6564-4F68-93BA-D20923E11ABE}" type="pres">
      <dgm:prSet presAssocID="{89418C7D-7FDF-45F4-ABF9-47920110A95D}" presName="compNode" presStyleCnt="0"/>
      <dgm:spPr/>
    </dgm:pt>
    <dgm:pt modelId="{7B5EF095-9E6D-413E-B382-A3DFB2D26F8B}" type="pres">
      <dgm:prSet presAssocID="{89418C7D-7FDF-45F4-ABF9-47920110A95D}" presName="bgRect" presStyleLbl="bgShp" presStyleIdx="2" presStyleCnt="5"/>
      <dgm:spPr/>
    </dgm:pt>
    <dgm:pt modelId="{D7C6D914-4BD6-47AA-8B87-470EAA28791B}" type="pres">
      <dgm:prSet presAssocID="{89418C7D-7FDF-45F4-ABF9-47920110A95D}"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able"/>
        </a:ext>
      </dgm:extLst>
    </dgm:pt>
    <dgm:pt modelId="{99B058C9-8C5B-46D9-888F-F27047B823DA}" type="pres">
      <dgm:prSet presAssocID="{89418C7D-7FDF-45F4-ABF9-47920110A95D}" presName="spaceRect" presStyleCnt="0"/>
      <dgm:spPr/>
    </dgm:pt>
    <dgm:pt modelId="{8210F77E-50C4-4597-AC02-F628C1F34FAE}" type="pres">
      <dgm:prSet presAssocID="{89418C7D-7FDF-45F4-ABF9-47920110A95D}" presName="parTx" presStyleLbl="revTx" presStyleIdx="2" presStyleCnt="5">
        <dgm:presLayoutVars>
          <dgm:chMax val="0"/>
          <dgm:chPref val="0"/>
        </dgm:presLayoutVars>
      </dgm:prSet>
      <dgm:spPr/>
    </dgm:pt>
    <dgm:pt modelId="{DC582AC9-8A15-4438-97EE-7818939DEE59}" type="pres">
      <dgm:prSet presAssocID="{E5CBF530-0219-4623-A512-6CF16FD6781A}" presName="sibTrans" presStyleCnt="0"/>
      <dgm:spPr/>
    </dgm:pt>
    <dgm:pt modelId="{237FA695-E075-4C0B-A241-D6E15AE1C816}" type="pres">
      <dgm:prSet presAssocID="{A37A6811-37F3-481A-AE30-9E71E5DD1A83}" presName="compNode" presStyleCnt="0"/>
      <dgm:spPr/>
    </dgm:pt>
    <dgm:pt modelId="{0BDBE885-4B75-490A-A86F-BC76A94D1FA0}" type="pres">
      <dgm:prSet presAssocID="{A37A6811-37F3-481A-AE30-9E71E5DD1A83}" presName="bgRect" presStyleLbl="bgShp" presStyleIdx="3" presStyleCnt="5"/>
      <dgm:spPr/>
    </dgm:pt>
    <dgm:pt modelId="{389D57F2-C938-4722-A92B-BA8B7FC74668}" type="pres">
      <dgm:prSet presAssocID="{A37A6811-37F3-481A-AE30-9E71E5DD1A83}"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Maximize"/>
        </a:ext>
      </dgm:extLst>
    </dgm:pt>
    <dgm:pt modelId="{D141AEBF-A9AC-441A-B55A-21E23B365B15}" type="pres">
      <dgm:prSet presAssocID="{A37A6811-37F3-481A-AE30-9E71E5DD1A83}" presName="spaceRect" presStyleCnt="0"/>
      <dgm:spPr/>
    </dgm:pt>
    <dgm:pt modelId="{9B42C9B0-2A9A-4EFE-A537-4B4F2D219A9E}" type="pres">
      <dgm:prSet presAssocID="{A37A6811-37F3-481A-AE30-9E71E5DD1A83}" presName="parTx" presStyleLbl="revTx" presStyleIdx="3" presStyleCnt="5">
        <dgm:presLayoutVars>
          <dgm:chMax val="0"/>
          <dgm:chPref val="0"/>
        </dgm:presLayoutVars>
      </dgm:prSet>
      <dgm:spPr/>
    </dgm:pt>
    <dgm:pt modelId="{64536AE3-F5AA-4296-9656-2CCA3F405EA1}" type="pres">
      <dgm:prSet presAssocID="{E0A825CD-1B3A-4FFE-B637-1A5D2ACC7A1C}" presName="sibTrans" presStyleCnt="0"/>
      <dgm:spPr/>
    </dgm:pt>
    <dgm:pt modelId="{2CDA7E6C-9C31-4837-B71D-351A10AFC8E8}" type="pres">
      <dgm:prSet presAssocID="{6A56661D-E149-453F-9C24-24A5726C558C}" presName="compNode" presStyleCnt="0"/>
      <dgm:spPr/>
    </dgm:pt>
    <dgm:pt modelId="{396B6FF9-5B57-4B81-AED7-9C51E8D399C3}" type="pres">
      <dgm:prSet presAssocID="{6A56661D-E149-453F-9C24-24A5726C558C}" presName="bgRect" presStyleLbl="bgShp" presStyleIdx="4" presStyleCnt="5"/>
      <dgm:spPr/>
    </dgm:pt>
    <dgm:pt modelId="{12436FD0-5C61-4729-B2A1-0679DDD0ABAE}" type="pres">
      <dgm:prSet presAssocID="{6A56661D-E149-453F-9C24-24A5726C558C}"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Spoon"/>
        </a:ext>
      </dgm:extLst>
    </dgm:pt>
    <dgm:pt modelId="{573317E2-458D-4193-9F24-6435B68D199D}" type="pres">
      <dgm:prSet presAssocID="{6A56661D-E149-453F-9C24-24A5726C558C}" presName="spaceRect" presStyleCnt="0"/>
      <dgm:spPr/>
    </dgm:pt>
    <dgm:pt modelId="{5421007C-BBCF-4756-B313-DB7CB79DBD69}" type="pres">
      <dgm:prSet presAssocID="{6A56661D-E149-453F-9C24-24A5726C558C}" presName="parTx" presStyleLbl="revTx" presStyleIdx="4" presStyleCnt="5">
        <dgm:presLayoutVars>
          <dgm:chMax val="0"/>
          <dgm:chPref val="0"/>
        </dgm:presLayoutVars>
      </dgm:prSet>
      <dgm:spPr/>
    </dgm:pt>
  </dgm:ptLst>
  <dgm:cxnLst>
    <dgm:cxn modelId="{589D180C-E37A-444A-828B-6976D2C6D6EB}" type="presOf" srcId="{D4DCE167-BC72-405A-AF02-B07FDA6EC848}" destId="{98251D6A-70C0-46FE-AF12-0CD8F5E6BAF1}" srcOrd="0" destOrd="0" presId="urn:microsoft.com/office/officeart/2018/2/layout/IconVerticalSolidList"/>
    <dgm:cxn modelId="{8BCC4211-563C-46BF-B66F-C6A4BB15C3DF}" type="presOf" srcId="{6A56661D-E149-453F-9C24-24A5726C558C}" destId="{5421007C-BBCF-4756-B313-DB7CB79DBD69}" srcOrd="0" destOrd="0" presId="urn:microsoft.com/office/officeart/2018/2/layout/IconVerticalSolidList"/>
    <dgm:cxn modelId="{6FB55936-2786-4BB6-8614-F72ECE5D1B26}" srcId="{83A630A9-BCFF-4F5B-93B7-2EE0F0DC07F7}" destId="{D4DCE167-BC72-405A-AF02-B07FDA6EC848}" srcOrd="0" destOrd="0" parTransId="{AA9E0C7C-87B8-4B17-A709-79515C3C0B87}" sibTransId="{008FF794-FC0E-4D72-977D-39A5AE06ED9A}"/>
    <dgm:cxn modelId="{2CD1FC3B-F176-4131-ACB4-510404B26E79}" srcId="{83A630A9-BCFF-4F5B-93B7-2EE0F0DC07F7}" destId="{A37A6811-37F3-481A-AE30-9E71E5DD1A83}" srcOrd="3" destOrd="0" parTransId="{84537E63-941C-4582-98BA-B434F04403FE}" sibTransId="{E0A825CD-1B3A-4FFE-B637-1A5D2ACC7A1C}"/>
    <dgm:cxn modelId="{1A017167-6967-4BD4-BE76-B5BC48E3E7BB}" type="presOf" srcId="{89418C7D-7FDF-45F4-ABF9-47920110A95D}" destId="{8210F77E-50C4-4597-AC02-F628C1F34FAE}" srcOrd="0" destOrd="0" presId="urn:microsoft.com/office/officeart/2018/2/layout/IconVerticalSolidList"/>
    <dgm:cxn modelId="{7B3C5B8C-97AA-4BFA-8965-C707A6AF595B}" type="presOf" srcId="{85C5961F-96AB-44AB-B28C-3CBF1DF8A9E3}" destId="{E59DA293-ED2E-4F3D-AE09-3D62C6949287}" srcOrd="0" destOrd="0" presId="urn:microsoft.com/office/officeart/2018/2/layout/IconVerticalSolidList"/>
    <dgm:cxn modelId="{A14B7D8F-DF54-4CDA-B3BA-F4A7A0925626}" srcId="{83A630A9-BCFF-4F5B-93B7-2EE0F0DC07F7}" destId="{6A56661D-E149-453F-9C24-24A5726C558C}" srcOrd="4" destOrd="0" parTransId="{DAD35720-F570-4736-8D5B-51098FEBEC48}" sibTransId="{7EB49C8A-261B-43E5-BE07-6C4ACAE0A07D}"/>
    <dgm:cxn modelId="{6A05ABB6-D212-4902-A312-DCC07A66AA89}" srcId="{83A630A9-BCFF-4F5B-93B7-2EE0F0DC07F7}" destId="{85C5961F-96AB-44AB-B28C-3CBF1DF8A9E3}" srcOrd="1" destOrd="0" parTransId="{3AB2C953-E451-4F82-B6A7-D2D2440C069E}" sibTransId="{9899C312-E8E2-4094-BB0C-75742F479672}"/>
    <dgm:cxn modelId="{1F5EEDD9-6AD2-49F6-AE23-2408773E4849}" type="presOf" srcId="{A37A6811-37F3-481A-AE30-9E71E5DD1A83}" destId="{9B42C9B0-2A9A-4EFE-A537-4B4F2D219A9E}" srcOrd="0" destOrd="0" presId="urn:microsoft.com/office/officeart/2018/2/layout/IconVerticalSolidList"/>
    <dgm:cxn modelId="{87E325FB-8F0F-4FAB-9058-C1EF8522928A}" type="presOf" srcId="{83A630A9-BCFF-4F5B-93B7-2EE0F0DC07F7}" destId="{002E9D1E-5EDA-43FB-9C49-DCF5547EDDBD}" srcOrd="0" destOrd="0" presId="urn:microsoft.com/office/officeart/2018/2/layout/IconVerticalSolidList"/>
    <dgm:cxn modelId="{EE95C2FD-3684-497B-ABB8-001011DD79FF}" srcId="{83A630A9-BCFF-4F5B-93B7-2EE0F0DC07F7}" destId="{89418C7D-7FDF-45F4-ABF9-47920110A95D}" srcOrd="2" destOrd="0" parTransId="{5E1B5A1D-ED54-47C3-A422-20FD615CF3C1}" sibTransId="{E5CBF530-0219-4623-A512-6CF16FD6781A}"/>
    <dgm:cxn modelId="{BF9B2F23-DA32-4B49-8CBE-9FED682989E6}" type="presParOf" srcId="{002E9D1E-5EDA-43FB-9C49-DCF5547EDDBD}" destId="{5B5C9257-E94D-41F0-8217-001CF22B0355}" srcOrd="0" destOrd="0" presId="urn:microsoft.com/office/officeart/2018/2/layout/IconVerticalSolidList"/>
    <dgm:cxn modelId="{5D3C6836-7E9C-4AE9-AFB4-A66A40D07B70}" type="presParOf" srcId="{5B5C9257-E94D-41F0-8217-001CF22B0355}" destId="{A49A5494-2A30-4874-A3DA-57A908A898D8}" srcOrd="0" destOrd="0" presId="urn:microsoft.com/office/officeart/2018/2/layout/IconVerticalSolidList"/>
    <dgm:cxn modelId="{85E51941-EEA2-4D86-B0C9-865087758D7F}" type="presParOf" srcId="{5B5C9257-E94D-41F0-8217-001CF22B0355}" destId="{0295EB31-E7DB-4800-8EA0-AC7F87CF9F54}" srcOrd="1" destOrd="0" presId="urn:microsoft.com/office/officeart/2018/2/layout/IconVerticalSolidList"/>
    <dgm:cxn modelId="{268E53B8-BEDC-45AC-ABD8-2F029F6D5AA9}" type="presParOf" srcId="{5B5C9257-E94D-41F0-8217-001CF22B0355}" destId="{935E425D-BE92-438D-A743-9188CF94671F}" srcOrd="2" destOrd="0" presId="urn:microsoft.com/office/officeart/2018/2/layout/IconVerticalSolidList"/>
    <dgm:cxn modelId="{3D0AB339-E96A-4C10-8220-979B87CB61A8}" type="presParOf" srcId="{5B5C9257-E94D-41F0-8217-001CF22B0355}" destId="{98251D6A-70C0-46FE-AF12-0CD8F5E6BAF1}" srcOrd="3" destOrd="0" presId="urn:microsoft.com/office/officeart/2018/2/layout/IconVerticalSolidList"/>
    <dgm:cxn modelId="{D5856247-34B0-4D56-85BC-DDE71BC633AC}" type="presParOf" srcId="{002E9D1E-5EDA-43FB-9C49-DCF5547EDDBD}" destId="{23A7FA57-FF22-4E91-BF4E-040D27146B2E}" srcOrd="1" destOrd="0" presId="urn:microsoft.com/office/officeart/2018/2/layout/IconVerticalSolidList"/>
    <dgm:cxn modelId="{EAE9D1FC-5C5D-46C9-A8A4-0FA338BDF37F}" type="presParOf" srcId="{002E9D1E-5EDA-43FB-9C49-DCF5547EDDBD}" destId="{F3AD7268-5FC3-45D3-ADB1-42791BEE9A1C}" srcOrd="2" destOrd="0" presId="urn:microsoft.com/office/officeart/2018/2/layout/IconVerticalSolidList"/>
    <dgm:cxn modelId="{0B11A849-8B2F-4A54-8026-2C72FE4757EC}" type="presParOf" srcId="{F3AD7268-5FC3-45D3-ADB1-42791BEE9A1C}" destId="{C4E85D51-25A1-4416-911F-17DD91CF7165}" srcOrd="0" destOrd="0" presId="urn:microsoft.com/office/officeart/2018/2/layout/IconVerticalSolidList"/>
    <dgm:cxn modelId="{B5E1872E-B4F3-4D67-8073-51159581A5A0}" type="presParOf" srcId="{F3AD7268-5FC3-45D3-ADB1-42791BEE9A1C}" destId="{F6BC40CE-6BAC-4D7A-BDB8-36B082E63847}" srcOrd="1" destOrd="0" presId="urn:microsoft.com/office/officeart/2018/2/layout/IconVerticalSolidList"/>
    <dgm:cxn modelId="{B1D16E7C-58BD-409C-B947-03292F145930}" type="presParOf" srcId="{F3AD7268-5FC3-45D3-ADB1-42791BEE9A1C}" destId="{BD513C50-FE9A-42E6-9FD5-E9898451D445}" srcOrd="2" destOrd="0" presId="urn:microsoft.com/office/officeart/2018/2/layout/IconVerticalSolidList"/>
    <dgm:cxn modelId="{EF5098E2-3AF4-442C-A14E-5BCC2BE2980D}" type="presParOf" srcId="{F3AD7268-5FC3-45D3-ADB1-42791BEE9A1C}" destId="{E59DA293-ED2E-4F3D-AE09-3D62C6949287}" srcOrd="3" destOrd="0" presId="urn:microsoft.com/office/officeart/2018/2/layout/IconVerticalSolidList"/>
    <dgm:cxn modelId="{00DDAE8A-1CF8-4091-B184-35261F7B3EAD}" type="presParOf" srcId="{002E9D1E-5EDA-43FB-9C49-DCF5547EDDBD}" destId="{E048BA23-F30A-4ADD-8764-15FA63480B2C}" srcOrd="3" destOrd="0" presId="urn:microsoft.com/office/officeart/2018/2/layout/IconVerticalSolidList"/>
    <dgm:cxn modelId="{23B6D332-2506-458D-98E7-3875F2DEE851}" type="presParOf" srcId="{002E9D1E-5EDA-43FB-9C49-DCF5547EDDBD}" destId="{BA04CAAA-6564-4F68-93BA-D20923E11ABE}" srcOrd="4" destOrd="0" presId="urn:microsoft.com/office/officeart/2018/2/layout/IconVerticalSolidList"/>
    <dgm:cxn modelId="{4605EC6F-44E5-4467-9A72-35C7D2BC7788}" type="presParOf" srcId="{BA04CAAA-6564-4F68-93BA-D20923E11ABE}" destId="{7B5EF095-9E6D-413E-B382-A3DFB2D26F8B}" srcOrd="0" destOrd="0" presId="urn:microsoft.com/office/officeart/2018/2/layout/IconVerticalSolidList"/>
    <dgm:cxn modelId="{637FCEB0-6B16-4507-85E5-A03946C4EEC4}" type="presParOf" srcId="{BA04CAAA-6564-4F68-93BA-D20923E11ABE}" destId="{D7C6D914-4BD6-47AA-8B87-470EAA28791B}" srcOrd="1" destOrd="0" presId="urn:microsoft.com/office/officeart/2018/2/layout/IconVerticalSolidList"/>
    <dgm:cxn modelId="{EAAD9494-4BBD-4742-81C9-788FA65C4D48}" type="presParOf" srcId="{BA04CAAA-6564-4F68-93BA-D20923E11ABE}" destId="{99B058C9-8C5B-46D9-888F-F27047B823DA}" srcOrd="2" destOrd="0" presId="urn:microsoft.com/office/officeart/2018/2/layout/IconVerticalSolidList"/>
    <dgm:cxn modelId="{5F697245-6F1A-422F-BBE6-792DF1346A9B}" type="presParOf" srcId="{BA04CAAA-6564-4F68-93BA-D20923E11ABE}" destId="{8210F77E-50C4-4597-AC02-F628C1F34FAE}" srcOrd="3" destOrd="0" presId="urn:microsoft.com/office/officeart/2018/2/layout/IconVerticalSolidList"/>
    <dgm:cxn modelId="{A2E73E18-7B13-415E-87A1-A997F7095631}" type="presParOf" srcId="{002E9D1E-5EDA-43FB-9C49-DCF5547EDDBD}" destId="{DC582AC9-8A15-4438-97EE-7818939DEE59}" srcOrd="5" destOrd="0" presId="urn:microsoft.com/office/officeart/2018/2/layout/IconVerticalSolidList"/>
    <dgm:cxn modelId="{2B825113-9D05-46F0-A04E-CACF67622250}" type="presParOf" srcId="{002E9D1E-5EDA-43FB-9C49-DCF5547EDDBD}" destId="{237FA695-E075-4C0B-A241-D6E15AE1C816}" srcOrd="6" destOrd="0" presId="urn:microsoft.com/office/officeart/2018/2/layout/IconVerticalSolidList"/>
    <dgm:cxn modelId="{9E976134-BFC4-46A6-BBA4-A164CE2FCEB7}" type="presParOf" srcId="{237FA695-E075-4C0B-A241-D6E15AE1C816}" destId="{0BDBE885-4B75-490A-A86F-BC76A94D1FA0}" srcOrd="0" destOrd="0" presId="urn:microsoft.com/office/officeart/2018/2/layout/IconVerticalSolidList"/>
    <dgm:cxn modelId="{7EDB9B28-2426-4167-AF04-07BEC5C55E24}" type="presParOf" srcId="{237FA695-E075-4C0B-A241-D6E15AE1C816}" destId="{389D57F2-C938-4722-A92B-BA8B7FC74668}" srcOrd="1" destOrd="0" presId="urn:microsoft.com/office/officeart/2018/2/layout/IconVerticalSolidList"/>
    <dgm:cxn modelId="{A6B0FF13-C56E-4DB8-B7B3-4266124311B5}" type="presParOf" srcId="{237FA695-E075-4C0B-A241-D6E15AE1C816}" destId="{D141AEBF-A9AC-441A-B55A-21E23B365B15}" srcOrd="2" destOrd="0" presId="urn:microsoft.com/office/officeart/2018/2/layout/IconVerticalSolidList"/>
    <dgm:cxn modelId="{A592E010-BC5D-445E-8469-D1C3A90378E0}" type="presParOf" srcId="{237FA695-E075-4C0B-A241-D6E15AE1C816}" destId="{9B42C9B0-2A9A-4EFE-A537-4B4F2D219A9E}" srcOrd="3" destOrd="0" presId="urn:microsoft.com/office/officeart/2018/2/layout/IconVerticalSolidList"/>
    <dgm:cxn modelId="{640951FD-AB08-4F93-8B29-10CBEE306E96}" type="presParOf" srcId="{002E9D1E-5EDA-43FB-9C49-DCF5547EDDBD}" destId="{64536AE3-F5AA-4296-9656-2CCA3F405EA1}" srcOrd="7" destOrd="0" presId="urn:microsoft.com/office/officeart/2018/2/layout/IconVerticalSolidList"/>
    <dgm:cxn modelId="{5AA57C14-9AA5-43A5-8038-E3E256ACF006}" type="presParOf" srcId="{002E9D1E-5EDA-43FB-9C49-DCF5547EDDBD}" destId="{2CDA7E6C-9C31-4837-B71D-351A10AFC8E8}" srcOrd="8" destOrd="0" presId="urn:microsoft.com/office/officeart/2018/2/layout/IconVerticalSolidList"/>
    <dgm:cxn modelId="{6BD77F61-CED2-4609-A66F-8A56D84A060A}" type="presParOf" srcId="{2CDA7E6C-9C31-4837-B71D-351A10AFC8E8}" destId="{396B6FF9-5B57-4B81-AED7-9C51E8D399C3}" srcOrd="0" destOrd="0" presId="urn:microsoft.com/office/officeart/2018/2/layout/IconVerticalSolidList"/>
    <dgm:cxn modelId="{E1B8EB52-7D02-4FD7-BFED-31FC897D0748}" type="presParOf" srcId="{2CDA7E6C-9C31-4837-B71D-351A10AFC8E8}" destId="{12436FD0-5C61-4729-B2A1-0679DDD0ABAE}" srcOrd="1" destOrd="0" presId="urn:microsoft.com/office/officeart/2018/2/layout/IconVerticalSolidList"/>
    <dgm:cxn modelId="{C14C16C2-3B53-4E59-AF7E-928756CC9F15}" type="presParOf" srcId="{2CDA7E6C-9C31-4837-B71D-351A10AFC8E8}" destId="{573317E2-458D-4193-9F24-6435B68D199D}" srcOrd="2" destOrd="0" presId="urn:microsoft.com/office/officeart/2018/2/layout/IconVerticalSolidList"/>
    <dgm:cxn modelId="{7388B4CB-4286-4E7C-9647-7D3D1AF5E295}" type="presParOf" srcId="{2CDA7E6C-9C31-4837-B71D-351A10AFC8E8}" destId="{5421007C-BBCF-4756-B313-DB7CB79DBD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9436E1-6C70-40BC-8A06-B6DDC3C13B5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F619B64-4529-4154-8823-ED72A7829749}">
      <dgm:prSet/>
      <dgm:spPr/>
      <dgm:t>
        <a:bodyPr/>
        <a:lstStyle/>
        <a:p>
          <a:r>
            <a:rPr lang="en-US"/>
            <a:t>MySQL</a:t>
          </a:r>
        </a:p>
      </dgm:t>
    </dgm:pt>
    <dgm:pt modelId="{7ECFB336-B790-423D-BF13-7EE8851DD700}" type="parTrans" cxnId="{28FF50CA-BAE7-494E-81FF-67C6AD0521FB}">
      <dgm:prSet/>
      <dgm:spPr/>
      <dgm:t>
        <a:bodyPr/>
        <a:lstStyle/>
        <a:p>
          <a:endParaRPr lang="en-US"/>
        </a:p>
      </dgm:t>
    </dgm:pt>
    <dgm:pt modelId="{26233A5F-07E3-43E2-A883-27924565A29E}" type="sibTrans" cxnId="{28FF50CA-BAE7-494E-81FF-67C6AD0521FB}">
      <dgm:prSet/>
      <dgm:spPr/>
      <dgm:t>
        <a:bodyPr/>
        <a:lstStyle/>
        <a:p>
          <a:endParaRPr lang="en-US"/>
        </a:p>
      </dgm:t>
    </dgm:pt>
    <dgm:pt modelId="{4A8D7C00-F59C-42AA-96E8-80E52157A721}">
      <dgm:prSet/>
      <dgm:spPr/>
      <dgm:t>
        <a:bodyPr/>
        <a:lstStyle/>
        <a:p>
          <a:r>
            <a:rPr lang="en-US"/>
            <a:t>MariaDB</a:t>
          </a:r>
        </a:p>
      </dgm:t>
    </dgm:pt>
    <dgm:pt modelId="{320AB734-3C56-4096-84E6-0499A7206DA1}" type="parTrans" cxnId="{1D340A74-E66D-42A7-BF5E-1FE11642D198}">
      <dgm:prSet/>
      <dgm:spPr/>
      <dgm:t>
        <a:bodyPr/>
        <a:lstStyle/>
        <a:p>
          <a:endParaRPr lang="en-US"/>
        </a:p>
      </dgm:t>
    </dgm:pt>
    <dgm:pt modelId="{008D0BEC-1351-4F33-A251-F377304CA4CF}" type="sibTrans" cxnId="{1D340A74-E66D-42A7-BF5E-1FE11642D198}">
      <dgm:prSet/>
      <dgm:spPr/>
      <dgm:t>
        <a:bodyPr/>
        <a:lstStyle/>
        <a:p>
          <a:endParaRPr lang="en-US"/>
        </a:p>
      </dgm:t>
    </dgm:pt>
    <dgm:pt modelId="{6101F2CA-6796-4209-BD8E-E650E25D9EA4}">
      <dgm:prSet/>
      <dgm:spPr/>
      <dgm:t>
        <a:bodyPr/>
        <a:lstStyle/>
        <a:p>
          <a:r>
            <a:rPr lang="en-US"/>
            <a:t>PostegreSQL</a:t>
          </a:r>
        </a:p>
      </dgm:t>
    </dgm:pt>
    <dgm:pt modelId="{92D68AA8-5FA2-4214-BF55-D017498B2A12}" type="parTrans" cxnId="{140AEFE7-BF06-451B-BAF0-0F5836E42BB0}">
      <dgm:prSet/>
      <dgm:spPr/>
      <dgm:t>
        <a:bodyPr/>
        <a:lstStyle/>
        <a:p>
          <a:endParaRPr lang="en-US"/>
        </a:p>
      </dgm:t>
    </dgm:pt>
    <dgm:pt modelId="{1FF084D6-5430-43CD-B147-FD85D61ADEA6}" type="sibTrans" cxnId="{140AEFE7-BF06-451B-BAF0-0F5836E42BB0}">
      <dgm:prSet/>
      <dgm:spPr/>
      <dgm:t>
        <a:bodyPr/>
        <a:lstStyle/>
        <a:p>
          <a:endParaRPr lang="en-US"/>
        </a:p>
      </dgm:t>
    </dgm:pt>
    <dgm:pt modelId="{64B74C5D-DBDF-4D06-94D3-0463258C3573}">
      <dgm:prSet/>
      <dgm:spPr/>
      <dgm:t>
        <a:bodyPr/>
        <a:lstStyle/>
        <a:p>
          <a:r>
            <a:rPr lang="en-IN" b="1"/>
            <a:t>Cassandra</a:t>
          </a:r>
          <a:endParaRPr lang="en-US"/>
        </a:p>
      </dgm:t>
    </dgm:pt>
    <dgm:pt modelId="{4A6FCB12-D25F-41FC-A388-208A2D7E2786}" type="parTrans" cxnId="{EA5A2D1B-4561-4533-9F07-768AC4150C69}">
      <dgm:prSet/>
      <dgm:spPr/>
      <dgm:t>
        <a:bodyPr/>
        <a:lstStyle/>
        <a:p>
          <a:endParaRPr lang="en-US"/>
        </a:p>
      </dgm:t>
    </dgm:pt>
    <dgm:pt modelId="{AC7FF31A-BCCA-4B3C-9410-411419C15139}" type="sibTrans" cxnId="{EA5A2D1B-4561-4533-9F07-768AC4150C69}">
      <dgm:prSet/>
      <dgm:spPr/>
      <dgm:t>
        <a:bodyPr/>
        <a:lstStyle/>
        <a:p>
          <a:endParaRPr lang="en-US"/>
        </a:p>
      </dgm:t>
    </dgm:pt>
    <dgm:pt modelId="{929702E1-6DE0-4561-B3CA-C14CD06CC582}">
      <dgm:prSet/>
      <dgm:spPr/>
      <dgm:t>
        <a:bodyPr/>
        <a:lstStyle/>
        <a:p>
          <a:r>
            <a:rPr lang="en-US"/>
            <a:t>SqLite</a:t>
          </a:r>
        </a:p>
      </dgm:t>
    </dgm:pt>
    <dgm:pt modelId="{BA628495-AF30-4893-8E2E-CDF558B30DF0}" type="parTrans" cxnId="{5F31F8F0-5BE0-4A8B-8049-1D68E044AA1F}">
      <dgm:prSet/>
      <dgm:spPr/>
      <dgm:t>
        <a:bodyPr/>
        <a:lstStyle/>
        <a:p>
          <a:endParaRPr lang="en-US"/>
        </a:p>
      </dgm:t>
    </dgm:pt>
    <dgm:pt modelId="{3ABFB1E0-208C-4F73-9E9F-6C1E3603A14E}" type="sibTrans" cxnId="{5F31F8F0-5BE0-4A8B-8049-1D68E044AA1F}">
      <dgm:prSet/>
      <dgm:spPr/>
      <dgm:t>
        <a:bodyPr/>
        <a:lstStyle/>
        <a:p>
          <a:endParaRPr lang="en-US"/>
        </a:p>
      </dgm:t>
    </dgm:pt>
    <dgm:pt modelId="{56BCFE7A-E8BD-4E94-BA89-910CFB35B03B}">
      <dgm:prSet/>
      <dgm:spPr/>
      <dgm:t>
        <a:bodyPr/>
        <a:lstStyle/>
        <a:p>
          <a:r>
            <a:rPr lang="en-IN" b="1"/>
            <a:t>Microsoft SQL</a:t>
          </a:r>
          <a:endParaRPr lang="en-US"/>
        </a:p>
      </dgm:t>
    </dgm:pt>
    <dgm:pt modelId="{E477A38D-4EE4-4A82-A951-A018CF566B60}" type="parTrans" cxnId="{73B571CA-F67F-4B87-8EEA-720A4834EC89}">
      <dgm:prSet/>
      <dgm:spPr/>
      <dgm:t>
        <a:bodyPr/>
        <a:lstStyle/>
        <a:p>
          <a:endParaRPr lang="en-US"/>
        </a:p>
      </dgm:t>
    </dgm:pt>
    <dgm:pt modelId="{A924EF7D-B8F9-4F5E-9AEC-4905722A47FD}" type="sibTrans" cxnId="{73B571CA-F67F-4B87-8EEA-720A4834EC89}">
      <dgm:prSet/>
      <dgm:spPr/>
      <dgm:t>
        <a:bodyPr/>
        <a:lstStyle/>
        <a:p>
          <a:endParaRPr lang="en-US"/>
        </a:p>
      </dgm:t>
    </dgm:pt>
    <dgm:pt modelId="{86443966-6C22-4ED3-B406-5D25621F0FC8}">
      <dgm:prSet/>
      <dgm:spPr/>
      <dgm:t>
        <a:bodyPr/>
        <a:lstStyle/>
        <a:p>
          <a:r>
            <a:rPr lang="en-IN" b="1"/>
            <a:t>Oracle</a:t>
          </a:r>
          <a:endParaRPr lang="en-US"/>
        </a:p>
      </dgm:t>
    </dgm:pt>
    <dgm:pt modelId="{6C2AE6BE-DFFC-44D9-8C11-D8C255CB6F5C}" type="parTrans" cxnId="{1B042829-FEE0-4774-B371-53999C643264}">
      <dgm:prSet/>
      <dgm:spPr/>
      <dgm:t>
        <a:bodyPr/>
        <a:lstStyle/>
        <a:p>
          <a:endParaRPr lang="en-US"/>
        </a:p>
      </dgm:t>
    </dgm:pt>
    <dgm:pt modelId="{BEA9168F-80FD-45CE-8216-C242E99B1F81}" type="sibTrans" cxnId="{1B042829-FEE0-4774-B371-53999C643264}">
      <dgm:prSet/>
      <dgm:spPr/>
      <dgm:t>
        <a:bodyPr/>
        <a:lstStyle/>
        <a:p>
          <a:endParaRPr lang="en-US"/>
        </a:p>
      </dgm:t>
    </dgm:pt>
    <dgm:pt modelId="{0DFCF443-3042-4DFD-807F-DDC33DB5A771}" type="pres">
      <dgm:prSet presAssocID="{929436E1-6C70-40BC-8A06-B6DDC3C13B5E}" presName="diagram" presStyleCnt="0">
        <dgm:presLayoutVars>
          <dgm:dir/>
          <dgm:resizeHandles val="exact"/>
        </dgm:presLayoutVars>
      </dgm:prSet>
      <dgm:spPr/>
    </dgm:pt>
    <dgm:pt modelId="{7454CE1F-F8E3-4BDC-AC5E-31297660F405}" type="pres">
      <dgm:prSet presAssocID="{2F619B64-4529-4154-8823-ED72A7829749}" presName="node" presStyleLbl="node1" presStyleIdx="0" presStyleCnt="7">
        <dgm:presLayoutVars>
          <dgm:bulletEnabled val="1"/>
        </dgm:presLayoutVars>
      </dgm:prSet>
      <dgm:spPr/>
    </dgm:pt>
    <dgm:pt modelId="{E69CAEC3-49FF-4E3F-A685-ED5674B31EC2}" type="pres">
      <dgm:prSet presAssocID="{26233A5F-07E3-43E2-A883-27924565A29E}" presName="sibTrans" presStyleCnt="0"/>
      <dgm:spPr/>
    </dgm:pt>
    <dgm:pt modelId="{77D40E73-CD1D-400A-8CC8-53462CA2E73E}" type="pres">
      <dgm:prSet presAssocID="{4A8D7C00-F59C-42AA-96E8-80E52157A721}" presName="node" presStyleLbl="node1" presStyleIdx="1" presStyleCnt="7">
        <dgm:presLayoutVars>
          <dgm:bulletEnabled val="1"/>
        </dgm:presLayoutVars>
      </dgm:prSet>
      <dgm:spPr/>
    </dgm:pt>
    <dgm:pt modelId="{24B0346E-B24E-40C0-935C-C3D547179E52}" type="pres">
      <dgm:prSet presAssocID="{008D0BEC-1351-4F33-A251-F377304CA4CF}" presName="sibTrans" presStyleCnt="0"/>
      <dgm:spPr/>
    </dgm:pt>
    <dgm:pt modelId="{891E3DF0-F6D4-4CEB-A54E-FEDA46DEA4AC}" type="pres">
      <dgm:prSet presAssocID="{6101F2CA-6796-4209-BD8E-E650E25D9EA4}" presName="node" presStyleLbl="node1" presStyleIdx="2" presStyleCnt="7">
        <dgm:presLayoutVars>
          <dgm:bulletEnabled val="1"/>
        </dgm:presLayoutVars>
      </dgm:prSet>
      <dgm:spPr/>
    </dgm:pt>
    <dgm:pt modelId="{C949C098-2632-49AA-B21B-B8962A92BEDB}" type="pres">
      <dgm:prSet presAssocID="{1FF084D6-5430-43CD-B147-FD85D61ADEA6}" presName="sibTrans" presStyleCnt="0"/>
      <dgm:spPr/>
    </dgm:pt>
    <dgm:pt modelId="{04FF660A-9092-4684-9393-9A93460E3975}" type="pres">
      <dgm:prSet presAssocID="{64B74C5D-DBDF-4D06-94D3-0463258C3573}" presName="node" presStyleLbl="node1" presStyleIdx="3" presStyleCnt="7">
        <dgm:presLayoutVars>
          <dgm:bulletEnabled val="1"/>
        </dgm:presLayoutVars>
      </dgm:prSet>
      <dgm:spPr/>
    </dgm:pt>
    <dgm:pt modelId="{F3D1FC41-6C53-42FC-BAD9-B511A8411575}" type="pres">
      <dgm:prSet presAssocID="{AC7FF31A-BCCA-4B3C-9410-411419C15139}" presName="sibTrans" presStyleCnt="0"/>
      <dgm:spPr/>
    </dgm:pt>
    <dgm:pt modelId="{D7C76AA2-B0F1-4306-B397-262054CE7DBC}" type="pres">
      <dgm:prSet presAssocID="{929702E1-6DE0-4561-B3CA-C14CD06CC582}" presName="node" presStyleLbl="node1" presStyleIdx="4" presStyleCnt="7">
        <dgm:presLayoutVars>
          <dgm:bulletEnabled val="1"/>
        </dgm:presLayoutVars>
      </dgm:prSet>
      <dgm:spPr/>
    </dgm:pt>
    <dgm:pt modelId="{799F48DD-CD32-4743-B360-6B5DF254BFC3}" type="pres">
      <dgm:prSet presAssocID="{3ABFB1E0-208C-4F73-9E9F-6C1E3603A14E}" presName="sibTrans" presStyleCnt="0"/>
      <dgm:spPr/>
    </dgm:pt>
    <dgm:pt modelId="{99AC9718-BD1B-4D87-965F-31D4AF477C09}" type="pres">
      <dgm:prSet presAssocID="{56BCFE7A-E8BD-4E94-BA89-910CFB35B03B}" presName="node" presStyleLbl="node1" presStyleIdx="5" presStyleCnt="7">
        <dgm:presLayoutVars>
          <dgm:bulletEnabled val="1"/>
        </dgm:presLayoutVars>
      </dgm:prSet>
      <dgm:spPr/>
    </dgm:pt>
    <dgm:pt modelId="{B2BB04E7-EAAC-4EFF-B322-219E83386538}" type="pres">
      <dgm:prSet presAssocID="{A924EF7D-B8F9-4F5E-9AEC-4905722A47FD}" presName="sibTrans" presStyleCnt="0"/>
      <dgm:spPr/>
    </dgm:pt>
    <dgm:pt modelId="{A7D4AA03-0907-43BC-B0DF-515E1E0FD504}" type="pres">
      <dgm:prSet presAssocID="{86443966-6C22-4ED3-B406-5D25621F0FC8}" presName="node" presStyleLbl="node1" presStyleIdx="6" presStyleCnt="7">
        <dgm:presLayoutVars>
          <dgm:bulletEnabled val="1"/>
        </dgm:presLayoutVars>
      </dgm:prSet>
      <dgm:spPr/>
    </dgm:pt>
  </dgm:ptLst>
  <dgm:cxnLst>
    <dgm:cxn modelId="{EA5A2D1B-4561-4533-9F07-768AC4150C69}" srcId="{929436E1-6C70-40BC-8A06-B6DDC3C13B5E}" destId="{64B74C5D-DBDF-4D06-94D3-0463258C3573}" srcOrd="3" destOrd="0" parTransId="{4A6FCB12-D25F-41FC-A388-208A2D7E2786}" sibTransId="{AC7FF31A-BCCA-4B3C-9410-411419C15139}"/>
    <dgm:cxn modelId="{79F7831D-34C5-4145-8269-E5ECED473844}" type="presOf" srcId="{2F619B64-4529-4154-8823-ED72A7829749}" destId="{7454CE1F-F8E3-4BDC-AC5E-31297660F405}" srcOrd="0" destOrd="0" presId="urn:microsoft.com/office/officeart/2005/8/layout/default"/>
    <dgm:cxn modelId="{1B042829-FEE0-4774-B371-53999C643264}" srcId="{929436E1-6C70-40BC-8A06-B6DDC3C13B5E}" destId="{86443966-6C22-4ED3-B406-5D25621F0FC8}" srcOrd="6" destOrd="0" parTransId="{6C2AE6BE-DFFC-44D9-8C11-D8C255CB6F5C}" sibTransId="{BEA9168F-80FD-45CE-8216-C242E99B1F81}"/>
    <dgm:cxn modelId="{FDF8A765-A07D-4C2E-9368-1B1A77E313ED}" type="presOf" srcId="{56BCFE7A-E8BD-4E94-BA89-910CFB35B03B}" destId="{99AC9718-BD1B-4D87-965F-31D4AF477C09}" srcOrd="0" destOrd="0" presId="urn:microsoft.com/office/officeart/2005/8/layout/default"/>
    <dgm:cxn modelId="{C9F40746-82ED-4CCD-85A7-A6E210AE55B8}" type="presOf" srcId="{86443966-6C22-4ED3-B406-5D25621F0FC8}" destId="{A7D4AA03-0907-43BC-B0DF-515E1E0FD504}" srcOrd="0" destOrd="0" presId="urn:microsoft.com/office/officeart/2005/8/layout/default"/>
    <dgm:cxn modelId="{15726248-0E72-4A21-A4B5-35697585E90A}" type="presOf" srcId="{929436E1-6C70-40BC-8A06-B6DDC3C13B5E}" destId="{0DFCF443-3042-4DFD-807F-DDC33DB5A771}" srcOrd="0" destOrd="0" presId="urn:microsoft.com/office/officeart/2005/8/layout/default"/>
    <dgm:cxn modelId="{05AB804F-E378-4115-83C5-103BCDD14D1B}" type="presOf" srcId="{6101F2CA-6796-4209-BD8E-E650E25D9EA4}" destId="{891E3DF0-F6D4-4CEB-A54E-FEDA46DEA4AC}" srcOrd="0" destOrd="0" presId="urn:microsoft.com/office/officeart/2005/8/layout/default"/>
    <dgm:cxn modelId="{2C2DE672-3A5B-4C5D-8EAD-ACFAD9E66F38}" type="presOf" srcId="{64B74C5D-DBDF-4D06-94D3-0463258C3573}" destId="{04FF660A-9092-4684-9393-9A93460E3975}" srcOrd="0" destOrd="0" presId="urn:microsoft.com/office/officeart/2005/8/layout/default"/>
    <dgm:cxn modelId="{1D340A74-E66D-42A7-BF5E-1FE11642D198}" srcId="{929436E1-6C70-40BC-8A06-B6DDC3C13B5E}" destId="{4A8D7C00-F59C-42AA-96E8-80E52157A721}" srcOrd="1" destOrd="0" parTransId="{320AB734-3C56-4096-84E6-0499A7206DA1}" sibTransId="{008D0BEC-1351-4F33-A251-F377304CA4CF}"/>
    <dgm:cxn modelId="{E7E25F5A-70BC-427F-B260-2D284045DAB3}" type="presOf" srcId="{4A8D7C00-F59C-42AA-96E8-80E52157A721}" destId="{77D40E73-CD1D-400A-8CC8-53462CA2E73E}" srcOrd="0" destOrd="0" presId="urn:microsoft.com/office/officeart/2005/8/layout/default"/>
    <dgm:cxn modelId="{28FF50CA-BAE7-494E-81FF-67C6AD0521FB}" srcId="{929436E1-6C70-40BC-8A06-B6DDC3C13B5E}" destId="{2F619B64-4529-4154-8823-ED72A7829749}" srcOrd="0" destOrd="0" parTransId="{7ECFB336-B790-423D-BF13-7EE8851DD700}" sibTransId="{26233A5F-07E3-43E2-A883-27924565A29E}"/>
    <dgm:cxn modelId="{73B571CA-F67F-4B87-8EEA-720A4834EC89}" srcId="{929436E1-6C70-40BC-8A06-B6DDC3C13B5E}" destId="{56BCFE7A-E8BD-4E94-BA89-910CFB35B03B}" srcOrd="5" destOrd="0" parTransId="{E477A38D-4EE4-4A82-A951-A018CF566B60}" sibTransId="{A924EF7D-B8F9-4F5E-9AEC-4905722A47FD}"/>
    <dgm:cxn modelId="{140AEFE7-BF06-451B-BAF0-0F5836E42BB0}" srcId="{929436E1-6C70-40BC-8A06-B6DDC3C13B5E}" destId="{6101F2CA-6796-4209-BD8E-E650E25D9EA4}" srcOrd="2" destOrd="0" parTransId="{92D68AA8-5FA2-4214-BF55-D017498B2A12}" sibTransId="{1FF084D6-5430-43CD-B147-FD85D61ADEA6}"/>
    <dgm:cxn modelId="{5F31F8F0-5BE0-4A8B-8049-1D68E044AA1F}" srcId="{929436E1-6C70-40BC-8A06-B6DDC3C13B5E}" destId="{929702E1-6DE0-4561-B3CA-C14CD06CC582}" srcOrd="4" destOrd="0" parTransId="{BA628495-AF30-4893-8E2E-CDF558B30DF0}" sibTransId="{3ABFB1E0-208C-4F73-9E9F-6C1E3603A14E}"/>
    <dgm:cxn modelId="{CDDCDAF1-F9DC-4E2D-B777-E6AEB1118AF7}" type="presOf" srcId="{929702E1-6DE0-4561-B3CA-C14CD06CC582}" destId="{D7C76AA2-B0F1-4306-B397-262054CE7DBC}" srcOrd="0" destOrd="0" presId="urn:microsoft.com/office/officeart/2005/8/layout/default"/>
    <dgm:cxn modelId="{806BA2A7-AD79-42A5-8B80-A42555FF8AFD}" type="presParOf" srcId="{0DFCF443-3042-4DFD-807F-DDC33DB5A771}" destId="{7454CE1F-F8E3-4BDC-AC5E-31297660F405}" srcOrd="0" destOrd="0" presId="urn:microsoft.com/office/officeart/2005/8/layout/default"/>
    <dgm:cxn modelId="{A4A0824E-DCA7-44C1-B134-9901841FBF2B}" type="presParOf" srcId="{0DFCF443-3042-4DFD-807F-DDC33DB5A771}" destId="{E69CAEC3-49FF-4E3F-A685-ED5674B31EC2}" srcOrd="1" destOrd="0" presId="urn:microsoft.com/office/officeart/2005/8/layout/default"/>
    <dgm:cxn modelId="{5C7079C3-2C20-4E58-A629-5B597C874571}" type="presParOf" srcId="{0DFCF443-3042-4DFD-807F-DDC33DB5A771}" destId="{77D40E73-CD1D-400A-8CC8-53462CA2E73E}" srcOrd="2" destOrd="0" presId="urn:microsoft.com/office/officeart/2005/8/layout/default"/>
    <dgm:cxn modelId="{58EC1B70-AAD1-4442-A5C8-0D091FC9BCA9}" type="presParOf" srcId="{0DFCF443-3042-4DFD-807F-DDC33DB5A771}" destId="{24B0346E-B24E-40C0-935C-C3D547179E52}" srcOrd="3" destOrd="0" presId="urn:microsoft.com/office/officeart/2005/8/layout/default"/>
    <dgm:cxn modelId="{1DD5BECF-F59A-4F06-8E9C-4B54A868134F}" type="presParOf" srcId="{0DFCF443-3042-4DFD-807F-DDC33DB5A771}" destId="{891E3DF0-F6D4-4CEB-A54E-FEDA46DEA4AC}" srcOrd="4" destOrd="0" presId="urn:microsoft.com/office/officeart/2005/8/layout/default"/>
    <dgm:cxn modelId="{018F4F95-9DC0-4950-B0C8-56BCC38CC3E5}" type="presParOf" srcId="{0DFCF443-3042-4DFD-807F-DDC33DB5A771}" destId="{C949C098-2632-49AA-B21B-B8962A92BEDB}" srcOrd="5" destOrd="0" presId="urn:microsoft.com/office/officeart/2005/8/layout/default"/>
    <dgm:cxn modelId="{7C6A1446-58EB-4582-BC7F-7FD0CFCFE539}" type="presParOf" srcId="{0DFCF443-3042-4DFD-807F-DDC33DB5A771}" destId="{04FF660A-9092-4684-9393-9A93460E3975}" srcOrd="6" destOrd="0" presId="urn:microsoft.com/office/officeart/2005/8/layout/default"/>
    <dgm:cxn modelId="{69623559-D09E-4D60-BD75-05EF9E99304A}" type="presParOf" srcId="{0DFCF443-3042-4DFD-807F-DDC33DB5A771}" destId="{F3D1FC41-6C53-42FC-BAD9-B511A8411575}" srcOrd="7" destOrd="0" presId="urn:microsoft.com/office/officeart/2005/8/layout/default"/>
    <dgm:cxn modelId="{F033AEBC-3A94-454F-9230-C060F758CBF7}" type="presParOf" srcId="{0DFCF443-3042-4DFD-807F-DDC33DB5A771}" destId="{D7C76AA2-B0F1-4306-B397-262054CE7DBC}" srcOrd="8" destOrd="0" presId="urn:microsoft.com/office/officeart/2005/8/layout/default"/>
    <dgm:cxn modelId="{12B05F03-B774-49CE-A32C-F3B318C8EA2D}" type="presParOf" srcId="{0DFCF443-3042-4DFD-807F-DDC33DB5A771}" destId="{799F48DD-CD32-4743-B360-6B5DF254BFC3}" srcOrd="9" destOrd="0" presId="urn:microsoft.com/office/officeart/2005/8/layout/default"/>
    <dgm:cxn modelId="{71874E2E-C09B-497A-8CE6-C74CD49186B0}" type="presParOf" srcId="{0DFCF443-3042-4DFD-807F-DDC33DB5A771}" destId="{99AC9718-BD1B-4D87-965F-31D4AF477C09}" srcOrd="10" destOrd="0" presId="urn:microsoft.com/office/officeart/2005/8/layout/default"/>
    <dgm:cxn modelId="{18BBBBBC-164A-4BFF-859B-4A3A2C1A7DD2}" type="presParOf" srcId="{0DFCF443-3042-4DFD-807F-DDC33DB5A771}" destId="{B2BB04E7-EAAC-4EFF-B322-219E83386538}" srcOrd="11" destOrd="0" presId="urn:microsoft.com/office/officeart/2005/8/layout/default"/>
    <dgm:cxn modelId="{F66FA261-27C5-4129-B233-80228484E9A2}" type="presParOf" srcId="{0DFCF443-3042-4DFD-807F-DDC33DB5A771}" destId="{A7D4AA03-0907-43BC-B0DF-515E1E0FD504}"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A51245-5EC7-48A2-B891-A4A98712818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7D8B3D7-6D94-4E16-B2EA-88D7D02FD9AB}">
      <dgm:prSet/>
      <dgm:spPr/>
      <dgm:t>
        <a:bodyPr/>
        <a:lstStyle/>
        <a:p>
          <a:pPr>
            <a:defRPr cap="all"/>
          </a:pPr>
          <a:r>
            <a:rPr lang="en-IN" b="1"/>
            <a:t>Data Security</a:t>
          </a:r>
          <a:endParaRPr lang="en-US"/>
        </a:p>
      </dgm:t>
    </dgm:pt>
    <dgm:pt modelId="{1101CF2A-F300-48A5-B7D0-04DFFDE951D5}" type="parTrans" cxnId="{A59F1286-EB8D-46DB-BA27-CE8F94830FA5}">
      <dgm:prSet/>
      <dgm:spPr/>
      <dgm:t>
        <a:bodyPr/>
        <a:lstStyle/>
        <a:p>
          <a:endParaRPr lang="en-US"/>
        </a:p>
      </dgm:t>
    </dgm:pt>
    <dgm:pt modelId="{34BFE333-9974-482F-9C95-F79F0500778C}" type="sibTrans" cxnId="{A59F1286-EB8D-46DB-BA27-CE8F94830FA5}">
      <dgm:prSet/>
      <dgm:spPr/>
      <dgm:t>
        <a:bodyPr/>
        <a:lstStyle/>
        <a:p>
          <a:endParaRPr lang="en-US"/>
        </a:p>
      </dgm:t>
    </dgm:pt>
    <dgm:pt modelId="{3BD63A5F-8594-471B-A4BB-EA9B22B79678}">
      <dgm:prSet/>
      <dgm:spPr/>
      <dgm:t>
        <a:bodyPr/>
        <a:lstStyle/>
        <a:p>
          <a:pPr>
            <a:defRPr cap="all"/>
          </a:pPr>
          <a:r>
            <a:rPr lang="en-IN" b="1"/>
            <a:t>On-Demand Scalability</a:t>
          </a:r>
          <a:endParaRPr lang="en-US"/>
        </a:p>
      </dgm:t>
    </dgm:pt>
    <dgm:pt modelId="{1D4CDFBD-5B48-4F61-8956-F81AC0E59B3E}" type="parTrans" cxnId="{46F7C461-FB42-4126-AEF9-36D4981F652B}">
      <dgm:prSet/>
      <dgm:spPr/>
      <dgm:t>
        <a:bodyPr/>
        <a:lstStyle/>
        <a:p>
          <a:endParaRPr lang="en-US"/>
        </a:p>
      </dgm:t>
    </dgm:pt>
    <dgm:pt modelId="{67B3ADC6-4078-4449-8863-F1DDC367B531}" type="sibTrans" cxnId="{46F7C461-FB42-4126-AEF9-36D4981F652B}">
      <dgm:prSet/>
      <dgm:spPr/>
      <dgm:t>
        <a:bodyPr/>
        <a:lstStyle/>
        <a:p>
          <a:endParaRPr lang="en-US"/>
        </a:p>
      </dgm:t>
    </dgm:pt>
    <dgm:pt modelId="{C2824A71-438E-4899-A78F-CCE0AFED8168}">
      <dgm:prSet/>
      <dgm:spPr/>
      <dgm:t>
        <a:bodyPr/>
        <a:lstStyle/>
        <a:p>
          <a:pPr>
            <a:defRPr cap="all"/>
          </a:pPr>
          <a:r>
            <a:rPr lang="en-IN" b="1"/>
            <a:t>High Performance</a:t>
          </a:r>
          <a:endParaRPr lang="en-US"/>
        </a:p>
      </dgm:t>
    </dgm:pt>
    <dgm:pt modelId="{22DB42A2-4216-435E-BF13-BA4D7F136892}" type="parTrans" cxnId="{EE4CAD80-54ED-429C-9838-D3F736C5BA41}">
      <dgm:prSet/>
      <dgm:spPr/>
      <dgm:t>
        <a:bodyPr/>
        <a:lstStyle/>
        <a:p>
          <a:endParaRPr lang="en-US"/>
        </a:p>
      </dgm:t>
    </dgm:pt>
    <dgm:pt modelId="{CBD8749D-98F5-4A6D-9333-CC6BFD4DC0E4}" type="sibTrans" cxnId="{EE4CAD80-54ED-429C-9838-D3F736C5BA41}">
      <dgm:prSet/>
      <dgm:spPr/>
      <dgm:t>
        <a:bodyPr/>
        <a:lstStyle/>
        <a:p>
          <a:endParaRPr lang="en-US"/>
        </a:p>
      </dgm:t>
    </dgm:pt>
    <dgm:pt modelId="{F3542788-2551-4A0F-87CA-EC275B329904}">
      <dgm:prSet/>
      <dgm:spPr/>
      <dgm:t>
        <a:bodyPr/>
        <a:lstStyle/>
        <a:p>
          <a:pPr>
            <a:defRPr cap="all"/>
          </a:pPr>
          <a:r>
            <a:rPr lang="en-IN" b="1"/>
            <a:t>Round-the-clock Uptime</a:t>
          </a:r>
          <a:endParaRPr lang="en-US"/>
        </a:p>
      </dgm:t>
    </dgm:pt>
    <dgm:pt modelId="{D96EAAAA-9D3E-4B7F-A909-95548F1E2DE3}" type="parTrans" cxnId="{C5E8975B-FFA6-4AAE-A4C1-D296257E5D26}">
      <dgm:prSet/>
      <dgm:spPr/>
      <dgm:t>
        <a:bodyPr/>
        <a:lstStyle/>
        <a:p>
          <a:endParaRPr lang="en-US"/>
        </a:p>
      </dgm:t>
    </dgm:pt>
    <dgm:pt modelId="{4FB7BDD8-680D-4CF7-BC09-A6D4DDF23209}" type="sibTrans" cxnId="{C5E8975B-FFA6-4AAE-A4C1-D296257E5D26}">
      <dgm:prSet/>
      <dgm:spPr/>
      <dgm:t>
        <a:bodyPr/>
        <a:lstStyle/>
        <a:p>
          <a:endParaRPr lang="en-US"/>
        </a:p>
      </dgm:t>
    </dgm:pt>
    <dgm:pt modelId="{4D15F739-AA09-49E8-BF8E-FE46DC61A251}">
      <dgm:prSet/>
      <dgm:spPr/>
      <dgm:t>
        <a:bodyPr/>
        <a:lstStyle/>
        <a:p>
          <a:pPr>
            <a:defRPr cap="all"/>
          </a:pPr>
          <a:r>
            <a:rPr lang="en-IN" b="1"/>
            <a:t>Comprehensive Transactional Support</a:t>
          </a:r>
          <a:endParaRPr lang="en-US"/>
        </a:p>
      </dgm:t>
    </dgm:pt>
    <dgm:pt modelId="{2ACCC399-7566-48A5-AC55-4E9343254B60}" type="parTrans" cxnId="{1C02F036-3842-4325-8BEB-1686044DA066}">
      <dgm:prSet/>
      <dgm:spPr/>
      <dgm:t>
        <a:bodyPr/>
        <a:lstStyle/>
        <a:p>
          <a:endParaRPr lang="en-US"/>
        </a:p>
      </dgm:t>
    </dgm:pt>
    <dgm:pt modelId="{5C639DD2-1186-49CE-8390-39E23D657397}" type="sibTrans" cxnId="{1C02F036-3842-4325-8BEB-1686044DA066}">
      <dgm:prSet/>
      <dgm:spPr/>
      <dgm:t>
        <a:bodyPr/>
        <a:lstStyle/>
        <a:p>
          <a:endParaRPr lang="en-US"/>
        </a:p>
      </dgm:t>
    </dgm:pt>
    <dgm:pt modelId="{359A8D13-E2B3-4F9A-AAF6-F4E739894596}">
      <dgm:prSet/>
      <dgm:spPr/>
      <dgm:t>
        <a:bodyPr/>
        <a:lstStyle/>
        <a:p>
          <a:pPr>
            <a:defRPr cap="all"/>
          </a:pPr>
          <a:r>
            <a:rPr lang="en-US" b="1"/>
            <a:t>Reduced Total Cost of Ownership</a:t>
          </a:r>
          <a:endParaRPr lang="en-US"/>
        </a:p>
      </dgm:t>
    </dgm:pt>
    <dgm:pt modelId="{5725C3C3-2EA7-4286-A5FE-F8870C4FA217}" type="parTrans" cxnId="{85FDFADA-9078-46C3-8A4F-CE067718D6F6}">
      <dgm:prSet/>
      <dgm:spPr/>
      <dgm:t>
        <a:bodyPr/>
        <a:lstStyle/>
        <a:p>
          <a:endParaRPr lang="en-US"/>
        </a:p>
      </dgm:t>
    </dgm:pt>
    <dgm:pt modelId="{85AE48EC-DE14-49C3-A451-2D3F3ECF81DE}" type="sibTrans" cxnId="{85FDFADA-9078-46C3-8A4F-CE067718D6F6}">
      <dgm:prSet/>
      <dgm:spPr/>
      <dgm:t>
        <a:bodyPr/>
        <a:lstStyle/>
        <a:p>
          <a:endParaRPr lang="en-US"/>
        </a:p>
      </dgm:t>
    </dgm:pt>
    <dgm:pt modelId="{3A300287-BC0F-4EDD-BC0B-5A6FDB4E1CE7}">
      <dgm:prSet/>
      <dgm:spPr/>
      <dgm:t>
        <a:bodyPr/>
        <a:lstStyle/>
        <a:p>
          <a:pPr>
            <a:defRPr cap="all"/>
          </a:pPr>
          <a:r>
            <a:rPr lang="en-IN" b="1"/>
            <a:t>Open source</a:t>
          </a:r>
          <a:endParaRPr lang="en-US"/>
        </a:p>
      </dgm:t>
    </dgm:pt>
    <dgm:pt modelId="{2C73AD12-B6B0-49F5-9183-4660F932A6E3}" type="parTrans" cxnId="{B97902B2-A76E-4AC7-AAFB-414176BC26D6}">
      <dgm:prSet/>
      <dgm:spPr/>
      <dgm:t>
        <a:bodyPr/>
        <a:lstStyle/>
        <a:p>
          <a:endParaRPr lang="en-US"/>
        </a:p>
      </dgm:t>
    </dgm:pt>
    <dgm:pt modelId="{E56058BA-60FA-439E-B3E9-76E808A34C98}" type="sibTrans" cxnId="{B97902B2-A76E-4AC7-AAFB-414176BC26D6}">
      <dgm:prSet/>
      <dgm:spPr/>
      <dgm:t>
        <a:bodyPr/>
        <a:lstStyle/>
        <a:p>
          <a:endParaRPr lang="en-US"/>
        </a:p>
      </dgm:t>
    </dgm:pt>
    <dgm:pt modelId="{15E81779-CCDB-417B-8DE2-2F9425D3FB3E}" type="pres">
      <dgm:prSet presAssocID="{E2A51245-5EC7-48A2-B891-A4A987128188}" presName="root" presStyleCnt="0">
        <dgm:presLayoutVars>
          <dgm:dir/>
          <dgm:resizeHandles val="exact"/>
        </dgm:presLayoutVars>
      </dgm:prSet>
      <dgm:spPr/>
    </dgm:pt>
    <dgm:pt modelId="{F90DB99D-2041-4215-8442-EBBE312FD604}" type="pres">
      <dgm:prSet presAssocID="{F7D8B3D7-6D94-4E16-B2EA-88D7D02FD9AB}" presName="compNode" presStyleCnt="0"/>
      <dgm:spPr/>
    </dgm:pt>
    <dgm:pt modelId="{B2260322-653B-4024-9A3C-84178AB234C8}" type="pres">
      <dgm:prSet presAssocID="{F7D8B3D7-6D94-4E16-B2EA-88D7D02FD9AB}" presName="iconBgRect" presStyleLbl="bgShp" presStyleIdx="0" presStyleCnt="7"/>
      <dgm:spPr/>
    </dgm:pt>
    <dgm:pt modelId="{0F8874E3-841E-4F78-9E31-D58362A589E1}" type="pres">
      <dgm:prSet presAssocID="{F7D8B3D7-6D94-4E16-B2EA-88D7D02FD9A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E6ED6DB-4914-4EEB-ADE3-925EB774B285}" type="pres">
      <dgm:prSet presAssocID="{F7D8B3D7-6D94-4E16-B2EA-88D7D02FD9AB}" presName="spaceRect" presStyleCnt="0"/>
      <dgm:spPr/>
    </dgm:pt>
    <dgm:pt modelId="{5C1B8F4F-A6B4-44DA-A313-04C86436F4E8}" type="pres">
      <dgm:prSet presAssocID="{F7D8B3D7-6D94-4E16-B2EA-88D7D02FD9AB}" presName="textRect" presStyleLbl="revTx" presStyleIdx="0" presStyleCnt="7">
        <dgm:presLayoutVars>
          <dgm:chMax val="1"/>
          <dgm:chPref val="1"/>
        </dgm:presLayoutVars>
      </dgm:prSet>
      <dgm:spPr/>
    </dgm:pt>
    <dgm:pt modelId="{0D177BA6-8C75-46DC-8E42-99FF19C83768}" type="pres">
      <dgm:prSet presAssocID="{34BFE333-9974-482F-9C95-F79F0500778C}" presName="sibTrans" presStyleCnt="0"/>
      <dgm:spPr/>
    </dgm:pt>
    <dgm:pt modelId="{21DBA335-3AB2-4C3F-94E4-E626BA58ADAF}" type="pres">
      <dgm:prSet presAssocID="{3BD63A5F-8594-471B-A4BB-EA9B22B79678}" presName="compNode" presStyleCnt="0"/>
      <dgm:spPr/>
    </dgm:pt>
    <dgm:pt modelId="{FD7C54E9-D7B7-4B76-BE39-739D89F15DA5}" type="pres">
      <dgm:prSet presAssocID="{3BD63A5F-8594-471B-A4BB-EA9B22B79678}" presName="iconBgRect" presStyleLbl="bgShp" presStyleIdx="1" presStyleCnt="7"/>
      <dgm:spPr/>
    </dgm:pt>
    <dgm:pt modelId="{09343C2B-7B39-4742-882A-3012C8037DD9}" type="pres">
      <dgm:prSet presAssocID="{3BD63A5F-8594-471B-A4BB-EA9B22B7967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950E803-D8BE-4DD2-BDEC-07E88AC81BB0}" type="pres">
      <dgm:prSet presAssocID="{3BD63A5F-8594-471B-A4BB-EA9B22B79678}" presName="spaceRect" presStyleCnt="0"/>
      <dgm:spPr/>
    </dgm:pt>
    <dgm:pt modelId="{D768040E-E8D2-47BA-9C75-83E240F22332}" type="pres">
      <dgm:prSet presAssocID="{3BD63A5F-8594-471B-A4BB-EA9B22B79678}" presName="textRect" presStyleLbl="revTx" presStyleIdx="1" presStyleCnt="7">
        <dgm:presLayoutVars>
          <dgm:chMax val="1"/>
          <dgm:chPref val="1"/>
        </dgm:presLayoutVars>
      </dgm:prSet>
      <dgm:spPr/>
    </dgm:pt>
    <dgm:pt modelId="{BE800D62-9F62-4002-996B-AFC1279425B0}" type="pres">
      <dgm:prSet presAssocID="{67B3ADC6-4078-4449-8863-F1DDC367B531}" presName="sibTrans" presStyleCnt="0"/>
      <dgm:spPr/>
    </dgm:pt>
    <dgm:pt modelId="{DC2295EB-6D80-49B8-A70A-C4F7CF0DFF48}" type="pres">
      <dgm:prSet presAssocID="{C2824A71-438E-4899-A78F-CCE0AFED8168}" presName="compNode" presStyleCnt="0"/>
      <dgm:spPr/>
    </dgm:pt>
    <dgm:pt modelId="{EF5ECA10-2B74-4D6D-ABE0-D052A043124A}" type="pres">
      <dgm:prSet presAssocID="{C2824A71-438E-4899-A78F-CCE0AFED8168}" presName="iconBgRect" presStyleLbl="bgShp" presStyleIdx="2" presStyleCnt="7"/>
      <dgm:spPr/>
    </dgm:pt>
    <dgm:pt modelId="{777D1A7C-98C0-4A23-AE1F-1AB0BE470CE9}" type="pres">
      <dgm:prSet presAssocID="{C2824A71-438E-4899-A78F-CCE0AFED816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6B43ECB7-333B-43FA-99E1-344AFD4D17BC}" type="pres">
      <dgm:prSet presAssocID="{C2824A71-438E-4899-A78F-CCE0AFED8168}" presName="spaceRect" presStyleCnt="0"/>
      <dgm:spPr/>
    </dgm:pt>
    <dgm:pt modelId="{7A6756EE-30C8-4BE8-A5CF-717356C74598}" type="pres">
      <dgm:prSet presAssocID="{C2824A71-438E-4899-A78F-CCE0AFED8168}" presName="textRect" presStyleLbl="revTx" presStyleIdx="2" presStyleCnt="7">
        <dgm:presLayoutVars>
          <dgm:chMax val="1"/>
          <dgm:chPref val="1"/>
        </dgm:presLayoutVars>
      </dgm:prSet>
      <dgm:spPr/>
    </dgm:pt>
    <dgm:pt modelId="{5A7C1AAB-5DE4-4874-A397-390AA0EBA2E4}" type="pres">
      <dgm:prSet presAssocID="{CBD8749D-98F5-4A6D-9333-CC6BFD4DC0E4}" presName="sibTrans" presStyleCnt="0"/>
      <dgm:spPr/>
    </dgm:pt>
    <dgm:pt modelId="{F2DBF461-E9F7-48CA-8C56-7754BC68EB38}" type="pres">
      <dgm:prSet presAssocID="{F3542788-2551-4A0F-87CA-EC275B329904}" presName="compNode" presStyleCnt="0"/>
      <dgm:spPr/>
    </dgm:pt>
    <dgm:pt modelId="{D6735ADF-663F-48F3-9D1B-089DA04C24C3}" type="pres">
      <dgm:prSet presAssocID="{F3542788-2551-4A0F-87CA-EC275B329904}" presName="iconBgRect" presStyleLbl="bgShp" presStyleIdx="3" presStyleCnt="7"/>
      <dgm:spPr/>
    </dgm:pt>
    <dgm:pt modelId="{74544D3C-6D0B-4E8B-BD69-C79591B84713}" type="pres">
      <dgm:prSet presAssocID="{F3542788-2551-4A0F-87CA-EC275B32990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ck"/>
        </a:ext>
      </dgm:extLst>
    </dgm:pt>
    <dgm:pt modelId="{4CECB5E5-D996-48B8-BF1D-30FADC33C9D0}" type="pres">
      <dgm:prSet presAssocID="{F3542788-2551-4A0F-87CA-EC275B329904}" presName="spaceRect" presStyleCnt="0"/>
      <dgm:spPr/>
    </dgm:pt>
    <dgm:pt modelId="{2F23A77F-25FD-4B3A-B177-05A2ADF63F5D}" type="pres">
      <dgm:prSet presAssocID="{F3542788-2551-4A0F-87CA-EC275B329904}" presName="textRect" presStyleLbl="revTx" presStyleIdx="3" presStyleCnt="7">
        <dgm:presLayoutVars>
          <dgm:chMax val="1"/>
          <dgm:chPref val="1"/>
        </dgm:presLayoutVars>
      </dgm:prSet>
      <dgm:spPr/>
    </dgm:pt>
    <dgm:pt modelId="{A9F9329D-4038-4B43-AB97-FC2AD82B33C4}" type="pres">
      <dgm:prSet presAssocID="{4FB7BDD8-680D-4CF7-BC09-A6D4DDF23209}" presName="sibTrans" presStyleCnt="0"/>
      <dgm:spPr/>
    </dgm:pt>
    <dgm:pt modelId="{2F6FC638-D613-4102-8191-7950AAC4819F}" type="pres">
      <dgm:prSet presAssocID="{4D15F739-AA09-49E8-BF8E-FE46DC61A251}" presName="compNode" presStyleCnt="0"/>
      <dgm:spPr/>
    </dgm:pt>
    <dgm:pt modelId="{1CDEDEF6-C6AE-4D47-84E7-6E4CCD0A29E1}" type="pres">
      <dgm:prSet presAssocID="{4D15F739-AA09-49E8-BF8E-FE46DC61A251}" presName="iconBgRect" presStyleLbl="bgShp" presStyleIdx="4" presStyleCnt="7"/>
      <dgm:spPr/>
    </dgm:pt>
    <dgm:pt modelId="{6E6F50BD-3CFC-4ABA-BF1E-CB279D4AE14F}" type="pres">
      <dgm:prSet presAssocID="{4D15F739-AA09-49E8-BF8E-FE46DC61A25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B78F689A-70AE-40C7-9ADD-F37F071508FD}" type="pres">
      <dgm:prSet presAssocID="{4D15F739-AA09-49E8-BF8E-FE46DC61A251}" presName="spaceRect" presStyleCnt="0"/>
      <dgm:spPr/>
    </dgm:pt>
    <dgm:pt modelId="{7E83CB7A-A77F-4040-8747-E2463CC38A15}" type="pres">
      <dgm:prSet presAssocID="{4D15F739-AA09-49E8-BF8E-FE46DC61A251}" presName="textRect" presStyleLbl="revTx" presStyleIdx="4" presStyleCnt="7">
        <dgm:presLayoutVars>
          <dgm:chMax val="1"/>
          <dgm:chPref val="1"/>
        </dgm:presLayoutVars>
      </dgm:prSet>
      <dgm:spPr/>
    </dgm:pt>
    <dgm:pt modelId="{A7E83166-28DC-4652-B379-CAD5A4C175A6}" type="pres">
      <dgm:prSet presAssocID="{5C639DD2-1186-49CE-8390-39E23D657397}" presName="sibTrans" presStyleCnt="0"/>
      <dgm:spPr/>
    </dgm:pt>
    <dgm:pt modelId="{75A2F501-782E-4827-962F-93FCF20DD00C}" type="pres">
      <dgm:prSet presAssocID="{359A8D13-E2B3-4F9A-AAF6-F4E739894596}" presName="compNode" presStyleCnt="0"/>
      <dgm:spPr/>
    </dgm:pt>
    <dgm:pt modelId="{9F5ED1CD-A4A4-4610-AAA0-3E07E1B8B8B1}" type="pres">
      <dgm:prSet presAssocID="{359A8D13-E2B3-4F9A-AAF6-F4E739894596}" presName="iconBgRect" presStyleLbl="bgShp" presStyleIdx="5" presStyleCnt="7"/>
      <dgm:spPr/>
    </dgm:pt>
    <dgm:pt modelId="{3AC2B6D7-ADBA-41B5-8DC1-2F83F3075B23}" type="pres">
      <dgm:prSet presAssocID="{359A8D13-E2B3-4F9A-AAF6-F4E73989459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ins"/>
        </a:ext>
      </dgm:extLst>
    </dgm:pt>
    <dgm:pt modelId="{358750F2-40C4-4564-A8F0-4033858360F0}" type="pres">
      <dgm:prSet presAssocID="{359A8D13-E2B3-4F9A-AAF6-F4E739894596}" presName="spaceRect" presStyleCnt="0"/>
      <dgm:spPr/>
    </dgm:pt>
    <dgm:pt modelId="{30A28B12-CE84-4871-954A-A4E02412905E}" type="pres">
      <dgm:prSet presAssocID="{359A8D13-E2B3-4F9A-AAF6-F4E739894596}" presName="textRect" presStyleLbl="revTx" presStyleIdx="5" presStyleCnt="7">
        <dgm:presLayoutVars>
          <dgm:chMax val="1"/>
          <dgm:chPref val="1"/>
        </dgm:presLayoutVars>
      </dgm:prSet>
      <dgm:spPr/>
    </dgm:pt>
    <dgm:pt modelId="{49C86FAF-2676-45AC-925A-32D31BD03AC7}" type="pres">
      <dgm:prSet presAssocID="{85AE48EC-DE14-49C3-A451-2D3F3ECF81DE}" presName="sibTrans" presStyleCnt="0"/>
      <dgm:spPr/>
    </dgm:pt>
    <dgm:pt modelId="{8A80BAB1-4024-419C-9C12-97514ADBCD6F}" type="pres">
      <dgm:prSet presAssocID="{3A300287-BC0F-4EDD-BC0B-5A6FDB4E1CE7}" presName="compNode" presStyleCnt="0"/>
      <dgm:spPr/>
    </dgm:pt>
    <dgm:pt modelId="{6D3415D7-6907-44F7-B0CA-1A20A7B7B1EB}" type="pres">
      <dgm:prSet presAssocID="{3A300287-BC0F-4EDD-BC0B-5A6FDB4E1CE7}" presName="iconBgRect" presStyleLbl="bgShp" presStyleIdx="6" presStyleCnt="7"/>
      <dgm:spPr/>
    </dgm:pt>
    <dgm:pt modelId="{849534E1-6DA9-4873-8425-9A97FF7D2B9A}" type="pres">
      <dgm:prSet presAssocID="{3A300287-BC0F-4EDD-BC0B-5A6FDB4E1CE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945A47DB-9ED0-49D2-AC06-31A4314F192F}" type="pres">
      <dgm:prSet presAssocID="{3A300287-BC0F-4EDD-BC0B-5A6FDB4E1CE7}" presName="spaceRect" presStyleCnt="0"/>
      <dgm:spPr/>
    </dgm:pt>
    <dgm:pt modelId="{4D84AF5A-2363-401B-8760-70A13C886333}" type="pres">
      <dgm:prSet presAssocID="{3A300287-BC0F-4EDD-BC0B-5A6FDB4E1CE7}" presName="textRect" presStyleLbl="revTx" presStyleIdx="6" presStyleCnt="7">
        <dgm:presLayoutVars>
          <dgm:chMax val="1"/>
          <dgm:chPref val="1"/>
        </dgm:presLayoutVars>
      </dgm:prSet>
      <dgm:spPr/>
    </dgm:pt>
  </dgm:ptLst>
  <dgm:cxnLst>
    <dgm:cxn modelId="{70DFE731-3119-4239-9281-D5E9F08942BC}" type="presOf" srcId="{4D15F739-AA09-49E8-BF8E-FE46DC61A251}" destId="{7E83CB7A-A77F-4040-8747-E2463CC38A15}" srcOrd="0" destOrd="0" presId="urn:microsoft.com/office/officeart/2018/5/layout/IconCircleLabelList"/>
    <dgm:cxn modelId="{1C02F036-3842-4325-8BEB-1686044DA066}" srcId="{E2A51245-5EC7-48A2-B891-A4A987128188}" destId="{4D15F739-AA09-49E8-BF8E-FE46DC61A251}" srcOrd="4" destOrd="0" parTransId="{2ACCC399-7566-48A5-AC55-4E9343254B60}" sibTransId="{5C639DD2-1186-49CE-8390-39E23D657397}"/>
    <dgm:cxn modelId="{03E45438-F3C5-4F56-9AC4-7FF269415CCE}" type="presOf" srcId="{E2A51245-5EC7-48A2-B891-A4A987128188}" destId="{15E81779-CCDB-417B-8DE2-2F9425D3FB3E}" srcOrd="0" destOrd="0" presId="urn:microsoft.com/office/officeart/2018/5/layout/IconCircleLabelList"/>
    <dgm:cxn modelId="{C5E8975B-FFA6-4AAE-A4C1-D296257E5D26}" srcId="{E2A51245-5EC7-48A2-B891-A4A987128188}" destId="{F3542788-2551-4A0F-87CA-EC275B329904}" srcOrd="3" destOrd="0" parTransId="{D96EAAAA-9D3E-4B7F-A909-95548F1E2DE3}" sibTransId="{4FB7BDD8-680D-4CF7-BC09-A6D4DDF23209}"/>
    <dgm:cxn modelId="{46F7C461-FB42-4126-AEF9-36D4981F652B}" srcId="{E2A51245-5EC7-48A2-B891-A4A987128188}" destId="{3BD63A5F-8594-471B-A4BB-EA9B22B79678}" srcOrd="1" destOrd="0" parTransId="{1D4CDFBD-5B48-4F61-8956-F81AC0E59B3E}" sibTransId="{67B3ADC6-4078-4449-8863-F1DDC367B531}"/>
    <dgm:cxn modelId="{73A08363-C513-42EA-88AF-B1161F9DAC38}" type="presOf" srcId="{3A300287-BC0F-4EDD-BC0B-5A6FDB4E1CE7}" destId="{4D84AF5A-2363-401B-8760-70A13C886333}" srcOrd="0" destOrd="0" presId="urn:microsoft.com/office/officeart/2018/5/layout/IconCircleLabelList"/>
    <dgm:cxn modelId="{83F63D50-2D87-4292-ACAA-591BA3B5E24B}" type="presOf" srcId="{C2824A71-438E-4899-A78F-CCE0AFED8168}" destId="{7A6756EE-30C8-4BE8-A5CF-717356C74598}" srcOrd="0" destOrd="0" presId="urn:microsoft.com/office/officeart/2018/5/layout/IconCircleLabelList"/>
    <dgm:cxn modelId="{EE4CAD80-54ED-429C-9838-D3F736C5BA41}" srcId="{E2A51245-5EC7-48A2-B891-A4A987128188}" destId="{C2824A71-438E-4899-A78F-CCE0AFED8168}" srcOrd="2" destOrd="0" parTransId="{22DB42A2-4216-435E-BF13-BA4D7F136892}" sibTransId="{CBD8749D-98F5-4A6D-9333-CC6BFD4DC0E4}"/>
    <dgm:cxn modelId="{A59F1286-EB8D-46DB-BA27-CE8F94830FA5}" srcId="{E2A51245-5EC7-48A2-B891-A4A987128188}" destId="{F7D8B3D7-6D94-4E16-B2EA-88D7D02FD9AB}" srcOrd="0" destOrd="0" parTransId="{1101CF2A-F300-48A5-B7D0-04DFFDE951D5}" sibTransId="{34BFE333-9974-482F-9C95-F79F0500778C}"/>
    <dgm:cxn modelId="{B97902B2-A76E-4AC7-AAFB-414176BC26D6}" srcId="{E2A51245-5EC7-48A2-B891-A4A987128188}" destId="{3A300287-BC0F-4EDD-BC0B-5A6FDB4E1CE7}" srcOrd="6" destOrd="0" parTransId="{2C73AD12-B6B0-49F5-9183-4660F932A6E3}" sibTransId="{E56058BA-60FA-439E-B3E9-76E808A34C98}"/>
    <dgm:cxn modelId="{73E74BD2-FFB1-47EA-99C2-4132D76BE668}" type="presOf" srcId="{F3542788-2551-4A0F-87CA-EC275B329904}" destId="{2F23A77F-25FD-4B3A-B177-05A2ADF63F5D}" srcOrd="0" destOrd="0" presId="urn:microsoft.com/office/officeart/2018/5/layout/IconCircleLabelList"/>
    <dgm:cxn modelId="{9FB564D4-2A2A-4D68-A581-DAA30E60C84C}" type="presOf" srcId="{359A8D13-E2B3-4F9A-AAF6-F4E739894596}" destId="{30A28B12-CE84-4871-954A-A4E02412905E}" srcOrd="0" destOrd="0" presId="urn:microsoft.com/office/officeart/2018/5/layout/IconCircleLabelList"/>
    <dgm:cxn modelId="{BA5FFED7-E214-4021-990A-673F82168774}" type="presOf" srcId="{3BD63A5F-8594-471B-A4BB-EA9B22B79678}" destId="{D768040E-E8D2-47BA-9C75-83E240F22332}" srcOrd="0" destOrd="0" presId="urn:microsoft.com/office/officeart/2018/5/layout/IconCircleLabelList"/>
    <dgm:cxn modelId="{F7C2D2D8-E390-4C94-B69F-9D49495B9CD7}" type="presOf" srcId="{F7D8B3D7-6D94-4E16-B2EA-88D7D02FD9AB}" destId="{5C1B8F4F-A6B4-44DA-A313-04C86436F4E8}" srcOrd="0" destOrd="0" presId="urn:microsoft.com/office/officeart/2018/5/layout/IconCircleLabelList"/>
    <dgm:cxn modelId="{85FDFADA-9078-46C3-8A4F-CE067718D6F6}" srcId="{E2A51245-5EC7-48A2-B891-A4A987128188}" destId="{359A8D13-E2B3-4F9A-AAF6-F4E739894596}" srcOrd="5" destOrd="0" parTransId="{5725C3C3-2EA7-4286-A5FE-F8870C4FA217}" sibTransId="{85AE48EC-DE14-49C3-A451-2D3F3ECF81DE}"/>
    <dgm:cxn modelId="{768737AE-A66A-49BE-A4C5-C7DDF2D79585}" type="presParOf" srcId="{15E81779-CCDB-417B-8DE2-2F9425D3FB3E}" destId="{F90DB99D-2041-4215-8442-EBBE312FD604}" srcOrd="0" destOrd="0" presId="urn:microsoft.com/office/officeart/2018/5/layout/IconCircleLabelList"/>
    <dgm:cxn modelId="{FB1A1645-0BFD-433D-89C1-6B5F69E78C45}" type="presParOf" srcId="{F90DB99D-2041-4215-8442-EBBE312FD604}" destId="{B2260322-653B-4024-9A3C-84178AB234C8}" srcOrd="0" destOrd="0" presId="urn:microsoft.com/office/officeart/2018/5/layout/IconCircleLabelList"/>
    <dgm:cxn modelId="{90E167FA-42A4-4128-9ACF-836696F90E96}" type="presParOf" srcId="{F90DB99D-2041-4215-8442-EBBE312FD604}" destId="{0F8874E3-841E-4F78-9E31-D58362A589E1}" srcOrd="1" destOrd="0" presId="urn:microsoft.com/office/officeart/2018/5/layout/IconCircleLabelList"/>
    <dgm:cxn modelId="{20234B85-FD1D-440F-A9AD-8134FADE47F4}" type="presParOf" srcId="{F90DB99D-2041-4215-8442-EBBE312FD604}" destId="{0E6ED6DB-4914-4EEB-ADE3-925EB774B285}" srcOrd="2" destOrd="0" presId="urn:microsoft.com/office/officeart/2018/5/layout/IconCircleLabelList"/>
    <dgm:cxn modelId="{302862DF-D78E-46E0-859D-C128B9A115A4}" type="presParOf" srcId="{F90DB99D-2041-4215-8442-EBBE312FD604}" destId="{5C1B8F4F-A6B4-44DA-A313-04C86436F4E8}" srcOrd="3" destOrd="0" presId="urn:microsoft.com/office/officeart/2018/5/layout/IconCircleLabelList"/>
    <dgm:cxn modelId="{D0E358D8-D233-44A3-A258-F85105E50DC8}" type="presParOf" srcId="{15E81779-CCDB-417B-8DE2-2F9425D3FB3E}" destId="{0D177BA6-8C75-46DC-8E42-99FF19C83768}" srcOrd="1" destOrd="0" presId="urn:microsoft.com/office/officeart/2018/5/layout/IconCircleLabelList"/>
    <dgm:cxn modelId="{61BE1845-3E37-40F4-9766-84E5F73D7E8E}" type="presParOf" srcId="{15E81779-CCDB-417B-8DE2-2F9425D3FB3E}" destId="{21DBA335-3AB2-4C3F-94E4-E626BA58ADAF}" srcOrd="2" destOrd="0" presId="urn:microsoft.com/office/officeart/2018/5/layout/IconCircleLabelList"/>
    <dgm:cxn modelId="{D6AECDE8-8107-41E8-AC67-DFC7DF210345}" type="presParOf" srcId="{21DBA335-3AB2-4C3F-94E4-E626BA58ADAF}" destId="{FD7C54E9-D7B7-4B76-BE39-739D89F15DA5}" srcOrd="0" destOrd="0" presId="urn:microsoft.com/office/officeart/2018/5/layout/IconCircleLabelList"/>
    <dgm:cxn modelId="{1F7EF44F-7EA2-4276-A4AC-2BD420F03E42}" type="presParOf" srcId="{21DBA335-3AB2-4C3F-94E4-E626BA58ADAF}" destId="{09343C2B-7B39-4742-882A-3012C8037DD9}" srcOrd="1" destOrd="0" presId="urn:microsoft.com/office/officeart/2018/5/layout/IconCircleLabelList"/>
    <dgm:cxn modelId="{1DFD9FB3-525A-4E64-A7BC-65522E4575E1}" type="presParOf" srcId="{21DBA335-3AB2-4C3F-94E4-E626BA58ADAF}" destId="{B950E803-D8BE-4DD2-BDEC-07E88AC81BB0}" srcOrd="2" destOrd="0" presId="urn:microsoft.com/office/officeart/2018/5/layout/IconCircleLabelList"/>
    <dgm:cxn modelId="{C69A0B01-55C2-45B9-89B9-0B4979F5C670}" type="presParOf" srcId="{21DBA335-3AB2-4C3F-94E4-E626BA58ADAF}" destId="{D768040E-E8D2-47BA-9C75-83E240F22332}" srcOrd="3" destOrd="0" presId="urn:microsoft.com/office/officeart/2018/5/layout/IconCircleLabelList"/>
    <dgm:cxn modelId="{0A60EA74-C9BF-418C-86A7-83776DA03CC6}" type="presParOf" srcId="{15E81779-CCDB-417B-8DE2-2F9425D3FB3E}" destId="{BE800D62-9F62-4002-996B-AFC1279425B0}" srcOrd="3" destOrd="0" presId="urn:microsoft.com/office/officeart/2018/5/layout/IconCircleLabelList"/>
    <dgm:cxn modelId="{4B60AC7E-D86C-4AE8-AD6F-9FDA83F4D345}" type="presParOf" srcId="{15E81779-CCDB-417B-8DE2-2F9425D3FB3E}" destId="{DC2295EB-6D80-49B8-A70A-C4F7CF0DFF48}" srcOrd="4" destOrd="0" presId="urn:microsoft.com/office/officeart/2018/5/layout/IconCircleLabelList"/>
    <dgm:cxn modelId="{F289E982-F58D-4E2E-A45A-0DE0EF9BE923}" type="presParOf" srcId="{DC2295EB-6D80-49B8-A70A-C4F7CF0DFF48}" destId="{EF5ECA10-2B74-4D6D-ABE0-D052A043124A}" srcOrd="0" destOrd="0" presId="urn:microsoft.com/office/officeart/2018/5/layout/IconCircleLabelList"/>
    <dgm:cxn modelId="{CDE7684F-1773-47A5-8C80-76DF7FF4F094}" type="presParOf" srcId="{DC2295EB-6D80-49B8-A70A-C4F7CF0DFF48}" destId="{777D1A7C-98C0-4A23-AE1F-1AB0BE470CE9}" srcOrd="1" destOrd="0" presId="urn:microsoft.com/office/officeart/2018/5/layout/IconCircleLabelList"/>
    <dgm:cxn modelId="{12F8BD35-A2AF-4801-ACBE-7BA7401DF55A}" type="presParOf" srcId="{DC2295EB-6D80-49B8-A70A-C4F7CF0DFF48}" destId="{6B43ECB7-333B-43FA-99E1-344AFD4D17BC}" srcOrd="2" destOrd="0" presId="urn:microsoft.com/office/officeart/2018/5/layout/IconCircleLabelList"/>
    <dgm:cxn modelId="{A81FA3E6-50AB-4A55-B3E4-E8D5165C9CB2}" type="presParOf" srcId="{DC2295EB-6D80-49B8-A70A-C4F7CF0DFF48}" destId="{7A6756EE-30C8-4BE8-A5CF-717356C74598}" srcOrd="3" destOrd="0" presId="urn:microsoft.com/office/officeart/2018/5/layout/IconCircleLabelList"/>
    <dgm:cxn modelId="{0C4D7457-ADB3-4B2C-952C-AE0AA197E002}" type="presParOf" srcId="{15E81779-CCDB-417B-8DE2-2F9425D3FB3E}" destId="{5A7C1AAB-5DE4-4874-A397-390AA0EBA2E4}" srcOrd="5" destOrd="0" presId="urn:microsoft.com/office/officeart/2018/5/layout/IconCircleLabelList"/>
    <dgm:cxn modelId="{DB6E7997-2B03-44A3-9088-F1CB33FBE381}" type="presParOf" srcId="{15E81779-CCDB-417B-8DE2-2F9425D3FB3E}" destId="{F2DBF461-E9F7-48CA-8C56-7754BC68EB38}" srcOrd="6" destOrd="0" presId="urn:microsoft.com/office/officeart/2018/5/layout/IconCircleLabelList"/>
    <dgm:cxn modelId="{B7FDBAD4-7EE8-4ED6-9171-B747944B5225}" type="presParOf" srcId="{F2DBF461-E9F7-48CA-8C56-7754BC68EB38}" destId="{D6735ADF-663F-48F3-9D1B-089DA04C24C3}" srcOrd="0" destOrd="0" presId="urn:microsoft.com/office/officeart/2018/5/layout/IconCircleLabelList"/>
    <dgm:cxn modelId="{01452FAA-D53C-456E-8A07-7D7E552A1322}" type="presParOf" srcId="{F2DBF461-E9F7-48CA-8C56-7754BC68EB38}" destId="{74544D3C-6D0B-4E8B-BD69-C79591B84713}" srcOrd="1" destOrd="0" presId="urn:microsoft.com/office/officeart/2018/5/layout/IconCircleLabelList"/>
    <dgm:cxn modelId="{ECF06269-F2C7-4523-AC41-7142A20DF628}" type="presParOf" srcId="{F2DBF461-E9F7-48CA-8C56-7754BC68EB38}" destId="{4CECB5E5-D996-48B8-BF1D-30FADC33C9D0}" srcOrd="2" destOrd="0" presId="urn:microsoft.com/office/officeart/2018/5/layout/IconCircleLabelList"/>
    <dgm:cxn modelId="{A04312C4-F26F-429C-AA69-077E8602C200}" type="presParOf" srcId="{F2DBF461-E9F7-48CA-8C56-7754BC68EB38}" destId="{2F23A77F-25FD-4B3A-B177-05A2ADF63F5D}" srcOrd="3" destOrd="0" presId="urn:microsoft.com/office/officeart/2018/5/layout/IconCircleLabelList"/>
    <dgm:cxn modelId="{24F173B5-DBE7-4FD6-89D6-AB1AE1DA2D59}" type="presParOf" srcId="{15E81779-CCDB-417B-8DE2-2F9425D3FB3E}" destId="{A9F9329D-4038-4B43-AB97-FC2AD82B33C4}" srcOrd="7" destOrd="0" presId="urn:microsoft.com/office/officeart/2018/5/layout/IconCircleLabelList"/>
    <dgm:cxn modelId="{BAE2880D-AA88-4997-8D36-040A2FAB4901}" type="presParOf" srcId="{15E81779-CCDB-417B-8DE2-2F9425D3FB3E}" destId="{2F6FC638-D613-4102-8191-7950AAC4819F}" srcOrd="8" destOrd="0" presId="urn:microsoft.com/office/officeart/2018/5/layout/IconCircleLabelList"/>
    <dgm:cxn modelId="{FE4056B9-3B28-4735-B777-AA8E2FED0556}" type="presParOf" srcId="{2F6FC638-D613-4102-8191-7950AAC4819F}" destId="{1CDEDEF6-C6AE-4D47-84E7-6E4CCD0A29E1}" srcOrd="0" destOrd="0" presId="urn:microsoft.com/office/officeart/2018/5/layout/IconCircleLabelList"/>
    <dgm:cxn modelId="{6D35B57A-61D3-4305-B610-8EE23AFAE096}" type="presParOf" srcId="{2F6FC638-D613-4102-8191-7950AAC4819F}" destId="{6E6F50BD-3CFC-4ABA-BF1E-CB279D4AE14F}" srcOrd="1" destOrd="0" presId="urn:microsoft.com/office/officeart/2018/5/layout/IconCircleLabelList"/>
    <dgm:cxn modelId="{A16F2BD5-FAD3-47F9-8D40-86F094031766}" type="presParOf" srcId="{2F6FC638-D613-4102-8191-7950AAC4819F}" destId="{B78F689A-70AE-40C7-9ADD-F37F071508FD}" srcOrd="2" destOrd="0" presId="urn:microsoft.com/office/officeart/2018/5/layout/IconCircleLabelList"/>
    <dgm:cxn modelId="{ADC5CCD3-F49A-403A-8CD7-EC085C6D8DBD}" type="presParOf" srcId="{2F6FC638-D613-4102-8191-7950AAC4819F}" destId="{7E83CB7A-A77F-4040-8747-E2463CC38A15}" srcOrd="3" destOrd="0" presId="urn:microsoft.com/office/officeart/2018/5/layout/IconCircleLabelList"/>
    <dgm:cxn modelId="{C6C820D1-31E9-46B9-902B-54165E834C07}" type="presParOf" srcId="{15E81779-CCDB-417B-8DE2-2F9425D3FB3E}" destId="{A7E83166-28DC-4652-B379-CAD5A4C175A6}" srcOrd="9" destOrd="0" presId="urn:microsoft.com/office/officeart/2018/5/layout/IconCircleLabelList"/>
    <dgm:cxn modelId="{6F5F2E89-48A5-4F56-8E82-B0069ACACC60}" type="presParOf" srcId="{15E81779-CCDB-417B-8DE2-2F9425D3FB3E}" destId="{75A2F501-782E-4827-962F-93FCF20DD00C}" srcOrd="10" destOrd="0" presId="urn:microsoft.com/office/officeart/2018/5/layout/IconCircleLabelList"/>
    <dgm:cxn modelId="{96662F5E-8F74-4720-B7AE-9E914A340CF5}" type="presParOf" srcId="{75A2F501-782E-4827-962F-93FCF20DD00C}" destId="{9F5ED1CD-A4A4-4610-AAA0-3E07E1B8B8B1}" srcOrd="0" destOrd="0" presId="urn:microsoft.com/office/officeart/2018/5/layout/IconCircleLabelList"/>
    <dgm:cxn modelId="{C907EE60-67E9-4E8A-B867-66C58C2129A7}" type="presParOf" srcId="{75A2F501-782E-4827-962F-93FCF20DD00C}" destId="{3AC2B6D7-ADBA-41B5-8DC1-2F83F3075B23}" srcOrd="1" destOrd="0" presId="urn:microsoft.com/office/officeart/2018/5/layout/IconCircleLabelList"/>
    <dgm:cxn modelId="{577209CC-5678-4B7C-93F2-3E6648DF3FD1}" type="presParOf" srcId="{75A2F501-782E-4827-962F-93FCF20DD00C}" destId="{358750F2-40C4-4564-A8F0-4033858360F0}" srcOrd="2" destOrd="0" presId="urn:microsoft.com/office/officeart/2018/5/layout/IconCircleLabelList"/>
    <dgm:cxn modelId="{FBA9D301-EEEE-488C-9685-A46CDD3664D9}" type="presParOf" srcId="{75A2F501-782E-4827-962F-93FCF20DD00C}" destId="{30A28B12-CE84-4871-954A-A4E02412905E}" srcOrd="3" destOrd="0" presId="urn:microsoft.com/office/officeart/2018/5/layout/IconCircleLabelList"/>
    <dgm:cxn modelId="{33AA5031-F502-47AB-9852-09E4105AAB2A}" type="presParOf" srcId="{15E81779-CCDB-417B-8DE2-2F9425D3FB3E}" destId="{49C86FAF-2676-45AC-925A-32D31BD03AC7}" srcOrd="11" destOrd="0" presId="urn:microsoft.com/office/officeart/2018/5/layout/IconCircleLabelList"/>
    <dgm:cxn modelId="{8A110494-C5F1-44AB-BE40-384C66B19314}" type="presParOf" srcId="{15E81779-CCDB-417B-8DE2-2F9425D3FB3E}" destId="{8A80BAB1-4024-419C-9C12-97514ADBCD6F}" srcOrd="12" destOrd="0" presId="urn:microsoft.com/office/officeart/2018/5/layout/IconCircleLabelList"/>
    <dgm:cxn modelId="{2878D8D2-891F-4A29-A5F2-B68AB3465086}" type="presParOf" srcId="{8A80BAB1-4024-419C-9C12-97514ADBCD6F}" destId="{6D3415D7-6907-44F7-B0CA-1A20A7B7B1EB}" srcOrd="0" destOrd="0" presId="urn:microsoft.com/office/officeart/2018/5/layout/IconCircleLabelList"/>
    <dgm:cxn modelId="{46944B65-8EF4-44DA-848F-6C3AE9182BF4}" type="presParOf" srcId="{8A80BAB1-4024-419C-9C12-97514ADBCD6F}" destId="{849534E1-6DA9-4873-8425-9A97FF7D2B9A}" srcOrd="1" destOrd="0" presId="urn:microsoft.com/office/officeart/2018/5/layout/IconCircleLabelList"/>
    <dgm:cxn modelId="{90F125EA-66F2-419E-A5F5-47356806CB00}" type="presParOf" srcId="{8A80BAB1-4024-419C-9C12-97514ADBCD6F}" destId="{945A47DB-9ED0-49D2-AC06-31A4314F192F}" srcOrd="2" destOrd="0" presId="urn:microsoft.com/office/officeart/2018/5/layout/IconCircleLabelList"/>
    <dgm:cxn modelId="{2E44897B-C1FB-4014-A319-93F0BBE682BB}" type="presParOf" srcId="{8A80BAB1-4024-419C-9C12-97514ADBCD6F}" destId="{4D84AF5A-2363-401B-8760-70A13C8863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3CD0E8-C514-4F9F-99EA-BBD15EEF28D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16F491F-9AED-4D4A-9A10-28E3D959BFEB}">
      <dgm:prSet/>
      <dgm:spPr/>
      <dgm:t>
        <a:bodyPr/>
        <a:lstStyle/>
        <a:p>
          <a:r>
            <a:rPr lang="en-US" b="1"/>
            <a:t>Data Definition Language (DDL)</a:t>
          </a:r>
          <a:r>
            <a:rPr lang="en-US"/>
            <a:t> refers to the CREATE, ALTER and DROP statements. DDL or Data Definition Language actually consists of the SQL commands that can be used to define the database schema".</a:t>
          </a:r>
        </a:p>
      </dgm:t>
    </dgm:pt>
    <dgm:pt modelId="{CA0E26B8-382E-488B-A833-7901A728B228}" type="parTrans" cxnId="{B3CD21AE-D577-4CF7-987E-D3E0B1A61EF1}">
      <dgm:prSet/>
      <dgm:spPr/>
      <dgm:t>
        <a:bodyPr/>
        <a:lstStyle/>
        <a:p>
          <a:endParaRPr lang="en-US"/>
        </a:p>
      </dgm:t>
    </dgm:pt>
    <dgm:pt modelId="{D6C50205-02D2-4B6A-988A-3471FA7F6B58}" type="sibTrans" cxnId="{B3CD21AE-D577-4CF7-987E-D3E0B1A61EF1}">
      <dgm:prSet/>
      <dgm:spPr/>
      <dgm:t>
        <a:bodyPr/>
        <a:lstStyle/>
        <a:p>
          <a:endParaRPr lang="en-US"/>
        </a:p>
      </dgm:t>
    </dgm:pt>
    <dgm:pt modelId="{EC0CA004-F77C-4660-AD29-9E95D52D1EB2}">
      <dgm:prSet/>
      <dgm:spPr/>
      <dgm:t>
        <a:bodyPr/>
        <a:lstStyle/>
        <a:p>
          <a:r>
            <a:rPr lang="en-US" b="1"/>
            <a:t>Data Manipulation Language (DML)</a:t>
          </a:r>
          <a:r>
            <a:rPr lang="en-US"/>
            <a:t> refers to the INSERT, UPDATE and DELETE statements .DML allows to add / modify / delete data itself.</a:t>
          </a:r>
        </a:p>
      </dgm:t>
    </dgm:pt>
    <dgm:pt modelId="{2D291216-E0A0-4822-A3C0-45DCED790AFF}" type="parTrans" cxnId="{9A5AB3B8-4B41-45FC-B989-26C990E609E6}">
      <dgm:prSet/>
      <dgm:spPr/>
      <dgm:t>
        <a:bodyPr/>
        <a:lstStyle/>
        <a:p>
          <a:endParaRPr lang="en-US"/>
        </a:p>
      </dgm:t>
    </dgm:pt>
    <dgm:pt modelId="{7DE29207-B311-4ECA-BB70-A324831874F1}" type="sibTrans" cxnId="{9A5AB3B8-4B41-45FC-B989-26C990E609E6}">
      <dgm:prSet/>
      <dgm:spPr/>
      <dgm:t>
        <a:bodyPr/>
        <a:lstStyle/>
        <a:p>
          <a:endParaRPr lang="en-US"/>
        </a:p>
      </dgm:t>
    </dgm:pt>
    <dgm:pt modelId="{A7C67642-56E3-4E69-A3DC-7C502E1DED42}">
      <dgm:prSet/>
      <dgm:spPr/>
      <dgm:t>
        <a:bodyPr/>
        <a:lstStyle/>
        <a:p>
          <a:r>
            <a:rPr lang="en-US" b="1"/>
            <a:t>Data Query Language (DQL)</a:t>
          </a:r>
          <a:r>
            <a:rPr lang="en-US"/>
            <a:t> refers to the SELECT, SHOW and HELP statements (queries). SELECT is the main DQL instruction. It retrieves data you need. SHOW retrieves infos about the metadata. HELP... is for people who need help.</a:t>
          </a:r>
        </a:p>
      </dgm:t>
    </dgm:pt>
    <dgm:pt modelId="{7B7F681F-6210-45F0-A463-2D0450E95A07}" type="parTrans" cxnId="{0C88D994-611B-40A9-9927-578EF9F72269}">
      <dgm:prSet/>
      <dgm:spPr/>
      <dgm:t>
        <a:bodyPr/>
        <a:lstStyle/>
        <a:p>
          <a:endParaRPr lang="en-US"/>
        </a:p>
      </dgm:t>
    </dgm:pt>
    <dgm:pt modelId="{3B196EAC-4FC1-4CCF-9759-CA35F90BC594}" type="sibTrans" cxnId="{0C88D994-611B-40A9-9927-578EF9F72269}">
      <dgm:prSet/>
      <dgm:spPr/>
      <dgm:t>
        <a:bodyPr/>
        <a:lstStyle/>
        <a:p>
          <a:endParaRPr lang="en-US"/>
        </a:p>
      </dgm:t>
    </dgm:pt>
    <dgm:pt modelId="{87FB2B7D-4D15-4DD6-BDAE-E2374B01518F}">
      <dgm:prSet/>
      <dgm:spPr/>
      <dgm:t>
        <a:bodyPr/>
        <a:lstStyle/>
        <a:p>
          <a:r>
            <a:rPr lang="en-US" b="1"/>
            <a:t>Data Control Language (DCL)</a:t>
          </a:r>
          <a:r>
            <a:rPr lang="en-US"/>
            <a:t> refers to the GRANT and REVOKE statements. DCL is used to grant / revoke permissions on databases and their contents. DCL is simple, but MySQL's permissions are rather complex. DCL is about security.</a:t>
          </a:r>
        </a:p>
      </dgm:t>
    </dgm:pt>
    <dgm:pt modelId="{12846F42-6587-4E96-BA89-FEAB54757456}" type="parTrans" cxnId="{D767CB2C-4D23-4C66-84B6-9467241FA296}">
      <dgm:prSet/>
      <dgm:spPr/>
      <dgm:t>
        <a:bodyPr/>
        <a:lstStyle/>
        <a:p>
          <a:endParaRPr lang="en-US"/>
        </a:p>
      </dgm:t>
    </dgm:pt>
    <dgm:pt modelId="{DA92A060-5D64-4DCF-BCB4-1D2F879ADAAB}" type="sibTrans" cxnId="{D767CB2C-4D23-4C66-84B6-9467241FA296}">
      <dgm:prSet/>
      <dgm:spPr/>
      <dgm:t>
        <a:bodyPr/>
        <a:lstStyle/>
        <a:p>
          <a:endParaRPr lang="en-US"/>
        </a:p>
      </dgm:t>
    </dgm:pt>
    <dgm:pt modelId="{7027FE13-24BC-4D94-A28C-FCEDEE65E7D0}">
      <dgm:prSet/>
      <dgm:spPr/>
      <dgm:t>
        <a:bodyPr/>
        <a:lstStyle/>
        <a:p>
          <a:r>
            <a:rPr lang="en-US" b="1"/>
            <a:t>Data Transaction Language (DTL)</a:t>
          </a:r>
          <a:r>
            <a:rPr lang="en-US"/>
            <a:t> refers to the START TRANSACTION, SAVEPOINT, COMMIT and ROLLBACK [TO SAVEPOINT] statements .DTL is used to manage transactions (operations which include more instructions none of which can be executed if one of them fails).</a:t>
          </a:r>
        </a:p>
      </dgm:t>
    </dgm:pt>
    <dgm:pt modelId="{AAEC5689-0C4B-40F8-ABAA-91D09822943E}" type="parTrans" cxnId="{91B69A40-AA41-4186-AB79-E77EA500E13E}">
      <dgm:prSet/>
      <dgm:spPr/>
      <dgm:t>
        <a:bodyPr/>
        <a:lstStyle/>
        <a:p>
          <a:endParaRPr lang="en-US"/>
        </a:p>
      </dgm:t>
    </dgm:pt>
    <dgm:pt modelId="{30AAFB48-744E-4497-A115-3738F11AE2B9}" type="sibTrans" cxnId="{91B69A40-AA41-4186-AB79-E77EA500E13E}">
      <dgm:prSet/>
      <dgm:spPr/>
      <dgm:t>
        <a:bodyPr/>
        <a:lstStyle/>
        <a:p>
          <a:endParaRPr lang="en-US"/>
        </a:p>
      </dgm:t>
    </dgm:pt>
    <dgm:pt modelId="{1B55C511-45EA-48D6-BEB1-5AA6F7D98F7C}" type="pres">
      <dgm:prSet presAssocID="{233CD0E8-C514-4F9F-99EA-BBD15EEF28D4}" presName="diagram" presStyleCnt="0">
        <dgm:presLayoutVars>
          <dgm:dir/>
          <dgm:resizeHandles val="exact"/>
        </dgm:presLayoutVars>
      </dgm:prSet>
      <dgm:spPr/>
    </dgm:pt>
    <dgm:pt modelId="{61024080-7F87-42A5-B7AF-4363B4823C21}" type="pres">
      <dgm:prSet presAssocID="{416F491F-9AED-4D4A-9A10-28E3D959BFEB}" presName="node" presStyleLbl="node1" presStyleIdx="0" presStyleCnt="5">
        <dgm:presLayoutVars>
          <dgm:bulletEnabled val="1"/>
        </dgm:presLayoutVars>
      </dgm:prSet>
      <dgm:spPr/>
    </dgm:pt>
    <dgm:pt modelId="{9401FDD4-95CD-492F-BA23-1F68B4A655BD}" type="pres">
      <dgm:prSet presAssocID="{D6C50205-02D2-4B6A-988A-3471FA7F6B58}" presName="sibTrans" presStyleCnt="0"/>
      <dgm:spPr/>
    </dgm:pt>
    <dgm:pt modelId="{704BF39B-6F86-4EB8-A7D5-B29A4A7E9A2E}" type="pres">
      <dgm:prSet presAssocID="{EC0CA004-F77C-4660-AD29-9E95D52D1EB2}" presName="node" presStyleLbl="node1" presStyleIdx="1" presStyleCnt="5">
        <dgm:presLayoutVars>
          <dgm:bulletEnabled val="1"/>
        </dgm:presLayoutVars>
      </dgm:prSet>
      <dgm:spPr/>
    </dgm:pt>
    <dgm:pt modelId="{17667778-04D6-4417-B469-63DE324D9D4C}" type="pres">
      <dgm:prSet presAssocID="{7DE29207-B311-4ECA-BB70-A324831874F1}" presName="sibTrans" presStyleCnt="0"/>
      <dgm:spPr/>
    </dgm:pt>
    <dgm:pt modelId="{39B37105-4673-4622-8EBB-7D3BE99C2189}" type="pres">
      <dgm:prSet presAssocID="{A7C67642-56E3-4E69-A3DC-7C502E1DED42}" presName="node" presStyleLbl="node1" presStyleIdx="2" presStyleCnt="5">
        <dgm:presLayoutVars>
          <dgm:bulletEnabled val="1"/>
        </dgm:presLayoutVars>
      </dgm:prSet>
      <dgm:spPr/>
    </dgm:pt>
    <dgm:pt modelId="{BCBB8852-408E-486A-AB69-0C8DB9463231}" type="pres">
      <dgm:prSet presAssocID="{3B196EAC-4FC1-4CCF-9759-CA35F90BC594}" presName="sibTrans" presStyleCnt="0"/>
      <dgm:spPr/>
    </dgm:pt>
    <dgm:pt modelId="{D40EE0B9-766C-4FB2-AFE4-1546116600E7}" type="pres">
      <dgm:prSet presAssocID="{87FB2B7D-4D15-4DD6-BDAE-E2374B01518F}" presName="node" presStyleLbl="node1" presStyleIdx="3" presStyleCnt="5">
        <dgm:presLayoutVars>
          <dgm:bulletEnabled val="1"/>
        </dgm:presLayoutVars>
      </dgm:prSet>
      <dgm:spPr/>
    </dgm:pt>
    <dgm:pt modelId="{8F1905C6-C9E8-4FA0-8D55-FA263B3F86E3}" type="pres">
      <dgm:prSet presAssocID="{DA92A060-5D64-4DCF-BCB4-1D2F879ADAAB}" presName="sibTrans" presStyleCnt="0"/>
      <dgm:spPr/>
    </dgm:pt>
    <dgm:pt modelId="{A11884CD-6F20-4841-9A09-A76E72B4FB24}" type="pres">
      <dgm:prSet presAssocID="{7027FE13-24BC-4D94-A28C-FCEDEE65E7D0}" presName="node" presStyleLbl="node1" presStyleIdx="4" presStyleCnt="5">
        <dgm:presLayoutVars>
          <dgm:bulletEnabled val="1"/>
        </dgm:presLayoutVars>
      </dgm:prSet>
      <dgm:spPr/>
    </dgm:pt>
  </dgm:ptLst>
  <dgm:cxnLst>
    <dgm:cxn modelId="{1AB4FE0F-7B2A-45AA-8CCB-F6C0A10AE248}" type="presOf" srcId="{EC0CA004-F77C-4660-AD29-9E95D52D1EB2}" destId="{704BF39B-6F86-4EB8-A7D5-B29A4A7E9A2E}" srcOrd="0" destOrd="0" presId="urn:microsoft.com/office/officeart/2005/8/layout/default"/>
    <dgm:cxn modelId="{D767CB2C-4D23-4C66-84B6-9467241FA296}" srcId="{233CD0E8-C514-4F9F-99EA-BBD15EEF28D4}" destId="{87FB2B7D-4D15-4DD6-BDAE-E2374B01518F}" srcOrd="3" destOrd="0" parTransId="{12846F42-6587-4E96-BA89-FEAB54757456}" sibTransId="{DA92A060-5D64-4DCF-BCB4-1D2F879ADAAB}"/>
    <dgm:cxn modelId="{F5E6D82F-F5BA-4140-BF91-77A0FB3AD464}" type="presOf" srcId="{7027FE13-24BC-4D94-A28C-FCEDEE65E7D0}" destId="{A11884CD-6F20-4841-9A09-A76E72B4FB24}" srcOrd="0" destOrd="0" presId="urn:microsoft.com/office/officeart/2005/8/layout/default"/>
    <dgm:cxn modelId="{C8CACA31-5BC7-441C-8BFE-203F794D0C21}" type="presOf" srcId="{233CD0E8-C514-4F9F-99EA-BBD15EEF28D4}" destId="{1B55C511-45EA-48D6-BEB1-5AA6F7D98F7C}" srcOrd="0" destOrd="0" presId="urn:microsoft.com/office/officeart/2005/8/layout/default"/>
    <dgm:cxn modelId="{91B69A40-AA41-4186-AB79-E77EA500E13E}" srcId="{233CD0E8-C514-4F9F-99EA-BBD15EEF28D4}" destId="{7027FE13-24BC-4D94-A28C-FCEDEE65E7D0}" srcOrd="4" destOrd="0" parTransId="{AAEC5689-0C4B-40F8-ABAA-91D09822943E}" sibTransId="{30AAFB48-744E-4497-A115-3738F11AE2B9}"/>
    <dgm:cxn modelId="{E3BD5189-A04C-4BEC-B21A-378C8385EF23}" type="presOf" srcId="{87FB2B7D-4D15-4DD6-BDAE-E2374B01518F}" destId="{D40EE0B9-766C-4FB2-AFE4-1546116600E7}" srcOrd="0" destOrd="0" presId="urn:microsoft.com/office/officeart/2005/8/layout/default"/>
    <dgm:cxn modelId="{0C88D994-611B-40A9-9927-578EF9F72269}" srcId="{233CD0E8-C514-4F9F-99EA-BBD15EEF28D4}" destId="{A7C67642-56E3-4E69-A3DC-7C502E1DED42}" srcOrd="2" destOrd="0" parTransId="{7B7F681F-6210-45F0-A463-2D0450E95A07}" sibTransId="{3B196EAC-4FC1-4CCF-9759-CA35F90BC594}"/>
    <dgm:cxn modelId="{B3CD21AE-D577-4CF7-987E-D3E0B1A61EF1}" srcId="{233CD0E8-C514-4F9F-99EA-BBD15EEF28D4}" destId="{416F491F-9AED-4D4A-9A10-28E3D959BFEB}" srcOrd="0" destOrd="0" parTransId="{CA0E26B8-382E-488B-A833-7901A728B228}" sibTransId="{D6C50205-02D2-4B6A-988A-3471FA7F6B58}"/>
    <dgm:cxn modelId="{9A5AB3B8-4B41-45FC-B989-26C990E609E6}" srcId="{233CD0E8-C514-4F9F-99EA-BBD15EEF28D4}" destId="{EC0CA004-F77C-4660-AD29-9E95D52D1EB2}" srcOrd="1" destOrd="0" parTransId="{2D291216-E0A0-4822-A3C0-45DCED790AFF}" sibTransId="{7DE29207-B311-4ECA-BB70-A324831874F1}"/>
    <dgm:cxn modelId="{A80B00C3-C944-4C8E-85CE-EBC703A7D9E7}" type="presOf" srcId="{A7C67642-56E3-4E69-A3DC-7C502E1DED42}" destId="{39B37105-4673-4622-8EBB-7D3BE99C2189}" srcOrd="0" destOrd="0" presId="urn:microsoft.com/office/officeart/2005/8/layout/default"/>
    <dgm:cxn modelId="{8E3D77E4-CAC6-4B69-9B1E-5ACC6AF28ECD}" type="presOf" srcId="{416F491F-9AED-4D4A-9A10-28E3D959BFEB}" destId="{61024080-7F87-42A5-B7AF-4363B4823C21}" srcOrd="0" destOrd="0" presId="urn:microsoft.com/office/officeart/2005/8/layout/default"/>
    <dgm:cxn modelId="{1DFDA9D1-013C-4C88-BE42-6F4F460D83E0}" type="presParOf" srcId="{1B55C511-45EA-48D6-BEB1-5AA6F7D98F7C}" destId="{61024080-7F87-42A5-B7AF-4363B4823C21}" srcOrd="0" destOrd="0" presId="urn:microsoft.com/office/officeart/2005/8/layout/default"/>
    <dgm:cxn modelId="{08836E6A-83B9-45E6-A413-1D29B88078FF}" type="presParOf" srcId="{1B55C511-45EA-48D6-BEB1-5AA6F7D98F7C}" destId="{9401FDD4-95CD-492F-BA23-1F68B4A655BD}" srcOrd="1" destOrd="0" presId="urn:microsoft.com/office/officeart/2005/8/layout/default"/>
    <dgm:cxn modelId="{422B0082-CBC8-43A1-AA1C-4A598F6C3653}" type="presParOf" srcId="{1B55C511-45EA-48D6-BEB1-5AA6F7D98F7C}" destId="{704BF39B-6F86-4EB8-A7D5-B29A4A7E9A2E}" srcOrd="2" destOrd="0" presId="urn:microsoft.com/office/officeart/2005/8/layout/default"/>
    <dgm:cxn modelId="{84260445-3E72-4EE7-BF03-521C89947FDF}" type="presParOf" srcId="{1B55C511-45EA-48D6-BEB1-5AA6F7D98F7C}" destId="{17667778-04D6-4417-B469-63DE324D9D4C}" srcOrd="3" destOrd="0" presId="urn:microsoft.com/office/officeart/2005/8/layout/default"/>
    <dgm:cxn modelId="{9F65A5A4-13BA-47D2-916E-A37E5506634D}" type="presParOf" srcId="{1B55C511-45EA-48D6-BEB1-5AA6F7D98F7C}" destId="{39B37105-4673-4622-8EBB-7D3BE99C2189}" srcOrd="4" destOrd="0" presId="urn:microsoft.com/office/officeart/2005/8/layout/default"/>
    <dgm:cxn modelId="{B9FC801D-B7CD-446C-AAC0-3CA09002018E}" type="presParOf" srcId="{1B55C511-45EA-48D6-BEB1-5AA6F7D98F7C}" destId="{BCBB8852-408E-486A-AB69-0C8DB9463231}" srcOrd="5" destOrd="0" presId="urn:microsoft.com/office/officeart/2005/8/layout/default"/>
    <dgm:cxn modelId="{6AA383DF-5428-4DB2-A9C4-F692E7B8131B}" type="presParOf" srcId="{1B55C511-45EA-48D6-BEB1-5AA6F7D98F7C}" destId="{D40EE0B9-766C-4FB2-AFE4-1546116600E7}" srcOrd="6" destOrd="0" presId="urn:microsoft.com/office/officeart/2005/8/layout/default"/>
    <dgm:cxn modelId="{18998492-32B6-485F-9320-993D379342F4}" type="presParOf" srcId="{1B55C511-45EA-48D6-BEB1-5AA6F7D98F7C}" destId="{8F1905C6-C9E8-4FA0-8D55-FA263B3F86E3}" srcOrd="7" destOrd="0" presId="urn:microsoft.com/office/officeart/2005/8/layout/default"/>
    <dgm:cxn modelId="{04EDE153-6D71-4D70-9B78-60A938A1DAF7}" type="presParOf" srcId="{1B55C511-45EA-48D6-BEB1-5AA6F7D98F7C}" destId="{A11884CD-6F20-4841-9A09-A76E72B4FB2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4BEF57-D12E-41C2-977F-AA045CAD2C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BF4229-B128-4EF6-BC7D-E6CE7386BB0B}">
      <dgm:prSet/>
      <dgm:spPr/>
      <dgm:t>
        <a:bodyPr/>
        <a:lstStyle/>
        <a:p>
          <a:r>
            <a:rPr lang="en-US"/>
            <a:t>A NoSQL (originally referring to "non SQL" or "non relational")[1] database provides a mechanism for storage and retrieval of data that is modeled in means other than the tabular relations used in relational databases. </a:t>
          </a:r>
        </a:p>
      </dgm:t>
    </dgm:pt>
    <dgm:pt modelId="{96EE4B7F-F85C-4EA5-A9A7-8E6CDDD6CACB}" type="parTrans" cxnId="{6A85D7E0-C874-4B3F-A99A-5985A848FA6D}">
      <dgm:prSet/>
      <dgm:spPr/>
      <dgm:t>
        <a:bodyPr/>
        <a:lstStyle/>
        <a:p>
          <a:endParaRPr lang="en-US"/>
        </a:p>
      </dgm:t>
    </dgm:pt>
    <dgm:pt modelId="{9B6477CD-305D-481E-9EF5-843380BA162B}" type="sibTrans" cxnId="{6A85D7E0-C874-4B3F-A99A-5985A848FA6D}">
      <dgm:prSet/>
      <dgm:spPr/>
      <dgm:t>
        <a:bodyPr/>
        <a:lstStyle/>
        <a:p>
          <a:endParaRPr lang="en-US"/>
        </a:p>
      </dgm:t>
    </dgm:pt>
    <dgm:pt modelId="{50B5DE60-456B-4539-B620-0C23C0A39B9B}">
      <dgm:prSet/>
      <dgm:spPr/>
      <dgm:t>
        <a:bodyPr/>
        <a:lstStyle/>
        <a:p>
          <a:r>
            <a:rPr lang="en-US"/>
            <a:t>A NoSQL database includes simplicity of design, simpler horizontal scaling to clusters of machines and finer control over availability</a:t>
          </a:r>
        </a:p>
      </dgm:t>
    </dgm:pt>
    <dgm:pt modelId="{545C1B5B-1C02-42D9-B6CF-4B480C4304BD}" type="parTrans" cxnId="{247590FB-9067-4EE4-8FC8-2119E8F19E76}">
      <dgm:prSet/>
      <dgm:spPr/>
      <dgm:t>
        <a:bodyPr/>
        <a:lstStyle/>
        <a:p>
          <a:endParaRPr lang="en-US"/>
        </a:p>
      </dgm:t>
    </dgm:pt>
    <dgm:pt modelId="{A8C48F1A-3F9C-4F83-8CE5-19E3407DBD10}" type="sibTrans" cxnId="{247590FB-9067-4EE4-8FC8-2119E8F19E76}">
      <dgm:prSet/>
      <dgm:spPr/>
      <dgm:t>
        <a:bodyPr/>
        <a:lstStyle/>
        <a:p>
          <a:endParaRPr lang="en-US"/>
        </a:p>
      </dgm:t>
    </dgm:pt>
    <dgm:pt modelId="{C787EAB5-4C43-49DD-941C-2DF6FDAECF28}">
      <dgm:prSet/>
      <dgm:spPr/>
      <dgm:t>
        <a:bodyPr/>
        <a:lstStyle/>
        <a:p>
          <a:r>
            <a:rPr lang="en-US"/>
            <a:t>The data structures used by NoSQL databases are different from those used by default in relational databases which makes some operations faster in NoSQL.</a:t>
          </a:r>
        </a:p>
      </dgm:t>
    </dgm:pt>
    <dgm:pt modelId="{0852B8C2-E6C4-44AF-BB5E-618E5149B3DE}" type="parTrans" cxnId="{4956B6D7-5CE5-4BB0-B236-9363C89D510F}">
      <dgm:prSet/>
      <dgm:spPr/>
      <dgm:t>
        <a:bodyPr/>
        <a:lstStyle/>
        <a:p>
          <a:endParaRPr lang="en-US"/>
        </a:p>
      </dgm:t>
    </dgm:pt>
    <dgm:pt modelId="{F7689912-21AE-4C56-9DC6-C1DFE75D8199}" type="sibTrans" cxnId="{4956B6D7-5CE5-4BB0-B236-9363C89D510F}">
      <dgm:prSet/>
      <dgm:spPr/>
      <dgm:t>
        <a:bodyPr/>
        <a:lstStyle/>
        <a:p>
          <a:endParaRPr lang="en-US"/>
        </a:p>
      </dgm:t>
    </dgm:pt>
    <dgm:pt modelId="{F683CDE6-33D0-431D-8DA7-ECEE6126CC41}" type="pres">
      <dgm:prSet presAssocID="{D24BEF57-D12E-41C2-977F-AA045CAD2CBC}" presName="root" presStyleCnt="0">
        <dgm:presLayoutVars>
          <dgm:dir/>
          <dgm:resizeHandles val="exact"/>
        </dgm:presLayoutVars>
      </dgm:prSet>
      <dgm:spPr/>
    </dgm:pt>
    <dgm:pt modelId="{91D0E3C0-D872-4924-9D2A-73463023FA00}" type="pres">
      <dgm:prSet presAssocID="{B1BF4229-B128-4EF6-BC7D-E6CE7386BB0B}" presName="compNode" presStyleCnt="0"/>
      <dgm:spPr/>
    </dgm:pt>
    <dgm:pt modelId="{2B68FE08-BCFC-45A5-8880-9E1E4A2B94AE}" type="pres">
      <dgm:prSet presAssocID="{B1BF4229-B128-4EF6-BC7D-E6CE7386BB0B}" presName="bgRect" presStyleLbl="bgShp" presStyleIdx="0" presStyleCnt="3"/>
      <dgm:spPr/>
    </dgm:pt>
    <dgm:pt modelId="{4417BDE7-BC42-4EF1-BE70-6C0789131886}" type="pres">
      <dgm:prSet presAssocID="{B1BF4229-B128-4EF6-BC7D-E6CE7386BB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4D2147-13C8-4119-823A-8EA7781628F9}" type="pres">
      <dgm:prSet presAssocID="{B1BF4229-B128-4EF6-BC7D-E6CE7386BB0B}" presName="spaceRect" presStyleCnt="0"/>
      <dgm:spPr/>
    </dgm:pt>
    <dgm:pt modelId="{264C10EE-05D9-49DD-BE6C-D8CD881CA5CF}" type="pres">
      <dgm:prSet presAssocID="{B1BF4229-B128-4EF6-BC7D-E6CE7386BB0B}" presName="parTx" presStyleLbl="revTx" presStyleIdx="0" presStyleCnt="3">
        <dgm:presLayoutVars>
          <dgm:chMax val="0"/>
          <dgm:chPref val="0"/>
        </dgm:presLayoutVars>
      </dgm:prSet>
      <dgm:spPr/>
    </dgm:pt>
    <dgm:pt modelId="{C77427DD-3C73-487B-8E5A-A79F56439012}" type="pres">
      <dgm:prSet presAssocID="{9B6477CD-305D-481E-9EF5-843380BA162B}" presName="sibTrans" presStyleCnt="0"/>
      <dgm:spPr/>
    </dgm:pt>
    <dgm:pt modelId="{8C0B2FD3-2E97-4D8C-97DE-D5CF32DE774C}" type="pres">
      <dgm:prSet presAssocID="{50B5DE60-456B-4539-B620-0C23C0A39B9B}" presName="compNode" presStyleCnt="0"/>
      <dgm:spPr/>
    </dgm:pt>
    <dgm:pt modelId="{22EBD5CB-8AC5-481D-B331-10F84F780CCD}" type="pres">
      <dgm:prSet presAssocID="{50B5DE60-456B-4539-B620-0C23C0A39B9B}" presName="bgRect" presStyleLbl="bgShp" presStyleIdx="1" presStyleCnt="3"/>
      <dgm:spPr/>
    </dgm:pt>
    <dgm:pt modelId="{6E63327B-A914-48DC-8529-F08D38E43116}" type="pres">
      <dgm:prSet presAssocID="{50B5DE60-456B-4539-B620-0C23C0A39B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1F0FA37-1C9B-495C-AC17-E79AFD566F75}" type="pres">
      <dgm:prSet presAssocID="{50B5DE60-456B-4539-B620-0C23C0A39B9B}" presName="spaceRect" presStyleCnt="0"/>
      <dgm:spPr/>
    </dgm:pt>
    <dgm:pt modelId="{9077F59B-0D7F-46D1-BAB9-3ABF5AD89B8A}" type="pres">
      <dgm:prSet presAssocID="{50B5DE60-456B-4539-B620-0C23C0A39B9B}" presName="parTx" presStyleLbl="revTx" presStyleIdx="1" presStyleCnt="3">
        <dgm:presLayoutVars>
          <dgm:chMax val="0"/>
          <dgm:chPref val="0"/>
        </dgm:presLayoutVars>
      </dgm:prSet>
      <dgm:spPr/>
    </dgm:pt>
    <dgm:pt modelId="{A6F9F56C-59A1-4841-94F0-546BAA6C4B80}" type="pres">
      <dgm:prSet presAssocID="{A8C48F1A-3F9C-4F83-8CE5-19E3407DBD10}" presName="sibTrans" presStyleCnt="0"/>
      <dgm:spPr/>
    </dgm:pt>
    <dgm:pt modelId="{C136C24C-581C-4DFE-88FA-6B25F7695537}" type="pres">
      <dgm:prSet presAssocID="{C787EAB5-4C43-49DD-941C-2DF6FDAECF28}" presName="compNode" presStyleCnt="0"/>
      <dgm:spPr/>
    </dgm:pt>
    <dgm:pt modelId="{4DADE1F2-04D8-496C-B0B8-5E7B6FA67CF8}" type="pres">
      <dgm:prSet presAssocID="{C787EAB5-4C43-49DD-941C-2DF6FDAECF28}" presName="bgRect" presStyleLbl="bgShp" presStyleIdx="2" presStyleCnt="3"/>
      <dgm:spPr/>
    </dgm:pt>
    <dgm:pt modelId="{0B2B6BE3-BEB1-469A-8CA8-3143D888AD9E}" type="pres">
      <dgm:prSet presAssocID="{C787EAB5-4C43-49DD-941C-2DF6FDAECF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DFFAE34-54C2-48CF-8E65-F92F249C6672}" type="pres">
      <dgm:prSet presAssocID="{C787EAB5-4C43-49DD-941C-2DF6FDAECF28}" presName="spaceRect" presStyleCnt="0"/>
      <dgm:spPr/>
    </dgm:pt>
    <dgm:pt modelId="{3A1E293D-5D8D-47B6-8E14-BCE0BCFEE1E4}" type="pres">
      <dgm:prSet presAssocID="{C787EAB5-4C43-49DD-941C-2DF6FDAECF28}" presName="parTx" presStyleLbl="revTx" presStyleIdx="2" presStyleCnt="3">
        <dgm:presLayoutVars>
          <dgm:chMax val="0"/>
          <dgm:chPref val="0"/>
        </dgm:presLayoutVars>
      </dgm:prSet>
      <dgm:spPr/>
    </dgm:pt>
  </dgm:ptLst>
  <dgm:cxnLst>
    <dgm:cxn modelId="{5AED8F07-326B-4B18-B438-BA85CB29F453}" type="presOf" srcId="{C787EAB5-4C43-49DD-941C-2DF6FDAECF28}" destId="{3A1E293D-5D8D-47B6-8E14-BCE0BCFEE1E4}" srcOrd="0" destOrd="0" presId="urn:microsoft.com/office/officeart/2018/2/layout/IconVerticalSolidList"/>
    <dgm:cxn modelId="{B9677831-70D3-40CF-9ABA-F7E0D86B3240}" type="presOf" srcId="{B1BF4229-B128-4EF6-BC7D-E6CE7386BB0B}" destId="{264C10EE-05D9-49DD-BE6C-D8CD881CA5CF}" srcOrd="0" destOrd="0" presId="urn:microsoft.com/office/officeart/2018/2/layout/IconVerticalSolidList"/>
    <dgm:cxn modelId="{A544904F-166A-4B12-9E93-BD3BBD109FCA}" type="presOf" srcId="{D24BEF57-D12E-41C2-977F-AA045CAD2CBC}" destId="{F683CDE6-33D0-431D-8DA7-ECEE6126CC41}" srcOrd="0" destOrd="0" presId="urn:microsoft.com/office/officeart/2018/2/layout/IconVerticalSolidList"/>
    <dgm:cxn modelId="{B77F6B8D-1BC0-49CA-A0F9-886CA1DC27B0}" type="presOf" srcId="{50B5DE60-456B-4539-B620-0C23C0A39B9B}" destId="{9077F59B-0D7F-46D1-BAB9-3ABF5AD89B8A}" srcOrd="0" destOrd="0" presId="urn:microsoft.com/office/officeart/2018/2/layout/IconVerticalSolidList"/>
    <dgm:cxn modelId="{4956B6D7-5CE5-4BB0-B236-9363C89D510F}" srcId="{D24BEF57-D12E-41C2-977F-AA045CAD2CBC}" destId="{C787EAB5-4C43-49DD-941C-2DF6FDAECF28}" srcOrd="2" destOrd="0" parTransId="{0852B8C2-E6C4-44AF-BB5E-618E5149B3DE}" sibTransId="{F7689912-21AE-4C56-9DC6-C1DFE75D8199}"/>
    <dgm:cxn modelId="{6A85D7E0-C874-4B3F-A99A-5985A848FA6D}" srcId="{D24BEF57-D12E-41C2-977F-AA045CAD2CBC}" destId="{B1BF4229-B128-4EF6-BC7D-E6CE7386BB0B}" srcOrd="0" destOrd="0" parTransId="{96EE4B7F-F85C-4EA5-A9A7-8E6CDDD6CACB}" sibTransId="{9B6477CD-305D-481E-9EF5-843380BA162B}"/>
    <dgm:cxn modelId="{247590FB-9067-4EE4-8FC8-2119E8F19E76}" srcId="{D24BEF57-D12E-41C2-977F-AA045CAD2CBC}" destId="{50B5DE60-456B-4539-B620-0C23C0A39B9B}" srcOrd="1" destOrd="0" parTransId="{545C1B5B-1C02-42D9-B6CF-4B480C4304BD}" sibTransId="{A8C48F1A-3F9C-4F83-8CE5-19E3407DBD10}"/>
    <dgm:cxn modelId="{512E4376-7A3F-4869-B23B-E53A8F927E91}" type="presParOf" srcId="{F683CDE6-33D0-431D-8DA7-ECEE6126CC41}" destId="{91D0E3C0-D872-4924-9D2A-73463023FA00}" srcOrd="0" destOrd="0" presId="urn:microsoft.com/office/officeart/2018/2/layout/IconVerticalSolidList"/>
    <dgm:cxn modelId="{2A2CDE34-9D69-4469-A4BC-98F757C9087E}" type="presParOf" srcId="{91D0E3C0-D872-4924-9D2A-73463023FA00}" destId="{2B68FE08-BCFC-45A5-8880-9E1E4A2B94AE}" srcOrd="0" destOrd="0" presId="urn:microsoft.com/office/officeart/2018/2/layout/IconVerticalSolidList"/>
    <dgm:cxn modelId="{67E51236-529B-4B6F-B288-09CE7AF55123}" type="presParOf" srcId="{91D0E3C0-D872-4924-9D2A-73463023FA00}" destId="{4417BDE7-BC42-4EF1-BE70-6C0789131886}" srcOrd="1" destOrd="0" presId="urn:microsoft.com/office/officeart/2018/2/layout/IconVerticalSolidList"/>
    <dgm:cxn modelId="{F6FA9B87-15D7-48C8-8AC8-AC7B6722F395}" type="presParOf" srcId="{91D0E3C0-D872-4924-9D2A-73463023FA00}" destId="{854D2147-13C8-4119-823A-8EA7781628F9}" srcOrd="2" destOrd="0" presId="urn:microsoft.com/office/officeart/2018/2/layout/IconVerticalSolidList"/>
    <dgm:cxn modelId="{D48B0528-A66F-4C88-A7DE-7568CCBE563D}" type="presParOf" srcId="{91D0E3C0-D872-4924-9D2A-73463023FA00}" destId="{264C10EE-05D9-49DD-BE6C-D8CD881CA5CF}" srcOrd="3" destOrd="0" presId="urn:microsoft.com/office/officeart/2018/2/layout/IconVerticalSolidList"/>
    <dgm:cxn modelId="{CF7AD78B-E8E9-4959-85F5-2CB4F369A902}" type="presParOf" srcId="{F683CDE6-33D0-431D-8DA7-ECEE6126CC41}" destId="{C77427DD-3C73-487B-8E5A-A79F56439012}" srcOrd="1" destOrd="0" presId="urn:microsoft.com/office/officeart/2018/2/layout/IconVerticalSolidList"/>
    <dgm:cxn modelId="{6724051A-F085-49D2-AF02-0A369F39085F}" type="presParOf" srcId="{F683CDE6-33D0-431D-8DA7-ECEE6126CC41}" destId="{8C0B2FD3-2E97-4D8C-97DE-D5CF32DE774C}" srcOrd="2" destOrd="0" presId="urn:microsoft.com/office/officeart/2018/2/layout/IconVerticalSolidList"/>
    <dgm:cxn modelId="{AD95C3D7-9967-43D5-BA2D-67A1482A4B41}" type="presParOf" srcId="{8C0B2FD3-2E97-4D8C-97DE-D5CF32DE774C}" destId="{22EBD5CB-8AC5-481D-B331-10F84F780CCD}" srcOrd="0" destOrd="0" presId="urn:microsoft.com/office/officeart/2018/2/layout/IconVerticalSolidList"/>
    <dgm:cxn modelId="{8AC5C6E2-F5BE-4C6F-9841-51D4B94BC2FD}" type="presParOf" srcId="{8C0B2FD3-2E97-4D8C-97DE-D5CF32DE774C}" destId="{6E63327B-A914-48DC-8529-F08D38E43116}" srcOrd="1" destOrd="0" presId="urn:microsoft.com/office/officeart/2018/2/layout/IconVerticalSolidList"/>
    <dgm:cxn modelId="{9BA47C24-8162-47B4-BF55-20E2CB94888D}" type="presParOf" srcId="{8C0B2FD3-2E97-4D8C-97DE-D5CF32DE774C}" destId="{11F0FA37-1C9B-495C-AC17-E79AFD566F75}" srcOrd="2" destOrd="0" presId="urn:microsoft.com/office/officeart/2018/2/layout/IconVerticalSolidList"/>
    <dgm:cxn modelId="{7F54FCD8-3F12-4578-B661-427162CAC71E}" type="presParOf" srcId="{8C0B2FD3-2E97-4D8C-97DE-D5CF32DE774C}" destId="{9077F59B-0D7F-46D1-BAB9-3ABF5AD89B8A}" srcOrd="3" destOrd="0" presId="urn:microsoft.com/office/officeart/2018/2/layout/IconVerticalSolidList"/>
    <dgm:cxn modelId="{D7DD75AA-E9E9-49A3-8D03-755F57A483DF}" type="presParOf" srcId="{F683CDE6-33D0-431D-8DA7-ECEE6126CC41}" destId="{A6F9F56C-59A1-4841-94F0-546BAA6C4B80}" srcOrd="3" destOrd="0" presId="urn:microsoft.com/office/officeart/2018/2/layout/IconVerticalSolidList"/>
    <dgm:cxn modelId="{41118B24-8B7D-4279-9C4E-E98293656E1F}" type="presParOf" srcId="{F683CDE6-33D0-431D-8DA7-ECEE6126CC41}" destId="{C136C24C-581C-4DFE-88FA-6B25F7695537}" srcOrd="4" destOrd="0" presId="urn:microsoft.com/office/officeart/2018/2/layout/IconVerticalSolidList"/>
    <dgm:cxn modelId="{CDBB4D9B-1571-4CD2-8BF3-EE6C044F93B0}" type="presParOf" srcId="{C136C24C-581C-4DFE-88FA-6B25F7695537}" destId="{4DADE1F2-04D8-496C-B0B8-5E7B6FA67CF8}" srcOrd="0" destOrd="0" presId="urn:microsoft.com/office/officeart/2018/2/layout/IconVerticalSolidList"/>
    <dgm:cxn modelId="{46D5AC5B-ACA6-45C2-8144-8D65A13C6688}" type="presParOf" srcId="{C136C24C-581C-4DFE-88FA-6B25F7695537}" destId="{0B2B6BE3-BEB1-469A-8CA8-3143D888AD9E}" srcOrd="1" destOrd="0" presId="urn:microsoft.com/office/officeart/2018/2/layout/IconVerticalSolidList"/>
    <dgm:cxn modelId="{62652F3E-E8A6-4616-B7DB-F1BBB121902F}" type="presParOf" srcId="{C136C24C-581C-4DFE-88FA-6B25F7695537}" destId="{7DFFAE34-54C2-48CF-8E65-F92F249C6672}" srcOrd="2" destOrd="0" presId="urn:microsoft.com/office/officeart/2018/2/layout/IconVerticalSolidList"/>
    <dgm:cxn modelId="{3EAF7D48-5A7C-4215-9B75-5286D13C2B47}" type="presParOf" srcId="{C136C24C-581C-4DFE-88FA-6B25F7695537}" destId="{3A1E293D-5D8D-47B6-8E14-BCE0BCFEE1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D0ECE7-CA83-4928-9FA7-C478B9DFCC0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930A365-558F-4119-B3CF-9C88BF79BF4B}">
      <dgm:prSet/>
      <dgm:spPr/>
      <dgm:t>
        <a:bodyPr/>
        <a:lstStyle/>
        <a:p>
          <a:r>
            <a:rPr lang="en-IN"/>
            <a:t>MongoDB falls in the category of NoSQL document based database.</a:t>
          </a:r>
          <a:endParaRPr lang="en-US"/>
        </a:p>
      </dgm:t>
    </dgm:pt>
    <dgm:pt modelId="{02384877-3AAE-4ED7-94E9-F93E5C9BA954}" type="parTrans" cxnId="{9A74F5AA-7C8E-4626-8CE8-04E4B2CDFFF6}">
      <dgm:prSet/>
      <dgm:spPr/>
      <dgm:t>
        <a:bodyPr/>
        <a:lstStyle/>
        <a:p>
          <a:endParaRPr lang="en-US"/>
        </a:p>
      </dgm:t>
    </dgm:pt>
    <dgm:pt modelId="{6C925941-3CF3-48D4-932B-AE754985BCD7}" type="sibTrans" cxnId="{9A74F5AA-7C8E-4626-8CE8-04E4B2CDFFF6}">
      <dgm:prSet/>
      <dgm:spPr/>
      <dgm:t>
        <a:bodyPr/>
        <a:lstStyle/>
        <a:p>
          <a:endParaRPr lang="en-US"/>
        </a:p>
      </dgm:t>
    </dgm:pt>
    <dgm:pt modelId="{49C8EE76-15AC-41A4-BE35-6C896F100444}">
      <dgm:prSet/>
      <dgm:spPr/>
      <dgm:t>
        <a:bodyPr/>
        <a:lstStyle/>
        <a:p>
          <a:r>
            <a:rPr lang="en-IN" b="1"/>
            <a:t>Key value store:</a:t>
          </a:r>
          <a:r>
            <a:rPr lang="en-IN"/>
            <a:t> Memcached, Redis, Coherence</a:t>
          </a:r>
          <a:endParaRPr lang="en-US"/>
        </a:p>
      </dgm:t>
    </dgm:pt>
    <dgm:pt modelId="{CADCF129-BE60-4A39-A186-CC0F1F132C6D}" type="parTrans" cxnId="{A37F46F5-6163-4F42-907F-E446F1D6DF93}">
      <dgm:prSet/>
      <dgm:spPr/>
      <dgm:t>
        <a:bodyPr/>
        <a:lstStyle/>
        <a:p>
          <a:endParaRPr lang="en-US"/>
        </a:p>
      </dgm:t>
    </dgm:pt>
    <dgm:pt modelId="{145D4605-85C4-41C4-8AA8-E450D2627A47}" type="sibTrans" cxnId="{A37F46F5-6163-4F42-907F-E446F1D6DF93}">
      <dgm:prSet/>
      <dgm:spPr/>
      <dgm:t>
        <a:bodyPr/>
        <a:lstStyle/>
        <a:p>
          <a:endParaRPr lang="en-US"/>
        </a:p>
      </dgm:t>
    </dgm:pt>
    <dgm:pt modelId="{698F97A6-8F85-491B-9D7A-DF4E29DCC707}">
      <dgm:prSet/>
      <dgm:spPr/>
      <dgm:t>
        <a:bodyPr/>
        <a:lstStyle/>
        <a:p>
          <a:r>
            <a:rPr lang="en-IN" b="1"/>
            <a:t>Tabular:</a:t>
          </a:r>
          <a:r>
            <a:rPr lang="en-IN"/>
            <a:t> Hbase, Big Table, Accumulo</a:t>
          </a:r>
          <a:endParaRPr lang="en-US"/>
        </a:p>
      </dgm:t>
    </dgm:pt>
    <dgm:pt modelId="{24C43A77-85B3-40EF-BAA9-698B13491895}" type="parTrans" cxnId="{51070D8A-C01F-4398-8457-63484DEB8B20}">
      <dgm:prSet/>
      <dgm:spPr/>
      <dgm:t>
        <a:bodyPr/>
        <a:lstStyle/>
        <a:p>
          <a:endParaRPr lang="en-US"/>
        </a:p>
      </dgm:t>
    </dgm:pt>
    <dgm:pt modelId="{741FB790-5A27-4CB2-A1FA-03519F792453}" type="sibTrans" cxnId="{51070D8A-C01F-4398-8457-63484DEB8B20}">
      <dgm:prSet/>
      <dgm:spPr/>
      <dgm:t>
        <a:bodyPr/>
        <a:lstStyle/>
        <a:p>
          <a:endParaRPr lang="en-US"/>
        </a:p>
      </dgm:t>
    </dgm:pt>
    <dgm:pt modelId="{82B38E41-821A-4C7C-9869-92EF92FFA4C6}">
      <dgm:prSet/>
      <dgm:spPr/>
      <dgm:t>
        <a:bodyPr/>
        <a:lstStyle/>
        <a:p>
          <a:r>
            <a:rPr lang="en-IN" b="1"/>
            <a:t>Document based:</a:t>
          </a:r>
          <a:r>
            <a:rPr lang="en-IN"/>
            <a:t> MongoDB, CouchDB, Cloudant</a:t>
          </a:r>
          <a:endParaRPr lang="en-US"/>
        </a:p>
      </dgm:t>
    </dgm:pt>
    <dgm:pt modelId="{A29A5255-ADB3-49C9-BC39-11A9DD0DD961}" type="parTrans" cxnId="{37766766-DBE5-405A-A49C-290FD0E56DC9}">
      <dgm:prSet/>
      <dgm:spPr/>
      <dgm:t>
        <a:bodyPr/>
        <a:lstStyle/>
        <a:p>
          <a:endParaRPr lang="en-US"/>
        </a:p>
      </dgm:t>
    </dgm:pt>
    <dgm:pt modelId="{5509F6EC-EC19-40B6-877C-19DBF98377BE}" type="sibTrans" cxnId="{37766766-DBE5-405A-A49C-290FD0E56DC9}">
      <dgm:prSet/>
      <dgm:spPr/>
      <dgm:t>
        <a:bodyPr/>
        <a:lstStyle/>
        <a:p>
          <a:endParaRPr lang="en-US"/>
        </a:p>
      </dgm:t>
    </dgm:pt>
    <dgm:pt modelId="{0F5FF19C-FD63-448D-9EAD-94F00492074B}" type="pres">
      <dgm:prSet presAssocID="{C3D0ECE7-CA83-4928-9FA7-C478B9DFCC0D}" presName="root" presStyleCnt="0">
        <dgm:presLayoutVars>
          <dgm:dir/>
          <dgm:resizeHandles val="exact"/>
        </dgm:presLayoutVars>
      </dgm:prSet>
      <dgm:spPr/>
    </dgm:pt>
    <dgm:pt modelId="{5FE73FAF-8420-46DB-9FDE-42A893D799EE}" type="pres">
      <dgm:prSet presAssocID="{C930A365-558F-4119-B3CF-9C88BF79BF4B}" presName="compNode" presStyleCnt="0"/>
      <dgm:spPr/>
    </dgm:pt>
    <dgm:pt modelId="{F3DF4D8C-53F2-4367-92D5-AE4E055AD4A1}" type="pres">
      <dgm:prSet presAssocID="{C930A365-558F-4119-B3CF-9C88BF79BF4B}" presName="bgRect" presStyleLbl="bgShp" presStyleIdx="0" presStyleCnt="4"/>
      <dgm:spPr/>
    </dgm:pt>
    <dgm:pt modelId="{3F050706-05E8-4EFC-85B5-C1B11778C9E9}" type="pres">
      <dgm:prSet presAssocID="{C930A365-558F-4119-B3CF-9C88BF79BF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F8BD6E6-B3EF-4C14-88DF-2AD055CAE19E}" type="pres">
      <dgm:prSet presAssocID="{C930A365-558F-4119-B3CF-9C88BF79BF4B}" presName="spaceRect" presStyleCnt="0"/>
      <dgm:spPr/>
    </dgm:pt>
    <dgm:pt modelId="{D971FAFD-B09E-4784-AE51-344135A81BC3}" type="pres">
      <dgm:prSet presAssocID="{C930A365-558F-4119-B3CF-9C88BF79BF4B}" presName="parTx" presStyleLbl="revTx" presStyleIdx="0" presStyleCnt="4">
        <dgm:presLayoutVars>
          <dgm:chMax val="0"/>
          <dgm:chPref val="0"/>
        </dgm:presLayoutVars>
      </dgm:prSet>
      <dgm:spPr/>
    </dgm:pt>
    <dgm:pt modelId="{B88135AD-D243-4CBB-B47F-D4841E87EAB0}" type="pres">
      <dgm:prSet presAssocID="{6C925941-3CF3-48D4-932B-AE754985BCD7}" presName="sibTrans" presStyleCnt="0"/>
      <dgm:spPr/>
    </dgm:pt>
    <dgm:pt modelId="{4883AFAB-84D8-4C51-AB54-02E7436ECB3A}" type="pres">
      <dgm:prSet presAssocID="{49C8EE76-15AC-41A4-BE35-6C896F100444}" presName="compNode" presStyleCnt="0"/>
      <dgm:spPr/>
    </dgm:pt>
    <dgm:pt modelId="{362C7BA3-82AC-42D5-8D5A-C8BB46A547B1}" type="pres">
      <dgm:prSet presAssocID="{49C8EE76-15AC-41A4-BE35-6C896F100444}" presName="bgRect" presStyleLbl="bgShp" presStyleIdx="1" presStyleCnt="4"/>
      <dgm:spPr/>
    </dgm:pt>
    <dgm:pt modelId="{BAA19743-1147-4C28-8EE1-4AADCB2908EF}" type="pres">
      <dgm:prSet presAssocID="{49C8EE76-15AC-41A4-BE35-6C896F1004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A0BC0C88-87F7-4A91-9DCA-81CFA5B7A887}" type="pres">
      <dgm:prSet presAssocID="{49C8EE76-15AC-41A4-BE35-6C896F100444}" presName="spaceRect" presStyleCnt="0"/>
      <dgm:spPr/>
    </dgm:pt>
    <dgm:pt modelId="{44A86FC6-52E5-45E0-A0BF-AA3A3EBACD28}" type="pres">
      <dgm:prSet presAssocID="{49C8EE76-15AC-41A4-BE35-6C896F100444}" presName="parTx" presStyleLbl="revTx" presStyleIdx="1" presStyleCnt="4">
        <dgm:presLayoutVars>
          <dgm:chMax val="0"/>
          <dgm:chPref val="0"/>
        </dgm:presLayoutVars>
      </dgm:prSet>
      <dgm:spPr/>
    </dgm:pt>
    <dgm:pt modelId="{22E19831-1447-426A-BE56-87EABDE9C667}" type="pres">
      <dgm:prSet presAssocID="{145D4605-85C4-41C4-8AA8-E450D2627A47}" presName="sibTrans" presStyleCnt="0"/>
      <dgm:spPr/>
    </dgm:pt>
    <dgm:pt modelId="{1D3206B5-2DD7-4277-9FF0-566EA6A123A6}" type="pres">
      <dgm:prSet presAssocID="{698F97A6-8F85-491B-9D7A-DF4E29DCC707}" presName="compNode" presStyleCnt="0"/>
      <dgm:spPr/>
    </dgm:pt>
    <dgm:pt modelId="{D65C810D-4194-4BE3-989D-4DD76420ADD0}" type="pres">
      <dgm:prSet presAssocID="{698F97A6-8F85-491B-9D7A-DF4E29DCC707}" presName="bgRect" presStyleLbl="bgShp" presStyleIdx="2" presStyleCnt="4"/>
      <dgm:spPr/>
    </dgm:pt>
    <dgm:pt modelId="{0AE414B9-9C1F-43FE-BAF7-FC5041F2B78E}" type="pres">
      <dgm:prSet presAssocID="{698F97A6-8F85-491B-9D7A-DF4E29DCC7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CE04AD84-AB2E-49B8-B8CD-9605C9B0BE71}" type="pres">
      <dgm:prSet presAssocID="{698F97A6-8F85-491B-9D7A-DF4E29DCC707}" presName="spaceRect" presStyleCnt="0"/>
      <dgm:spPr/>
    </dgm:pt>
    <dgm:pt modelId="{892AD355-57A3-4126-9CE0-9954B713D0BC}" type="pres">
      <dgm:prSet presAssocID="{698F97A6-8F85-491B-9D7A-DF4E29DCC707}" presName="parTx" presStyleLbl="revTx" presStyleIdx="2" presStyleCnt="4">
        <dgm:presLayoutVars>
          <dgm:chMax val="0"/>
          <dgm:chPref val="0"/>
        </dgm:presLayoutVars>
      </dgm:prSet>
      <dgm:spPr/>
    </dgm:pt>
    <dgm:pt modelId="{607A138F-988F-4EDF-A1E2-64453992CE8A}" type="pres">
      <dgm:prSet presAssocID="{741FB790-5A27-4CB2-A1FA-03519F792453}" presName="sibTrans" presStyleCnt="0"/>
      <dgm:spPr/>
    </dgm:pt>
    <dgm:pt modelId="{30E9C824-5AE4-44D1-835D-06E46A7F0BC9}" type="pres">
      <dgm:prSet presAssocID="{82B38E41-821A-4C7C-9869-92EF92FFA4C6}" presName="compNode" presStyleCnt="0"/>
      <dgm:spPr/>
    </dgm:pt>
    <dgm:pt modelId="{4ABE1DA2-31C3-4084-BAF4-FB057A42FDF6}" type="pres">
      <dgm:prSet presAssocID="{82B38E41-821A-4C7C-9869-92EF92FFA4C6}" presName="bgRect" presStyleLbl="bgShp" presStyleIdx="3" presStyleCnt="4"/>
      <dgm:spPr/>
    </dgm:pt>
    <dgm:pt modelId="{608F32EC-D2B7-4A8A-A9E4-1805EAC874C0}" type="pres">
      <dgm:prSet presAssocID="{82B38E41-821A-4C7C-9869-92EF92FFA4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7C789ED6-02D2-40EB-8B1D-F1F28591AB07}" type="pres">
      <dgm:prSet presAssocID="{82B38E41-821A-4C7C-9869-92EF92FFA4C6}" presName="spaceRect" presStyleCnt="0"/>
      <dgm:spPr/>
    </dgm:pt>
    <dgm:pt modelId="{C7C55252-25E3-4704-9FCA-1BD7E4ADB5ED}" type="pres">
      <dgm:prSet presAssocID="{82B38E41-821A-4C7C-9869-92EF92FFA4C6}" presName="parTx" presStyleLbl="revTx" presStyleIdx="3" presStyleCnt="4">
        <dgm:presLayoutVars>
          <dgm:chMax val="0"/>
          <dgm:chPref val="0"/>
        </dgm:presLayoutVars>
      </dgm:prSet>
      <dgm:spPr/>
    </dgm:pt>
  </dgm:ptLst>
  <dgm:cxnLst>
    <dgm:cxn modelId="{37766766-DBE5-405A-A49C-290FD0E56DC9}" srcId="{C3D0ECE7-CA83-4928-9FA7-C478B9DFCC0D}" destId="{82B38E41-821A-4C7C-9869-92EF92FFA4C6}" srcOrd="3" destOrd="0" parTransId="{A29A5255-ADB3-49C9-BC39-11A9DD0DD961}" sibTransId="{5509F6EC-EC19-40B6-877C-19DBF98377BE}"/>
    <dgm:cxn modelId="{82283067-6B09-4E72-BFAE-A1E4E7A2B71B}" type="presOf" srcId="{C3D0ECE7-CA83-4928-9FA7-C478B9DFCC0D}" destId="{0F5FF19C-FD63-448D-9EAD-94F00492074B}" srcOrd="0" destOrd="0" presId="urn:microsoft.com/office/officeart/2018/2/layout/IconVerticalSolidList"/>
    <dgm:cxn modelId="{04250A86-7A4D-471A-B4BB-BE5E6A892047}" type="presOf" srcId="{82B38E41-821A-4C7C-9869-92EF92FFA4C6}" destId="{C7C55252-25E3-4704-9FCA-1BD7E4ADB5ED}" srcOrd="0" destOrd="0" presId="urn:microsoft.com/office/officeart/2018/2/layout/IconVerticalSolidList"/>
    <dgm:cxn modelId="{51070D8A-C01F-4398-8457-63484DEB8B20}" srcId="{C3D0ECE7-CA83-4928-9FA7-C478B9DFCC0D}" destId="{698F97A6-8F85-491B-9D7A-DF4E29DCC707}" srcOrd="2" destOrd="0" parTransId="{24C43A77-85B3-40EF-BAA9-698B13491895}" sibTransId="{741FB790-5A27-4CB2-A1FA-03519F792453}"/>
    <dgm:cxn modelId="{18A16091-212D-448D-8DC6-0476E0755DEE}" type="presOf" srcId="{49C8EE76-15AC-41A4-BE35-6C896F100444}" destId="{44A86FC6-52E5-45E0-A0BF-AA3A3EBACD28}" srcOrd="0" destOrd="0" presId="urn:microsoft.com/office/officeart/2018/2/layout/IconVerticalSolidList"/>
    <dgm:cxn modelId="{538E3F93-EA0F-4463-A914-C311D34C0C84}" type="presOf" srcId="{698F97A6-8F85-491B-9D7A-DF4E29DCC707}" destId="{892AD355-57A3-4126-9CE0-9954B713D0BC}" srcOrd="0" destOrd="0" presId="urn:microsoft.com/office/officeart/2018/2/layout/IconVerticalSolidList"/>
    <dgm:cxn modelId="{9A74F5AA-7C8E-4626-8CE8-04E4B2CDFFF6}" srcId="{C3D0ECE7-CA83-4928-9FA7-C478B9DFCC0D}" destId="{C930A365-558F-4119-B3CF-9C88BF79BF4B}" srcOrd="0" destOrd="0" parTransId="{02384877-3AAE-4ED7-94E9-F93E5C9BA954}" sibTransId="{6C925941-3CF3-48D4-932B-AE754985BCD7}"/>
    <dgm:cxn modelId="{D2B4D0CC-DBA4-4D00-8354-B1CB6E22EFCA}" type="presOf" srcId="{C930A365-558F-4119-B3CF-9C88BF79BF4B}" destId="{D971FAFD-B09E-4784-AE51-344135A81BC3}" srcOrd="0" destOrd="0" presId="urn:microsoft.com/office/officeart/2018/2/layout/IconVerticalSolidList"/>
    <dgm:cxn modelId="{A37F46F5-6163-4F42-907F-E446F1D6DF93}" srcId="{C3D0ECE7-CA83-4928-9FA7-C478B9DFCC0D}" destId="{49C8EE76-15AC-41A4-BE35-6C896F100444}" srcOrd="1" destOrd="0" parTransId="{CADCF129-BE60-4A39-A186-CC0F1F132C6D}" sibTransId="{145D4605-85C4-41C4-8AA8-E450D2627A47}"/>
    <dgm:cxn modelId="{3969D1A9-4380-4E51-BBD5-589611B9A04B}" type="presParOf" srcId="{0F5FF19C-FD63-448D-9EAD-94F00492074B}" destId="{5FE73FAF-8420-46DB-9FDE-42A893D799EE}" srcOrd="0" destOrd="0" presId="urn:microsoft.com/office/officeart/2018/2/layout/IconVerticalSolidList"/>
    <dgm:cxn modelId="{EE96A4CA-A91B-4381-8AF5-401AA118B275}" type="presParOf" srcId="{5FE73FAF-8420-46DB-9FDE-42A893D799EE}" destId="{F3DF4D8C-53F2-4367-92D5-AE4E055AD4A1}" srcOrd="0" destOrd="0" presId="urn:microsoft.com/office/officeart/2018/2/layout/IconVerticalSolidList"/>
    <dgm:cxn modelId="{4EC822DE-8D54-4F9B-BFFC-4823BFF066C9}" type="presParOf" srcId="{5FE73FAF-8420-46DB-9FDE-42A893D799EE}" destId="{3F050706-05E8-4EFC-85B5-C1B11778C9E9}" srcOrd="1" destOrd="0" presId="urn:microsoft.com/office/officeart/2018/2/layout/IconVerticalSolidList"/>
    <dgm:cxn modelId="{AE8CE1DF-2838-49C3-93AB-6E333C089E23}" type="presParOf" srcId="{5FE73FAF-8420-46DB-9FDE-42A893D799EE}" destId="{1F8BD6E6-B3EF-4C14-88DF-2AD055CAE19E}" srcOrd="2" destOrd="0" presId="urn:microsoft.com/office/officeart/2018/2/layout/IconVerticalSolidList"/>
    <dgm:cxn modelId="{B4BD2A8B-0F5D-4BCC-9CD4-EB6F0CDD51F4}" type="presParOf" srcId="{5FE73FAF-8420-46DB-9FDE-42A893D799EE}" destId="{D971FAFD-B09E-4784-AE51-344135A81BC3}" srcOrd="3" destOrd="0" presId="urn:microsoft.com/office/officeart/2018/2/layout/IconVerticalSolidList"/>
    <dgm:cxn modelId="{DA653E65-7449-473C-855A-3D0505E2A46C}" type="presParOf" srcId="{0F5FF19C-FD63-448D-9EAD-94F00492074B}" destId="{B88135AD-D243-4CBB-B47F-D4841E87EAB0}" srcOrd="1" destOrd="0" presId="urn:microsoft.com/office/officeart/2018/2/layout/IconVerticalSolidList"/>
    <dgm:cxn modelId="{42BEB19A-18F5-4ECA-9CCE-A52B9BB12B21}" type="presParOf" srcId="{0F5FF19C-FD63-448D-9EAD-94F00492074B}" destId="{4883AFAB-84D8-4C51-AB54-02E7436ECB3A}" srcOrd="2" destOrd="0" presId="urn:microsoft.com/office/officeart/2018/2/layout/IconVerticalSolidList"/>
    <dgm:cxn modelId="{8FB1D780-2F81-431D-B7FB-6FA65E61E178}" type="presParOf" srcId="{4883AFAB-84D8-4C51-AB54-02E7436ECB3A}" destId="{362C7BA3-82AC-42D5-8D5A-C8BB46A547B1}" srcOrd="0" destOrd="0" presId="urn:microsoft.com/office/officeart/2018/2/layout/IconVerticalSolidList"/>
    <dgm:cxn modelId="{15937F53-8ACE-4D40-8158-66D36ED6E000}" type="presParOf" srcId="{4883AFAB-84D8-4C51-AB54-02E7436ECB3A}" destId="{BAA19743-1147-4C28-8EE1-4AADCB2908EF}" srcOrd="1" destOrd="0" presId="urn:microsoft.com/office/officeart/2018/2/layout/IconVerticalSolidList"/>
    <dgm:cxn modelId="{5D59CCFD-CC96-4DAF-B319-1D6097F9DAF9}" type="presParOf" srcId="{4883AFAB-84D8-4C51-AB54-02E7436ECB3A}" destId="{A0BC0C88-87F7-4A91-9DCA-81CFA5B7A887}" srcOrd="2" destOrd="0" presId="urn:microsoft.com/office/officeart/2018/2/layout/IconVerticalSolidList"/>
    <dgm:cxn modelId="{4F99C604-875C-4A13-9D00-09A543E8EEF5}" type="presParOf" srcId="{4883AFAB-84D8-4C51-AB54-02E7436ECB3A}" destId="{44A86FC6-52E5-45E0-A0BF-AA3A3EBACD28}" srcOrd="3" destOrd="0" presId="urn:microsoft.com/office/officeart/2018/2/layout/IconVerticalSolidList"/>
    <dgm:cxn modelId="{0605FC80-CA6D-4D7D-97DF-05F74956257A}" type="presParOf" srcId="{0F5FF19C-FD63-448D-9EAD-94F00492074B}" destId="{22E19831-1447-426A-BE56-87EABDE9C667}" srcOrd="3" destOrd="0" presId="urn:microsoft.com/office/officeart/2018/2/layout/IconVerticalSolidList"/>
    <dgm:cxn modelId="{44BB437E-5EAC-4BD9-A9CE-38E87899096C}" type="presParOf" srcId="{0F5FF19C-FD63-448D-9EAD-94F00492074B}" destId="{1D3206B5-2DD7-4277-9FF0-566EA6A123A6}" srcOrd="4" destOrd="0" presId="urn:microsoft.com/office/officeart/2018/2/layout/IconVerticalSolidList"/>
    <dgm:cxn modelId="{3A84EFCC-D43E-4E62-8FF6-4BB0CE70C5B2}" type="presParOf" srcId="{1D3206B5-2DD7-4277-9FF0-566EA6A123A6}" destId="{D65C810D-4194-4BE3-989D-4DD76420ADD0}" srcOrd="0" destOrd="0" presId="urn:microsoft.com/office/officeart/2018/2/layout/IconVerticalSolidList"/>
    <dgm:cxn modelId="{C529E893-C4FB-4D75-AC1C-B5AE2D5A6EE8}" type="presParOf" srcId="{1D3206B5-2DD7-4277-9FF0-566EA6A123A6}" destId="{0AE414B9-9C1F-43FE-BAF7-FC5041F2B78E}" srcOrd="1" destOrd="0" presId="urn:microsoft.com/office/officeart/2018/2/layout/IconVerticalSolidList"/>
    <dgm:cxn modelId="{02B66ACF-60E1-42FD-A3D1-A2054E9CB8AB}" type="presParOf" srcId="{1D3206B5-2DD7-4277-9FF0-566EA6A123A6}" destId="{CE04AD84-AB2E-49B8-B8CD-9605C9B0BE71}" srcOrd="2" destOrd="0" presId="urn:microsoft.com/office/officeart/2018/2/layout/IconVerticalSolidList"/>
    <dgm:cxn modelId="{284F2B4F-1E30-4414-9BD6-38C521BE9811}" type="presParOf" srcId="{1D3206B5-2DD7-4277-9FF0-566EA6A123A6}" destId="{892AD355-57A3-4126-9CE0-9954B713D0BC}" srcOrd="3" destOrd="0" presId="urn:microsoft.com/office/officeart/2018/2/layout/IconVerticalSolidList"/>
    <dgm:cxn modelId="{D8A2ADF2-C09C-473A-A402-B0FDB3BC40B7}" type="presParOf" srcId="{0F5FF19C-FD63-448D-9EAD-94F00492074B}" destId="{607A138F-988F-4EDF-A1E2-64453992CE8A}" srcOrd="5" destOrd="0" presId="urn:microsoft.com/office/officeart/2018/2/layout/IconVerticalSolidList"/>
    <dgm:cxn modelId="{DBC140F9-E866-426A-8AB3-14F9C20B080D}" type="presParOf" srcId="{0F5FF19C-FD63-448D-9EAD-94F00492074B}" destId="{30E9C824-5AE4-44D1-835D-06E46A7F0BC9}" srcOrd="6" destOrd="0" presId="urn:microsoft.com/office/officeart/2018/2/layout/IconVerticalSolidList"/>
    <dgm:cxn modelId="{38DF4829-09ED-4F7F-9692-809555ED0E8E}" type="presParOf" srcId="{30E9C824-5AE4-44D1-835D-06E46A7F0BC9}" destId="{4ABE1DA2-31C3-4084-BAF4-FB057A42FDF6}" srcOrd="0" destOrd="0" presId="urn:microsoft.com/office/officeart/2018/2/layout/IconVerticalSolidList"/>
    <dgm:cxn modelId="{85CBFBE3-0CBD-4B0B-B697-6C540A333563}" type="presParOf" srcId="{30E9C824-5AE4-44D1-835D-06E46A7F0BC9}" destId="{608F32EC-D2B7-4A8A-A9E4-1805EAC874C0}" srcOrd="1" destOrd="0" presId="urn:microsoft.com/office/officeart/2018/2/layout/IconVerticalSolidList"/>
    <dgm:cxn modelId="{6BF2E572-A1A4-4A1E-87FA-BC88E1268996}" type="presParOf" srcId="{30E9C824-5AE4-44D1-835D-06E46A7F0BC9}" destId="{7C789ED6-02D2-40EB-8B1D-F1F28591AB07}" srcOrd="2" destOrd="0" presId="urn:microsoft.com/office/officeart/2018/2/layout/IconVerticalSolidList"/>
    <dgm:cxn modelId="{201918B6-9F81-4FD0-B468-0788CFA97AF2}" type="presParOf" srcId="{30E9C824-5AE4-44D1-835D-06E46A7F0BC9}" destId="{C7C55252-25E3-4704-9FCA-1BD7E4ADB5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1E6015-6273-4407-ADE2-28CEF3A3B21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2EA96EA-BC44-4E39-895B-7173BEDA57BE}">
      <dgm:prSet/>
      <dgm:spPr/>
      <dgm:t>
        <a:bodyPr/>
        <a:lstStyle/>
        <a:p>
          <a:r>
            <a:rPr lang="en-IN"/>
            <a:t>use DATABASE_NAME</a:t>
          </a:r>
          <a:endParaRPr lang="en-US"/>
        </a:p>
      </dgm:t>
    </dgm:pt>
    <dgm:pt modelId="{B25472AE-05E7-4CF3-AAB0-B1425CA2F93C}" type="parTrans" cxnId="{094EB985-FABC-47D3-B43E-286D45E174D5}">
      <dgm:prSet/>
      <dgm:spPr/>
      <dgm:t>
        <a:bodyPr/>
        <a:lstStyle/>
        <a:p>
          <a:endParaRPr lang="en-US"/>
        </a:p>
      </dgm:t>
    </dgm:pt>
    <dgm:pt modelId="{30C2F64C-3F39-4B0C-AEFD-B4610F664C7B}" type="sibTrans" cxnId="{094EB985-FABC-47D3-B43E-286D45E174D5}">
      <dgm:prSet/>
      <dgm:spPr/>
      <dgm:t>
        <a:bodyPr/>
        <a:lstStyle/>
        <a:p>
          <a:endParaRPr lang="en-US"/>
        </a:p>
      </dgm:t>
    </dgm:pt>
    <dgm:pt modelId="{1F35BB90-A9AF-4BF0-BA16-40DDF4CBB706}">
      <dgm:prSet/>
      <dgm:spPr/>
      <dgm:t>
        <a:bodyPr/>
        <a:lstStyle/>
        <a:p>
          <a:r>
            <a:rPr lang="en-IN"/>
            <a:t>db.dropDatabase()</a:t>
          </a:r>
          <a:endParaRPr lang="en-US"/>
        </a:p>
      </dgm:t>
    </dgm:pt>
    <dgm:pt modelId="{0E1BC9E4-8A9E-4555-BFFF-648556082372}" type="parTrans" cxnId="{03294185-9719-47F8-9A0E-D112B55719D1}">
      <dgm:prSet/>
      <dgm:spPr/>
      <dgm:t>
        <a:bodyPr/>
        <a:lstStyle/>
        <a:p>
          <a:endParaRPr lang="en-US"/>
        </a:p>
      </dgm:t>
    </dgm:pt>
    <dgm:pt modelId="{A0A17B44-94F7-4EED-8CCF-FAA33B5E6ED3}" type="sibTrans" cxnId="{03294185-9719-47F8-9A0E-D112B55719D1}">
      <dgm:prSet/>
      <dgm:spPr/>
      <dgm:t>
        <a:bodyPr/>
        <a:lstStyle/>
        <a:p>
          <a:endParaRPr lang="en-US"/>
        </a:p>
      </dgm:t>
    </dgm:pt>
    <dgm:pt modelId="{17111550-56D9-426A-AE0B-853720A0FDBC}">
      <dgm:prSet/>
      <dgm:spPr/>
      <dgm:t>
        <a:bodyPr/>
        <a:lstStyle/>
        <a:p>
          <a:r>
            <a:rPr lang="en-IN"/>
            <a:t>db.createCollection(name, options)</a:t>
          </a:r>
          <a:endParaRPr lang="en-US"/>
        </a:p>
      </dgm:t>
    </dgm:pt>
    <dgm:pt modelId="{F91D51CF-1C66-4540-8718-B3923E041E99}" type="parTrans" cxnId="{58C3B7CA-C729-4B92-B07F-B5C28DB42A6A}">
      <dgm:prSet/>
      <dgm:spPr/>
      <dgm:t>
        <a:bodyPr/>
        <a:lstStyle/>
        <a:p>
          <a:endParaRPr lang="en-US"/>
        </a:p>
      </dgm:t>
    </dgm:pt>
    <dgm:pt modelId="{50BF92BD-3ECB-4861-8ED0-E32890A2993E}" type="sibTrans" cxnId="{58C3B7CA-C729-4B92-B07F-B5C28DB42A6A}">
      <dgm:prSet/>
      <dgm:spPr/>
      <dgm:t>
        <a:bodyPr/>
        <a:lstStyle/>
        <a:p>
          <a:endParaRPr lang="en-US"/>
        </a:p>
      </dgm:t>
    </dgm:pt>
    <dgm:pt modelId="{30E09844-95F1-4531-9289-CE6B0781E933}">
      <dgm:prSet/>
      <dgm:spPr/>
      <dgm:t>
        <a:bodyPr/>
        <a:lstStyle/>
        <a:p>
          <a:r>
            <a:rPr lang="fr-FR"/>
            <a:t>Db.COLLECTION_NAME.insert(document)</a:t>
          </a:r>
          <a:endParaRPr lang="en-US"/>
        </a:p>
      </dgm:t>
    </dgm:pt>
    <dgm:pt modelId="{1C8EBCE6-946E-4D12-A63E-C0F280B768F0}" type="parTrans" cxnId="{0A3A7FFB-5308-49EC-AE1F-4FA3F13BFC70}">
      <dgm:prSet/>
      <dgm:spPr/>
      <dgm:t>
        <a:bodyPr/>
        <a:lstStyle/>
        <a:p>
          <a:endParaRPr lang="en-US"/>
        </a:p>
      </dgm:t>
    </dgm:pt>
    <dgm:pt modelId="{81F657EF-0C45-4600-9938-67081829BC75}" type="sibTrans" cxnId="{0A3A7FFB-5308-49EC-AE1F-4FA3F13BFC70}">
      <dgm:prSet/>
      <dgm:spPr/>
      <dgm:t>
        <a:bodyPr/>
        <a:lstStyle/>
        <a:p>
          <a:endParaRPr lang="en-US"/>
        </a:p>
      </dgm:t>
    </dgm:pt>
    <dgm:pt modelId="{18312CDE-31DD-4D57-ABCF-8B07AB67427E}">
      <dgm:prSet/>
      <dgm:spPr/>
      <dgm:t>
        <a:bodyPr/>
        <a:lstStyle/>
        <a:p>
          <a:r>
            <a:rPr lang="en-IN"/>
            <a:t>db.COLLECTION_NAME.find()</a:t>
          </a:r>
          <a:endParaRPr lang="en-US"/>
        </a:p>
      </dgm:t>
    </dgm:pt>
    <dgm:pt modelId="{74F5BBDC-4BA8-45B1-B7A2-19AF0B38BEDC}" type="parTrans" cxnId="{B979F608-95A9-44C4-9B95-76A5962442C3}">
      <dgm:prSet/>
      <dgm:spPr/>
      <dgm:t>
        <a:bodyPr/>
        <a:lstStyle/>
        <a:p>
          <a:endParaRPr lang="en-US"/>
        </a:p>
      </dgm:t>
    </dgm:pt>
    <dgm:pt modelId="{496DFBE4-7F88-444C-B409-A2A6B74CBAE0}" type="sibTrans" cxnId="{B979F608-95A9-44C4-9B95-76A5962442C3}">
      <dgm:prSet/>
      <dgm:spPr/>
      <dgm:t>
        <a:bodyPr/>
        <a:lstStyle/>
        <a:p>
          <a:endParaRPr lang="en-US"/>
        </a:p>
      </dgm:t>
    </dgm:pt>
    <dgm:pt modelId="{7BE60BB8-3539-4D84-88EC-AF05EC11B323}" type="pres">
      <dgm:prSet presAssocID="{A21E6015-6273-4407-ADE2-28CEF3A3B217}" presName="outerComposite" presStyleCnt="0">
        <dgm:presLayoutVars>
          <dgm:chMax val="5"/>
          <dgm:dir/>
          <dgm:resizeHandles val="exact"/>
        </dgm:presLayoutVars>
      </dgm:prSet>
      <dgm:spPr/>
    </dgm:pt>
    <dgm:pt modelId="{0E63195C-5AC9-4FFE-A698-57E7E1960B83}" type="pres">
      <dgm:prSet presAssocID="{A21E6015-6273-4407-ADE2-28CEF3A3B217}" presName="dummyMaxCanvas" presStyleCnt="0">
        <dgm:presLayoutVars/>
      </dgm:prSet>
      <dgm:spPr/>
    </dgm:pt>
    <dgm:pt modelId="{17E33A4D-FEF8-4109-BF69-AF753299B135}" type="pres">
      <dgm:prSet presAssocID="{A21E6015-6273-4407-ADE2-28CEF3A3B217}" presName="FiveNodes_1" presStyleLbl="node1" presStyleIdx="0" presStyleCnt="5">
        <dgm:presLayoutVars>
          <dgm:bulletEnabled val="1"/>
        </dgm:presLayoutVars>
      </dgm:prSet>
      <dgm:spPr/>
    </dgm:pt>
    <dgm:pt modelId="{47572F49-08BF-4C81-AE11-36E3665A078C}" type="pres">
      <dgm:prSet presAssocID="{A21E6015-6273-4407-ADE2-28CEF3A3B217}" presName="FiveNodes_2" presStyleLbl="node1" presStyleIdx="1" presStyleCnt="5">
        <dgm:presLayoutVars>
          <dgm:bulletEnabled val="1"/>
        </dgm:presLayoutVars>
      </dgm:prSet>
      <dgm:spPr/>
    </dgm:pt>
    <dgm:pt modelId="{42340F35-B2E8-4E7B-BA83-A2CC54211F61}" type="pres">
      <dgm:prSet presAssocID="{A21E6015-6273-4407-ADE2-28CEF3A3B217}" presName="FiveNodes_3" presStyleLbl="node1" presStyleIdx="2" presStyleCnt="5">
        <dgm:presLayoutVars>
          <dgm:bulletEnabled val="1"/>
        </dgm:presLayoutVars>
      </dgm:prSet>
      <dgm:spPr/>
    </dgm:pt>
    <dgm:pt modelId="{5DA2BAF3-55FE-44C5-AE37-FB21947445BC}" type="pres">
      <dgm:prSet presAssocID="{A21E6015-6273-4407-ADE2-28CEF3A3B217}" presName="FiveNodes_4" presStyleLbl="node1" presStyleIdx="3" presStyleCnt="5">
        <dgm:presLayoutVars>
          <dgm:bulletEnabled val="1"/>
        </dgm:presLayoutVars>
      </dgm:prSet>
      <dgm:spPr/>
    </dgm:pt>
    <dgm:pt modelId="{937FF085-F953-4BF9-97D4-75C64D3E8265}" type="pres">
      <dgm:prSet presAssocID="{A21E6015-6273-4407-ADE2-28CEF3A3B217}" presName="FiveNodes_5" presStyleLbl="node1" presStyleIdx="4" presStyleCnt="5">
        <dgm:presLayoutVars>
          <dgm:bulletEnabled val="1"/>
        </dgm:presLayoutVars>
      </dgm:prSet>
      <dgm:spPr/>
    </dgm:pt>
    <dgm:pt modelId="{05796A25-FA37-42F9-89F4-1DA34D24C798}" type="pres">
      <dgm:prSet presAssocID="{A21E6015-6273-4407-ADE2-28CEF3A3B217}" presName="FiveConn_1-2" presStyleLbl="fgAccFollowNode1" presStyleIdx="0" presStyleCnt="4">
        <dgm:presLayoutVars>
          <dgm:bulletEnabled val="1"/>
        </dgm:presLayoutVars>
      </dgm:prSet>
      <dgm:spPr/>
    </dgm:pt>
    <dgm:pt modelId="{578673CD-F7C0-4393-B6DD-83867B95AB31}" type="pres">
      <dgm:prSet presAssocID="{A21E6015-6273-4407-ADE2-28CEF3A3B217}" presName="FiveConn_2-3" presStyleLbl="fgAccFollowNode1" presStyleIdx="1" presStyleCnt="4">
        <dgm:presLayoutVars>
          <dgm:bulletEnabled val="1"/>
        </dgm:presLayoutVars>
      </dgm:prSet>
      <dgm:spPr/>
    </dgm:pt>
    <dgm:pt modelId="{54C2608B-8ADF-4EFB-AE0E-57DBF99081F4}" type="pres">
      <dgm:prSet presAssocID="{A21E6015-6273-4407-ADE2-28CEF3A3B217}" presName="FiveConn_3-4" presStyleLbl="fgAccFollowNode1" presStyleIdx="2" presStyleCnt="4">
        <dgm:presLayoutVars>
          <dgm:bulletEnabled val="1"/>
        </dgm:presLayoutVars>
      </dgm:prSet>
      <dgm:spPr/>
    </dgm:pt>
    <dgm:pt modelId="{079012BA-F547-4C7F-BF97-CD9B90C9F145}" type="pres">
      <dgm:prSet presAssocID="{A21E6015-6273-4407-ADE2-28CEF3A3B217}" presName="FiveConn_4-5" presStyleLbl="fgAccFollowNode1" presStyleIdx="3" presStyleCnt="4">
        <dgm:presLayoutVars>
          <dgm:bulletEnabled val="1"/>
        </dgm:presLayoutVars>
      </dgm:prSet>
      <dgm:spPr/>
    </dgm:pt>
    <dgm:pt modelId="{3AF6AF01-8B7D-47D3-8547-FED000871246}" type="pres">
      <dgm:prSet presAssocID="{A21E6015-6273-4407-ADE2-28CEF3A3B217}" presName="FiveNodes_1_text" presStyleLbl="node1" presStyleIdx="4" presStyleCnt="5">
        <dgm:presLayoutVars>
          <dgm:bulletEnabled val="1"/>
        </dgm:presLayoutVars>
      </dgm:prSet>
      <dgm:spPr/>
    </dgm:pt>
    <dgm:pt modelId="{5D612239-85B1-4341-8A2B-680E92119B18}" type="pres">
      <dgm:prSet presAssocID="{A21E6015-6273-4407-ADE2-28CEF3A3B217}" presName="FiveNodes_2_text" presStyleLbl="node1" presStyleIdx="4" presStyleCnt="5">
        <dgm:presLayoutVars>
          <dgm:bulletEnabled val="1"/>
        </dgm:presLayoutVars>
      </dgm:prSet>
      <dgm:spPr/>
    </dgm:pt>
    <dgm:pt modelId="{CDED6B1A-1228-47FC-BCA1-9099EB3EBF79}" type="pres">
      <dgm:prSet presAssocID="{A21E6015-6273-4407-ADE2-28CEF3A3B217}" presName="FiveNodes_3_text" presStyleLbl="node1" presStyleIdx="4" presStyleCnt="5">
        <dgm:presLayoutVars>
          <dgm:bulletEnabled val="1"/>
        </dgm:presLayoutVars>
      </dgm:prSet>
      <dgm:spPr/>
    </dgm:pt>
    <dgm:pt modelId="{86406AA8-DD3B-4F9A-BA7A-0C595DAD4E56}" type="pres">
      <dgm:prSet presAssocID="{A21E6015-6273-4407-ADE2-28CEF3A3B217}" presName="FiveNodes_4_text" presStyleLbl="node1" presStyleIdx="4" presStyleCnt="5">
        <dgm:presLayoutVars>
          <dgm:bulletEnabled val="1"/>
        </dgm:presLayoutVars>
      </dgm:prSet>
      <dgm:spPr/>
    </dgm:pt>
    <dgm:pt modelId="{B2FD7372-FF7B-43F8-9426-B21471E5396C}" type="pres">
      <dgm:prSet presAssocID="{A21E6015-6273-4407-ADE2-28CEF3A3B217}" presName="FiveNodes_5_text" presStyleLbl="node1" presStyleIdx="4" presStyleCnt="5">
        <dgm:presLayoutVars>
          <dgm:bulletEnabled val="1"/>
        </dgm:presLayoutVars>
      </dgm:prSet>
      <dgm:spPr/>
    </dgm:pt>
  </dgm:ptLst>
  <dgm:cxnLst>
    <dgm:cxn modelId="{B979F608-95A9-44C4-9B95-76A5962442C3}" srcId="{A21E6015-6273-4407-ADE2-28CEF3A3B217}" destId="{18312CDE-31DD-4D57-ABCF-8B07AB67427E}" srcOrd="4" destOrd="0" parTransId="{74F5BBDC-4BA8-45B1-B7A2-19AF0B38BEDC}" sibTransId="{496DFBE4-7F88-444C-B409-A2A6B74CBAE0}"/>
    <dgm:cxn modelId="{56747336-18A4-479E-8294-0D5168A61CD8}" type="presOf" srcId="{A0A17B44-94F7-4EED-8CCF-FAA33B5E6ED3}" destId="{578673CD-F7C0-4393-B6DD-83867B95AB31}" srcOrd="0" destOrd="0" presId="urn:microsoft.com/office/officeart/2005/8/layout/vProcess5"/>
    <dgm:cxn modelId="{9613F26C-F06C-4D2C-81B7-6C78A37CC33B}" type="presOf" srcId="{18312CDE-31DD-4D57-ABCF-8B07AB67427E}" destId="{B2FD7372-FF7B-43F8-9426-B21471E5396C}" srcOrd="1" destOrd="0" presId="urn:microsoft.com/office/officeart/2005/8/layout/vProcess5"/>
    <dgm:cxn modelId="{228F3C6D-AF00-42DE-BB9C-87D0B7DEB822}" type="presOf" srcId="{30E09844-95F1-4531-9289-CE6B0781E933}" destId="{86406AA8-DD3B-4F9A-BA7A-0C595DAD4E56}" srcOrd="1" destOrd="0" presId="urn:microsoft.com/office/officeart/2005/8/layout/vProcess5"/>
    <dgm:cxn modelId="{1C1AF56F-C10C-4D21-A1D2-DA25C11C6F2C}" type="presOf" srcId="{82EA96EA-BC44-4E39-895B-7173BEDA57BE}" destId="{17E33A4D-FEF8-4109-BF69-AF753299B135}" srcOrd="0" destOrd="0" presId="urn:microsoft.com/office/officeart/2005/8/layout/vProcess5"/>
    <dgm:cxn modelId="{ADA80271-77EB-46A2-954C-C2DC747827CE}" type="presOf" srcId="{50BF92BD-3ECB-4861-8ED0-E32890A2993E}" destId="{54C2608B-8ADF-4EFB-AE0E-57DBF99081F4}" srcOrd="0" destOrd="0" presId="urn:microsoft.com/office/officeart/2005/8/layout/vProcess5"/>
    <dgm:cxn modelId="{110EF957-0102-4DCB-9FBD-E2B693B26FF7}" type="presOf" srcId="{1F35BB90-A9AF-4BF0-BA16-40DDF4CBB706}" destId="{47572F49-08BF-4C81-AE11-36E3665A078C}" srcOrd="0" destOrd="0" presId="urn:microsoft.com/office/officeart/2005/8/layout/vProcess5"/>
    <dgm:cxn modelId="{8892CA7C-0D32-4A20-A2E2-052EBEFBDC4B}" type="presOf" srcId="{81F657EF-0C45-4600-9938-67081829BC75}" destId="{079012BA-F547-4C7F-BF97-CD9B90C9F145}" srcOrd="0" destOrd="0" presId="urn:microsoft.com/office/officeart/2005/8/layout/vProcess5"/>
    <dgm:cxn modelId="{03294185-9719-47F8-9A0E-D112B55719D1}" srcId="{A21E6015-6273-4407-ADE2-28CEF3A3B217}" destId="{1F35BB90-A9AF-4BF0-BA16-40DDF4CBB706}" srcOrd="1" destOrd="0" parTransId="{0E1BC9E4-8A9E-4555-BFFF-648556082372}" sibTransId="{A0A17B44-94F7-4EED-8CCF-FAA33B5E6ED3}"/>
    <dgm:cxn modelId="{094EB985-FABC-47D3-B43E-286D45E174D5}" srcId="{A21E6015-6273-4407-ADE2-28CEF3A3B217}" destId="{82EA96EA-BC44-4E39-895B-7173BEDA57BE}" srcOrd="0" destOrd="0" parTransId="{B25472AE-05E7-4CF3-AAB0-B1425CA2F93C}" sibTransId="{30C2F64C-3F39-4B0C-AEFD-B4610F664C7B}"/>
    <dgm:cxn modelId="{C99B8F96-EBBF-47D5-BE45-788018CB2EF2}" type="presOf" srcId="{1F35BB90-A9AF-4BF0-BA16-40DDF4CBB706}" destId="{5D612239-85B1-4341-8A2B-680E92119B18}" srcOrd="1" destOrd="0" presId="urn:microsoft.com/office/officeart/2005/8/layout/vProcess5"/>
    <dgm:cxn modelId="{BF4DCDAA-3A04-4B45-941E-8E2A8A86F55F}" type="presOf" srcId="{30E09844-95F1-4531-9289-CE6B0781E933}" destId="{5DA2BAF3-55FE-44C5-AE37-FB21947445BC}" srcOrd="0" destOrd="0" presId="urn:microsoft.com/office/officeart/2005/8/layout/vProcess5"/>
    <dgm:cxn modelId="{6E212BB0-40E7-4890-AD9C-E4A74DE7FC2D}" type="presOf" srcId="{17111550-56D9-426A-AE0B-853720A0FDBC}" destId="{CDED6B1A-1228-47FC-BCA1-9099EB3EBF79}" srcOrd="1" destOrd="0" presId="urn:microsoft.com/office/officeart/2005/8/layout/vProcess5"/>
    <dgm:cxn modelId="{B3814AB9-303B-46CC-ADB7-7C09FEE66B50}" type="presOf" srcId="{30C2F64C-3F39-4B0C-AEFD-B4610F664C7B}" destId="{05796A25-FA37-42F9-89F4-1DA34D24C798}" srcOrd="0" destOrd="0" presId="urn:microsoft.com/office/officeart/2005/8/layout/vProcess5"/>
    <dgm:cxn modelId="{58C3B7CA-C729-4B92-B07F-B5C28DB42A6A}" srcId="{A21E6015-6273-4407-ADE2-28CEF3A3B217}" destId="{17111550-56D9-426A-AE0B-853720A0FDBC}" srcOrd="2" destOrd="0" parTransId="{F91D51CF-1C66-4540-8718-B3923E041E99}" sibTransId="{50BF92BD-3ECB-4861-8ED0-E32890A2993E}"/>
    <dgm:cxn modelId="{C59175E6-2576-4FC7-8DCB-8E25005B06B6}" type="presOf" srcId="{82EA96EA-BC44-4E39-895B-7173BEDA57BE}" destId="{3AF6AF01-8B7D-47D3-8547-FED000871246}" srcOrd="1" destOrd="0" presId="urn:microsoft.com/office/officeart/2005/8/layout/vProcess5"/>
    <dgm:cxn modelId="{0A3A7FFB-5308-49EC-AE1F-4FA3F13BFC70}" srcId="{A21E6015-6273-4407-ADE2-28CEF3A3B217}" destId="{30E09844-95F1-4531-9289-CE6B0781E933}" srcOrd="3" destOrd="0" parTransId="{1C8EBCE6-946E-4D12-A63E-C0F280B768F0}" sibTransId="{81F657EF-0C45-4600-9938-67081829BC75}"/>
    <dgm:cxn modelId="{90ADAFFC-9344-429E-9AA6-65432522CEE4}" type="presOf" srcId="{17111550-56D9-426A-AE0B-853720A0FDBC}" destId="{42340F35-B2E8-4E7B-BA83-A2CC54211F61}" srcOrd="0" destOrd="0" presId="urn:microsoft.com/office/officeart/2005/8/layout/vProcess5"/>
    <dgm:cxn modelId="{B453DBFE-1713-4BDF-8D41-D6CCE9A1591A}" type="presOf" srcId="{A21E6015-6273-4407-ADE2-28CEF3A3B217}" destId="{7BE60BB8-3539-4D84-88EC-AF05EC11B323}" srcOrd="0" destOrd="0" presId="urn:microsoft.com/office/officeart/2005/8/layout/vProcess5"/>
    <dgm:cxn modelId="{CD0857FF-800F-42AF-8F07-C7661609AA8C}" type="presOf" srcId="{18312CDE-31DD-4D57-ABCF-8B07AB67427E}" destId="{937FF085-F953-4BF9-97D4-75C64D3E8265}" srcOrd="0" destOrd="0" presId="urn:microsoft.com/office/officeart/2005/8/layout/vProcess5"/>
    <dgm:cxn modelId="{D00F2D88-344E-4038-A9ED-F67ACD3CFC0D}" type="presParOf" srcId="{7BE60BB8-3539-4D84-88EC-AF05EC11B323}" destId="{0E63195C-5AC9-4FFE-A698-57E7E1960B83}" srcOrd="0" destOrd="0" presId="urn:microsoft.com/office/officeart/2005/8/layout/vProcess5"/>
    <dgm:cxn modelId="{B3FCDE10-0BBD-43D0-A156-228E1BFB3FAD}" type="presParOf" srcId="{7BE60BB8-3539-4D84-88EC-AF05EC11B323}" destId="{17E33A4D-FEF8-4109-BF69-AF753299B135}" srcOrd="1" destOrd="0" presId="urn:microsoft.com/office/officeart/2005/8/layout/vProcess5"/>
    <dgm:cxn modelId="{D876C79F-DDB6-458E-9001-382E126439BC}" type="presParOf" srcId="{7BE60BB8-3539-4D84-88EC-AF05EC11B323}" destId="{47572F49-08BF-4C81-AE11-36E3665A078C}" srcOrd="2" destOrd="0" presId="urn:microsoft.com/office/officeart/2005/8/layout/vProcess5"/>
    <dgm:cxn modelId="{E6E9BBB7-EAEB-4BB3-94E4-F7BA459CB825}" type="presParOf" srcId="{7BE60BB8-3539-4D84-88EC-AF05EC11B323}" destId="{42340F35-B2E8-4E7B-BA83-A2CC54211F61}" srcOrd="3" destOrd="0" presId="urn:microsoft.com/office/officeart/2005/8/layout/vProcess5"/>
    <dgm:cxn modelId="{92DF2B5D-C7CD-4D5E-8265-EBD0E267D0BA}" type="presParOf" srcId="{7BE60BB8-3539-4D84-88EC-AF05EC11B323}" destId="{5DA2BAF3-55FE-44C5-AE37-FB21947445BC}" srcOrd="4" destOrd="0" presId="urn:microsoft.com/office/officeart/2005/8/layout/vProcess5"/>
    <dgm:cxn modelId="{5ADAFF42-E04E-4BDB-BAB9-55C049C2AC95}" type="presParOf" srcId="{7BE60BB8-3539-4D84-88EC-AF05EC11B323}" destId="{937FF085-F953-4BF9-97D4-75C64D3E8265}" srcOrd="5" destOrd="0" presId="urn:microsoft.com/office/officeart/2005/8/layout/vProcess5"/>
    <dgm:cxn modelId="{133F6D15-3F1D-4B89-BE62-9F4D2C08C2B4}" type="presParOf" srcId="{7BE60BB8-3539-4D84-88EC-AF05EC11B323}" destId="{05796A25-FA37-42F9-89F4-1DA34D24C798}" srcOrd="6" destOrd="0" presId="urn:microsoft.com/office/officeart/2005/8/layout/vProcess5"/>
    <dgm:cxn modelId="{64D70C89-7C96-456D-AA4D-55E0EDB85A5D}" type="presParOf" srcId="{7BE60BB8-3539-4D84-88EC-AF05EC11B323}" destId="{578673CD-F7C0-4393-B6DD-83867B95AB31}" srcOrd="7" destOrd="0" presId="urn:microsoft.com/office/officeart/2005/8/layout/vProcess5"/>
    <dgm:cxn modelId="{8558850F-FA5A-42DD-81B6-F45777313939}" type="presParOf" srcId="{7BE60BB8-3539-4D84-88EC-AF05EC11B323}" destId="{54C2608B-8ADF-4EFB-AE0E-57DBF99081F4}" srcOrd="8" destOrd="0" presId="urn:microsoft.com/office/officeart/2005/8/layout/vProcess5"/>
    <dgm:cxn modelId="{371AEB89-EB19-4705-9FEF-9D417A0CF9BD}" type="presParOf" srcId="{7BE60BB8-3539-4D84-88EC-AF05EC11B323}" destId="{079012BA-F547-4C7F-BF97-CD9B90C9F145}" srcOrd="9" destOrd="0" presId="urn:microsoft.com/office/officeart/2005/8/layout/vProcess5"/>
    <dgm:cxn modelId="{6596D46B-86FB-400D-9BD6-1868F3369E31}" type="presParOf" srcId="{7BE60BB8-3539-4D84-88EC-AF05EC11B323}" destId="{3AF6AF01-8B7D-47D3-8547-FED000871246}" srcOrd="10" destOrd="0" presId="urn:microsoft.com/office/officeart/2005/8/layout/vProcess5"/>
    <dgm:cxn modelId="{B54DF828-CDF3-4954-8128-010CB8222EB5}" type="presParOf" srcId="{7BE60BB8-3539-4D84-88EC-AF05EC11B323}" destId="{5D612239-85B1-4341-8A2B-680E92119B18}" srcOrd="11" destOrd="0" presId="urn:microsoft.com/office/officeart/2005/8/layout/vProcess5"/>
    <dgm:cxn modelId="{8B3E747F-5345-4C89-BC5E-BADD35B5C2EB}" type="presParOf" srcId="{7BE60BB8-3539-4D84-88EC-AF05EC11B323}" destId="{CDED6B1A-1228-47FC-BCA1-9099EB3EBF79}" srcOrd="12" destOrd="0" presId="urn:microsoft.com/office/officeart/2005/8/layout/vProcess5"/>
    <dgm:cxn modelId="{2C1BC7ED-E22D-4638-9D1B-B168E2655D1F}" type="presParOf" srcId="{7BE60BB8-3539-4D84-88EC-AF05EC11B323}" destId="{86406AA8-DD3B-4F9A-BA7A-0C595DAD4E56}" srcOrd="13" destOrd="0" presId="urn:microsoft.com/office/officeart/2005/8/layout/vProcess5"/>
    <dgm:cxn modelId="{5ADD9593-6E23-43DF-A62B-21DE1EA2E5CC}" type="presParOf" srcId="{7BE60BB8-3539-4D84-88EC-AF05EC11B323}" destId="{B2FD7372-FF7B-43F8-9426-B21471E5396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A5494-2A30-4874-A3DA-57A908A898D8}">
      <dsp:nvSpPr>
        <dsp:cNvPr id="0" name=""/>
        <dsp:cNvSpPr/>
      </dsp:nvSpPr>
      <dsp:spPr>
        <a:xfrm>
          <a:off x="0" y="4413"/>
          <a:ext cx="6797675" cy="9401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5EB31-E7DB-4800-8EA0-AC7F87CF9F54}">
      <dsp:nvSpPr>
        <dsp:cNvPr id="0" name=""/>
        <dsp:cNvSpPr/>
      </dsp:nvSpPr>
      <dsp:spPr>
        <a:xfrm>
          <a:off x="284404" y="215954"/>
          <a:ext cx="517099" cy="51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251D6A-70C0-46FE-AF12-0CD8F5E6BAF1}">
      <dsp:nvSpPr>
        <dsp:cNvPr id="0" name=""/>
        <dsp:cNvSpPr/>
      </dsp:nvSpPr>
      <dsp:spPr>
        <a:xfrm>
          <a:off x="1085908" y="4413"/>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666750">
            <a:lnSpc>
              <a:spcPct val="90000"/>
            </a:lnSpc>
            <a:spcBef>
              <a:spcPct val="0"/>
            </a:spcBef>
            <a:spcAft>
              <a:spcPct val="35000"/>
            </a:spcAft>
            <a:buNone/>
          </a:pPr>
          <a:r>
            <a:rPr lang="en-IN" sz="1500" b="1" kern="1200"/>
            <a:t>RDBMS</a:t>
          </a:r>
          <a:r>
            <a:rPr lang="en-IN" sz="1500" kern="1200"/>
            <a:t>. Stands for "Relational Database Management System.“.</a:t>
          </a:r>
          <a:endParaRPr lang="en-US" sz="1500" kern="1200"/>
        </a:p>
      </dsp:txBody>
      <dsp:txXfrm>
        <a:off x="1085908" y="4413"/>
        <a:ext cx="5711766" cy="940180"/>
      </dsp:txXfrm>
    </dsp:sp>
    <dsp:sp modelId="{C4E85D51-25A1-4416-911F-17DD91CF7165}">
      <dsp:nvSpPr>
        <dsp:cNvPr id="0" name=""/>
        <dsp:cNvSpPr/>
      </dsp:nvSpPr>
      <dsp:spPr>
        <a:xfrm>
          <a:off x="0" y="1179639"/>
          <a:ext cx="6797675" cy="9401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BC40CE-6BAC-4D7A-BDB8-36B082E63847}">
      <dsp:nvSpPr>
        <dsp:cNvPr id="0" name=""/>
        <dsp:cNvSpPr/>
      </dsp:nvSpPr>
      <dsp:spPr>
        <a:xfrm>
          <a:off x="284404" y="1391180"/>
          <a:ext cx="517099" cy="51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9DA293-ED2E-4F3D-AE09-3D62C6949287}">
      <dsp:nvSpPr>
        <dsp:cNvPr id="0" name=""/>
        <dsp:cNvSpPr/>
      </dsp:nvSpPr>
      <dsp:spPr>
        <a:xfrm>
          <a:off x="1085908" y="1179639"/>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666750">
            <a:lnSpc>
              <a:spcPct val="90000"/>
            </a:lnSpc>
            <a:spcBef>
              <a:spcPct val="0"/>
            </a:spcBef>
            <a:spcAft>
              <a:spcPct val="35000"/>
            </a:spcAft>
            <a:buNone/>
          </a:pPr>
          <a:r>
            <a:rPr lang="en-US" sz="1500" kern="1200"/>
            <a:t>An RDBMS is a DBMS designed specifically for relational databases. Therefore, RDBMSes are a subset of DBMSes.</a:t>
          </a:r>
        </a:p>
      </dsp:txBody>
      <dsp:txXfrm>
        <a:off x="1085908" y="1179639"/>
        <a:ext cx="5711766" cy="940180"/>
      </dsp:txXfrm>
    </dsp:sp>
    <dsp:sp modelId="{7B5EF095-9E6D-413E-B382-A3DFB2D26F8B}">
      <dsp:nvSpPr>
        <dsp:cNvPr id="0" name=""/>
        <dsp:cNvSpPr/>
      </dsp:nvSpPr>
      <dsp:spPr>
        <a:xfrm>
          <a:off x="0" y="2354865"/>
          <a:ext cx="6797675" cy="9401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6D914-4BD6-47AA-8B87-470EAA28791B}">
      <dsp:nvSpPr>
        <dsp:cNvPr id="0" name=""/>
        <dsp:cNvSpPr/>
      </dsp:nvSpPr>
      <dsp:spPr>
        <a:xfrm>
          <a:off x="284404" y="2566406"/>
          <a:ext cx="517099" cy="51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10F77E-50C4-4597-AC02-F628C1F34FAE}">
      <dsp:nvSpPr>
        <dsp:cNvPr id="0" name=""/>
        <dsp:cNvSpPr/>
      </dsp:nvSpPr>
      <dsp:spPr>
        <a:xfrm>
          <a:off x="1085908" y="2354865"/>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666750">
            <a:lnSpc>
              <a:spcPct val="90000"/>
            </a:lnSpc>
            <a:spcBef>
              <a:spcPct val="0"/>
            </a:spcBef>
            <a:spcAft>
              <a:spcPct val="35000"/>
            </a:spcAft>
            <a:buNone/>
          </a:pPr>
          <a:r>
            <a:rPr lang="en-US" sz="1500" kern="1200"/>
            <a:t>A relational database refers to a database that stores data in a structured format, using rows and columns.</a:t>
          </a:r>
        </a:p>
      </dsp:txBody>
      <dsp:txXfrm>
        <a:off x="1085908" y="2354865"/>
        <a:ext cx="5711766" cy="940180"/>
      </dsp:txXfrm>
    </dsp:sp>
    <dsp:sp modelId="{0BDBE885-4B75-490A-A86F-BC76A94D1FA0}">
      <dsp:nvSpPr>
        <dsp:cNvPr id="0" name=""/>
        <dsp:cNvSpPr/>
      </dsp:nvSpPr>
      <dsp:spPr>
        <a:xfrm>
          <a:off x="0" y="3530091"/>
          <a:ext cx="6797675" cy="9401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D57F2-C938-4722-A92B-BA8B7FC74668}">
      <dsp:nvSpPr>
        <dsp:cNvPr id="0" name=""/>
        <dsp:cNvSpPr/>
      </dsp:nvSpPr>
      <dsp:spPr>
        <a:xfrm>
          <a:off x="284404" y="3741632"/>
          <a:ext cx="517099" cy="51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42C9B0-2A9A-4EFE-A537-4B4F2D219A9E}">
      <dsp:nvSpPr>
        <dsp:cNvPr id="0" name=""/>
        <dsp:cNvSpPr/>
      </dsp:nvSpPr>
      <dsp:spPr>
        <a:xfrm>
          <a:off x="1085908" y="3530091"/>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666750">
            <a:lnSpc>
              <a:spcPct val="90000"/>
            </a:lnSpc>
            <a:spcBef>
              <a:spcPct val="0"/>
            </a:spcBef>
            <a:spcAft>
              <a:spcPct val="35000"/>
            </a:spcAft>
            <a:buNone/>
          </a:pPr>
          <a:r>
            <a:rPr lang="en-US" sz="1500" kern="1200"/>
            <a:t>This makes it easy to locate and access specific values within the database. It is "relational" because the values within each </a:t>
          </a:r>
          <a:r>
            <a:rPr lang="en-US" sz="1500" kern="1200">
              <a:hlinkClick xmlns:r="http://schemas.openxmlformats.org/officeDocument/2006/relationships" r:id="rId9"/>
            </a:rPr>
            <a:t>table</a:t>
          </a:r>
          <a:r>
            <a:rPr lang="en-US" sz="1500" kern="1200"/>
            <a:t> are related to each other. Tables may also be related to other tables. </a:t>
          </a:r>
        </a:p>
      </dsp:txBody>
      <dsp:txXfrm>
        <a:off x="1085908" y="3530091"/>
        <a:ext cx="5711766" cy="940180"/>
      </dsp:txXfrm>
    </dsp:sp>
    <dsp:sp modelId="{396B6FF9-5B57-4B81-AED7-9C51E8D399C3}">
      <dsp:nvSpPr>
        <dsp:cNvPr id="0" name=""/>
        <dsp:cNvSpPr/>
      </dsp:nvSpPr>
      <dsp:spPr>
        <a:xfrm>
          <a:off x="0" y="4705317"/>
          <a:ext cx="6797675" cy="94018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36FD0-5C61-4729-B2A1-0679DDD0ABAE}">
      <dsp:nvSpPr>
        <dsp:cNvPr id="0" name=""/>
        <dsp:cNvSpPr/>
      </dsp:nvSpPr>
      <dsp:spPr>
        <a:xfrm>
          <a:off x="284404" y="4916857"/>
          <a:ext cx="517099" cy="51709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21007C-BBCF-4756-B313-DB7CB79DBD69}">
      <dsp:nvSpPr>
        <dsp:cNvPr id="0" name=""/>
        <dsp:cNvSpPr/>
      </dsp:nvSpPr>
      <dsp:spPr>
        <a:xfrm>
          <a:off x="1085908" y="4705317"/>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666750">
            <a:lnSpc>
              <a:spcPct val="90000"/>
            </a:lnSpc>
            <a:spcBef>
              <a:spcPct val="0"/>
            </a:spcBef>
            <a:spcAft>
              <a:spcPct val="35000"/>
            </a:spcAft>
            <a:buNone/>
          </a:pPr>
          <a:r>
            <a:rPr lang="en-US" sz="1500" kern="1200"/>
            <a:t>Each row in a table has its own unique key. Rows in a table can be linked to rows in other tables by adding a column for the unique key of the linked row</a:t>
          </a:r>
        </a:p>
      </dsp:txBody>
      <dsp:txXfrm>
        <a:off x="1085908" y="4705317"/>
        <a:ext cx="5711766" cy="940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4CE1F-F8E3-4BDC-AC5E-31297660F405}">
      <dsp:nvSpPr>
        <dsp:cNvPr id="0" name=""/>
        <dsp:cNvSpPr/>
      </dsp:nvSpPr>
      <dsp:spPr>
        <a:xfrm>
          <a:off x="2946" y="373475"/>
          <a:ext cx="2337792" cy="140267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MySQL</a:t>
          </a:r>
        </a:p>
      </dsp:txBody>
      <dsp:txXfrm>
        <a:off x="2946" y="373475"/>
        <a:ext cx="2337792" cy="1402675"/>
      </dsp:txXfrm>
    </dsp:sp>
    <dsp:sp modelId="{77D40E73-CD1D-400A-8CC8-53462CA2E73E}">
      <dsp:nvSpPr>
        <dsp:cNvPr id="0" name=""/>
        <dsp:cNvSpPr/>
      </dsp:nvSpPr>
      <dsp:spPr>
        <a:xfrm>
          <a:off x="2574518" y="373475"/>
          <a:ext cx="2337792" cy="1402675"/>
        </a:xfrm>
        <a:prstGeom prst="rect">
          <a:avLst/>
        </a:prstGeom>
        <a:solidFill>
          <a:schemeClr val="accent2">
            <a:hueOff val="6506"/>
            <a:satOff val="-4479"/>
            <a:lumOff val="-114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MariaDB</a:t>
          </a:r>
        </a:p>
      </dsp:txBody>
      <dsp:txXfrm>
        <a:off x="2574518" y="373475"/>
        <a:ext cx="2337792" cy="1402675"/>
      </dsp:txXfrm>
    </dsp:sp>
    <dsp:sp modelId="{891E3DF0-F6D4-4CEB-A54E-FEDA46DEA4AC}">
      <dsp:nvSpPr>
        <dsp:cNvPr id="0" name=""/>
        <dsp:cNvSpPr/>
      </dsp:nvSpPr>
      <dsp:spPr>
        <a:xfrm>
          <a:off x="5146089" y="373475"/>
          <a:ext cx="2337792" cy="1402675"/>
        </a:xfrm>
        <a:prstGeom prst="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PostegreSQL</a:t>
          </a:r>
        </a:p>
      </dsp:txBody>
      <dsp:txXfrm>
        <a:off x="5146089" y="373475"/>
        <a:ext cx="2337792" cy="1402675"/>
      </dsp:txXfrm>
    </dsp:sp>
    <dsp:sp modelId="{04FF660A-9092-4684-9393-9A93460E3975}">
      <dsp:nvSpPr>
        <dsp:cNvPr id="0" name=""/>
        <dsp:cNvSpPr/>
      </dsp:nvSpPr>
      <dsp:spPr>
        <a:xfrm>
          <a:off x="7717661" y="373475"/>
          <a:ext cx="2337792" cy="1402675"/>
        </a:xfrm>
        <a:prstGeom prst="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a:t>Cassandra</a:t>
          </a:r>
          <a:endParaRPr lang="en-US" sz="3200" kern="1200"/>
        </a:p>
      </dsp:txBody>
      <dsp:txXfrm>
        <a:off x="7717661" y="373475"/>
        <a:ext cx="2337792" cy="1402675"/>
      </dsp:txXfrm>
    </dsp:sp>
    <dsp:sp modelId="{D7C76AA2-B0F1-4306-B397-262054CE7DBC}">
      <dsp:nvSpPr>
        <dsp:cNvPr id="0" name=""/>
        <dsp:cNvSpPr/>
      </dsp:nvSpPr>
      <dsp:spPr>
        <a:xfrm>
          <a:off x="1288732" y="2009929"/>
          <a:ext cx="2337792" cy="1402675"/>
        </a:xfrm>
        <a:prstGeom prst="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SqLite</a:t>
          </a:r>
        </a:p>
      </dsp:txBody>
      <dsp:txXfrm>
        <a:off x="1288732" y="2009929"/>
        <a:ext cx="2337792" cy="1402675"/>
      </dsp:txXfrm>
    </dsp:sp>
    <dsp:sp modelId="{99AC9718-BD1B-4D87-965F-31D4AF477C09}">
      <dsp:nvSpPr>
        <dsp:cNvPr id="0" name=""/>
        <dsp:cNvSpPr/>
      </dsp:nvSpPr>
      <dsp:spPr>
        <a:xfrm>
          <a:off x="3860303" y="2009929"/>
          <a:ext cx="2337792" cy="1402675"/>
        </a:xfrm>
        <a:prstGeom prst="rect">
          <a:avLst/>
        </a:prstGeom>
        <a:solidFill>
          <a:schemeClr val="accent2">
            <a:hueOff val="32532"/>
            <a:satOff val="-22397"/>
            <a:lumOff val="-57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a:t>Microsoft SQL</a:t>
          </a:r>
          <a:endParaRPr lang="en-US" sz="3200" kern="1200"/>
        </a:p>
      </dsp:txBody>
      <dsp:txXfrm>
        <a:off x="3860303" y="2009929"/>
        <a:ext cx="2337792" cy="1402675"/>
      </dsp:txXfrm>
    </dsp:sp>
    <dsp:sp modelId="{A7D4AA03-0907-43BC-B0DF-515E1E0FD504}">
      <dsp:nvSpPr>
        <dsp:cNvPr id="0" name=""/>
        <dsp:cNvSpPr/>
      </dsp:nvSpPr>
      <dsp:spPr>
        <a:xfrm>
          <a:off x="6431875" y="2009929"/>
          <a:ext cx="2337792" cy="1402675"/>
        </a:xfrm>
        <a:prstGeom prst="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b="1" kern="1200"/>
            <a:t>Oracle</a:t>
          </a:r>
          <a:endParaRPr lang="en-US" sz="3200" kern="1200"/>
        </a:p>
      </dsp:txBody>
      <dsp:txXfrm>
        <a:off x="6431875" y="2009929"/>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60322-653B-4024-9A3C-84178AB234C8}">
      <dsp:nvSpPr>
        <dsp:cNvPr id="0" name=""/>
        <dsp:cNvSpPr/>
      </dsp:nvSpPr>
      <dsp:spPr>
        <a:xfrm>
          <a:off x="401037" y="1809"/>
          <a:ext cx="870679" cy="8706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874E3-841E-4F78-9E31-D58362A589E1}">
      <dsp:nvSpPr>
        <dsp:cNvPr id="0" name=""/>
        <dsp:cNvSpPr/>
      </dsp:nvSpPr>
      <dsp:spPr>
        <a:xfrm>
          <a:off x="586592" y="187364"/>
          <a:ext cx="499570" cy="49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1B8F4F-A6B4-44DA-A313-04C86436F4E8}">
      <dsp:nvSpPr>
        <dsp:cNvPr id="0" name=""/>
        <dsp:cNvSpPr/>
      </dsp:nvSpPr>
      <dsp:spPr>
        <a:xfrm>
          <a:off x="122705"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Data Security</a:t>
          </a:r>
          <a:endParaRPr lang="en-US" sz="1300" kern="1200"/>
        </a:p>
      </dsp:txBody>
      <dsp:txXfrm>
        <a:off x="122705" y="1143684"/>
        <a:ext cx="1427343" cy="570937"/>
      </dsp:txXfrm>
    </dsp:sp>
    <dsp:sp modelId="{FD7C54E9-D7B7-4B76-BE39-739D89F15DA5}">
      <dsp:nvSpPr>
        <dsp:cNvPr id="0" name=""/>
        <dsp:cNvSpPr/>
      </dsp:nvSpPr>
      <dsp:spPr>
        <a:xfrm>
          <a:off x="2078166" y="1809"/>
          <a:ext cx="870679" cy="8706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43C2B-7B39-4742-882A-3012C8037DD9}">
      <dsp:nvSpPr>
        <dsp:cNvPr id="0" name=""/>
        <dsp:cNvSpPr/>
      </dsp:nvSpPr>
      <dsp:spPr>
        <a:xfrm>
          <a:off x="2263721" y="187364"/>
          <a:ext cx="499570" cy="49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68040E-E8D2-47BA-9C75-83E240F22332}">
      <dsp:nvSpPr>
        <dsp:cNvPr id="0" name=""/>
        <dsp:cNvSpPr/>
      </dsp:nvSpPr>
      <dsp:spPr>
        <a:xfrm>
          <a:off x="1799834"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On-Demand Scalability</a:t>
          </a:r>
          <a:endParaRPr lang="en-US" sz="1300" kern="1200"/>
        </a:p>
      </dsp:txBody>
      <dsp:txXfrm>
        <a:off x="1799834" y="1143684"/>
        <a:ext cx="1427343" cy="570937"/>
      </dsp:txXfrm>
    </dsp:sp>
    <dsp:sp modelId="{EF5ECA10-2B74-4D6D-ABE0-D052A043124A}">
      <dsp:nvSpPr>
        <dsp:cNvPr id="0" name=""/>
        <dsp:cNvSpPr/>
      </dsp:nvSpPr>
      <dsp:spPr>
        <a:xfrm>
          <a:off x="3755295" y="1809"/>
          <a:ext cx="870679" cy="8706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D1A7C-98C0-4A23-AE1F-1AB0BE470CE9}">
      <dsp:nvSpPr>
        <dsp:cNvPr id="0" name=""/>
        <dsp:cNvSpPr/>
      </dsp:nvSpPr>
      <dsp:spPr>
        <a:xfrm>
          <a:off x="3940850" y="187364"/>
          <a:ext cx="499570" cy="49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6756EE-30C8-4BE8-A5CF-717356C74598}">
      <dsp:nvSpPr>
        <dsp:cNvPr id="0" name=""/>
        <dsp:cNvSpPr/>
      </dsp:nvSpPr>
      <dsp:spPr>
        <a:xfrm>
          <a:off x="3476963"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High Performance</a:t>
          </a:r>
          <a:endParaRPr lang="en-US" sz="1300" kern="1200"/>
        </a:p>
      </dsp:txBody>
      <dsp:txXfrm>
        <a:off x="3476963" y="1143684"/>
        <a:ext cx="1427343" cy="570937"/>
      </dsp:txXfrm>
    </dsp:sp>
    <dsp:sp modelId="{D6735ADF-663F-48F3-9D1B-089DA04C24C3}">
      <dsp:nvSpPr>
        <dsp:cNvPr id="0" name=""/>
        <dsp:cNvSpPr/>
      </dsp:nvSpPr>
      <dsp:spPr>
        <a:xfrm>
          <a:off x="5432424" y="1809"/>
          <a:ext cx="870679" cy="8706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44D3C-6D0B-4E8B-BD69-C79591B84713}">
      <dsp:nvSpPr>
        <dsp:cNvPr id="0" name=""/>
        <dsp:cNvSpPr/>
      </dsp:nvSpPr>
      <dsp:spPr>
        <a:xfrm>
          <a:off x="5617979" y="187364"/>
          <a:ext cx="499570" cy="4995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23A77F-25FD-4B3A-B177-05A2ADF63F5D}">
      <dsp:nvSpPr>
        <dsp:cNvPr id="0" name=""/>
        <dsp:cNvSpPr/>
      </dsp:nvSpPr>
      <dsp:spPr>
        <a:xfrm>
          <a:off x="5154092"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Round-the-clock Uptime</a:t>
          </a:r>
          <a:endParaRPr lang="en-US" sz="1300" kern="1200"/>
        </a:p>
      </dsp:txBody>
      <dsp:txXfrm>
        <a:off x="5154092" y="1143684"/>
        <a:ext cx="1427343" cy="570937"/>
      </dsp:txXfrm>
    </dsp:sp>
    <dsp:sp modelId="{1CDEDEF6-C6AE-4D47-84E7-6E4CCD0A29E1}">
      <dsp:nvSpPr>
        <dsp:cNvPr id="0" name=""/>
        <dsp:cNvSpPr/>
      </dsp:nvSpPr>
      <dsp:spPr>
        <a:xfrm>
          <a:off x="7109553" y="1809"/>
          <a:ext cx="870679" cy="8706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F50BD-3CFC-4ABA-BF1E-CB279D4AE14F}">
      <dsp:nvSpPr>
        <dsp:cNvPr id="0" name=""/>
        <dsp:cNvSpPr/>
      </dsp:nvSpPr>
      <dsp:spPr>
        <a:xfrm>
          <a:off x="7295108" y="187364"/>
          <a:ext cx="499570" cy="4995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83CB7A-A77F-4040-8747-E2463CC38A15}">
      <dsp:nvSpPr>
        <dsp:cNvPr id="0" name=""/>
        <dsp:cNvSpPr/>
      </dsp:nvSpPr>
      <dsp:spPr>
        <a:xfrm>
          <a:off x="6831221"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Comprehensive Transactional Support</a:t>
          </a:r>
          <a:endParaRPr lang="en-US" sz="1300" kern="1200"/>
        </a:p>
      </dsp:txBody>
      <dsp:txXfrm>
        <a:off x="6831221" y="1143684"/>
        <a:ext cx="1427343" cy="570937"/>
      </dsp:txXfrm>
    </dsp:sp>
    <dsp:sp modelId="{9F5ED1CD-A4A4-4610-AAA0-3E07E1B8B8B1}">
      <dsp:nvSpPr>
        <dsp:cNvPr id="0" name=""/>
        <dsp:cNvSpPr/>
      </dsp:nvSpPr>
      <dsp:spPr>
        <a:xfrm>
          <a:off x="8786682" y="1809"/>
          <a:ext cx="870679" cy="8706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2B6D7-ADBA-41B5-8DC1-2F83F3075B23}">
      <dsp:nvSpPr>
        <dsp:cNvPr id="0" name=""/>
        <dsp:cNvSpPr/>
      </dsp:nvSpPr>
      <dsp:spPr>
        <a:xfrm>
          <a:off x="8972237" y="187364"/>
          <a:ext cx="499570" cy="4995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28B12-CE84-4871-954A-A4E02412905E}">
      <dsp:nvSpPr>
        <dsp:cNvPr id="0" name=""/>
        <dsp:cNvSpPr/>
      </dsp:nvSpPr>
      <dsp:spPr>
        <a:xfrm>
          <a:off x="8508350" y="1143684"/>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1" kern="1200"/>
            <a:t>Reduced Total Cost of Ownership</a:t>
          </a:r>
          <a:endParaRPr lang="en-US" sz="1300" kern="1200"/>
        </a:p>
      </dsp:txBody>
      <dsp:txXfrm>
        <a:off x="8508350" y="1143684"/>
        <a:ext cx="1427343" cy="570937"/>
      </dsp:txXfrm>
    </dsp:sp>
    <dsp:sp modelId="{6D3415D7-6907-44F7-B0CA-1A20A7B7B1EB}">
      <dsp:nvSpPr>
        <dsp:cNvPr id="0" name=""/>
        <dsp:cNvSpPr/>
      </dsp:nvSpPr>
      <dsp:spPr>
        <a:xfrm>
          <a:off x="4593860" y="2071457"/>
          <a:ext cx="870679" cy="8706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9534E1-6DA9-4873-8425-9A97FF7D2B9A}">
      <dsp:nvSpPr>
        <dsp:cNvPr id="0" name=""/>
        <dsp:cNvSpPr/>
      </dsp:nvSpPr>
      <dsp:spPr>
        <a:xfrm>
          <a:off x="4779414" y="2257012"/>
          <a:ext cx="499570" cy="4995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84AF5A-2363-401B-8760-70A13C886333}">
      <dsp:nvSpPr>
        <dsp:cNvPr id="0" name=""/>
        <dsp:cNvSpPr/>
      </dsp:nvSpPr>
      <dsp:spPr>
        <a:xfrm>
          <a:off x="4315528" y="3213332"/>
          <a:ext cx="1427343" cy="570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IN" sz="1300" b="1" kern="1200"/>
            <a:t>Open source</a:t>
          </a:r>
          <a:endParaRPr lang="en-US" sz="1300" kern="1200"/>
        </a:p>
      </dsp:txBody>
      <dsp:txXfrm>
        <a:off x="4315528" y="3213332"/>
        <a:ext cx="1427343" cy="570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24080-7F87-42A5-B7AF-4363B4823C21}">
      <dsp:nvSpPr>
        <dsp:cNvPr id="0" name=""/>
        <dsp:cNvSpPr/>
      </dsp:nvSpPr>
      <dsp:spPr>
        <a:xfrm>
          <a:off x="432986" y="336"/>
          <a:ext cx="2824619" cy="16947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Definition Language (DDL)</a:t>
          </a:r>
          <a:r>
            <a:rPr lang="en-US" sz="1300" kern="1200"/>
            <a:t> refers to the CREATE, ALTER and DROP statements. DDL or Data Definition Language actually consists of the SQL commands that can be used to define the database schema".</a:t>
          </a:r>
        </a:p>
      </dsp:txBody>
      <dsp:txXfrm>
        <a:off x="432986" y="336"/>
        <a:ext cx="2824619" cy="1694771"/>
      </dsp:txXfrm>
    </dsp:sp>
    <dsp:sp modelId="{704BF39B-6F86-4EB8-A7D5-B29A4A7E9A2E}">
      <dsp:nvSpPr>
        <dsp:cNvPr id="0" name=""/>
        <dsp:cNvSpPr/>
      </dsp:nvSpPr>
      <dsp:spPr>
        <a:xfrm>
          <a:off x="3540068" y="336"/>
          <a:ext cx="2824619" cy="16947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Manipulation Language (DML)</a:t>
          </a:r>
          <a:r>
            <a:rPr lang="en-US" sz="1300" kern="1200"/>
            <a:t> refers to the INSERT, UPDATE and DELETE statements .DML allows to add / modify / delete data itself.</a:t>
          </a:r>
        </a:p>
      </dsp:txBody>
      <dsp:txXfrm>
        <a:off x="3540068" y="336"/>
        <a:ext cx="2824619" cy="1694771"/>
      </dsp:txXfrm>
    </dsp:sp>
    <dsp:sp modelId="{39B37105-4673-4622-8EBB-7D3BE99C2189}">
      <dsp:nvSpPr>
        <dsp:cNvPr id="0" name=""/>
        <dsp:cNvSpPr/>
      </dsp:nvSpPr>
      <dsp:spPr>
        <a:xfrm>
          <a:off x="432986" y="1977570"/>
          <a:ext cx="2824619" cy="16947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Query Language (DQL)</a:t>
          </a:r>
          <a:r>
            <a:rPr lang="en-US" sz="1300" kern="1200"/>
            <a:t> refers to the SELECT, SHOW and HELP statements (queries). SELECT is the main DQL instruction. It retrieves data you need. SHOW retrieves infos about the metadata. HELP... is for people who need help.</a:t>
          </a:r>
        </a:p>
      </dsp:txBody>
      <dsp:txXfrm>
        <a:off x="432986" y="1977570"/>
        <a:ext cx="2824619" cy="1694771"/>
      </dsp:txXfrm>
    </dsp:sp>
    <dsp:sp modelId="{D40EE0B9-766C-4FB2-AFE4-1546116600E7}">
      <dsp:nvSpPr>
        <dsp:cNvPr id="0" name=""/>
        <dsp:cNvSpPr/>
      </dsp:nvSpPr>
      <dsp:spPr>
        <a:xfrm>
          <a:off x="3540068" y="1977570"/>
          <a:ext cx="2824619" cy="16947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Control Language (DCL)</a:t>
          </a:r>
          <a:r>
            <a:rPr lang="en-US" sz="1300" kern="1200"/>
            <a:t> refers to the GRANT and REVOKE statements. DCL is used to grant / revoke permissions on databases and their contents. DCL is simple, but MySQL's permissions are rather complex. DCL is about security.</a:t>
          </a:r>
        </a:p>
      </dsp:txBody>
      <dsp:txXfrm>
        <a:off x="3540068" y="1977570"/>
        <a:ext cx="2824619" cy="1694771"/>
      </dsp:txXfrm>
    </dsp:sp>
    <dsp:sp modelId="{A11884CD-6F20-4841-9A09-A76E72B4FB24}">
      <dsp:nvSpPr>
        <dsp:cNvPr id="0" name=""/>
        <dsp:cNvSpPr/>
      </dsp:nvSpPr>
      <dsp:spPr>
        <a:xfrm>
          <a:off x="1986527" y="3954803"/>
          <a:ext cx="2824619" cy="16947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Data Transaction Language (DTL)</a:t>
          </a:r>
          <a:r>
            <a:rPr lang="en-US" sz="1300" kern="1200"/>
            <a:t> refers to the START TRANSACTION, SAVEPOINT, COMMIT and ROLLBACK [TO SAVEPOINT] statements .DTL is used to manage transactions (operations which include more instructions none of which can be executed if one of them fails).</a:t>
          </a:r>
        </a:p>
      </dsp:txBody>
      <dsp:txXfrm>
        <a:off x="1986527" y="3954803"/>
        <a:ext cx="2824619" cy="16947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8FE08-BCFC-45A5-8880-9E1E4A2B94AE}">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7BDE7-BC42-4EF1-BE70-6C0789131886}">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4C10EE-05D9-49DD-BE6C-D8CD881CA5CF}">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11200">
            <a:lnSpc>
              <a:spcPct val="90000"/>
            </a:lnSpc>
            <a:spcBef>
              <a:spcPct val="0"/>
            </a:spcBef>
            <a:spcAft>
              <a:spcPct val="35000"/>
            </a:spcAft>
            <a:buNone/>
          </a:pPr>
          <a:r>
            <a:rPr lang="en-US" sz="1600" kern="1200"/>
            <a:t>A NoSQL (originally referring to "non SQL" or "non relational")[1] database provides a mechanism for storage and retrieval of data that is modeled in means other than the tabular relations used in relational databases. </a:t>
          </a:r>
        </a:p>
      </dsp:txBody>
      <dsp:txXfrm>
        <a:off x="1666563" y="616"/>
        <a:ext cx="5243823" cy="1442911"/>
      </dsp:txXfrm>
    </dsp:sp>
    <dsp:sp modelId="{22EBD5CB-8AC5-481D-B331-10F84F780CCD}">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3327B-A914-48DC-8529-F08D38E43116}">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77F59B-0D7F-46D1-BAB9-3ABF5AD89B8A}">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11200">
            <a:lnSpc>
              <a:spcPct val="90000"/>
            </a:lnSpc>
            <a:spcBef>
              <a:spcPct val="0"/>
            </a:spcBef>
            <a:spcAft>
              <a:spcPct val="35000"/>
            </a:spcAft>
            <a:buNone/>
          </a:pPr>
          <a:r>
            <a:rPr lang="en-US" sz="1600" kern="1200"/>
            <a:t>A NoSQL database includes simplicity of design, simpler horizontal scaling to clusters of machines and finer control over availability</a:t>
          </a:r>
        </a:p>
      </dsp:txBody>
      <dsp:txXfrm>
        <a:off x="1666563" y="1804256"/>
        <a:ext cx="5243823" cy="1442911"/>
      </dsp:txXfrm>
    </dsp:sp>
    <dsp:sp modelId="{4DADE1F2-04D8-496C-B0B8-5E7B6FA67CF8}">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B6BE3-BEB1-469A-8CA8-3143D888AD9E}">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1E293D-5D8D-47B6-8E14-BCE0BCFEE1E4}">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711200">
            <a:lnSpc>
              <a:spcPct val="90000"/>
            </a:lnSpc>
            <a:spcBef>
              <a:spcPct val="0"/>
            </a:spcBef>
            <a:spcAft>
              <a:spcPct val="35000"/>
            </a:spcAft>
            <a:buNone/>
          </a:pPr>
          <a:r>
            <a:rPr lang="en-US" sz="1600" kern="1200"/>
            <a:t>The data structures used by NoSQL databases are different from those used by default in relational databases which makes some operations faster in NoSQL.</a:t>
          </a:r>
        </a:p>
      </dsp:txBody>
      <dsp:txXfrm>
        <a:off x="1666563" y="3607896"/>
        <a:ext cx="5243823" cy="14429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F4D8C-53F2-4367-92D5-AE4E055AD4A1}">
      <dsp:nvSpPr>
        <dsp:cNvPr id="0" name=""/>
        <dsp:cNvSpPr/>
      </dsp:nvSpPr>
      <dsp:spPr>
        <a:xfrm>
          <a:off x="0" y="234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50706-05E8-4EFC-85B5-C1B11778C9E9}">
      <dsp:nvSpPr>
        <dsp:cNvPr id="0" name=""/>
        <dsp:cNvSpPr/>
      </dsp:nvSpPr>
      <dsp:spPr>
        <a:xfrm>
          <a:off x="359511" y="269750"/>
          <a:ext cx="653657" cy="65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71FAFD-B09E-4784-AE51-344135A81BC3}">
      <dsp:nvSpPr>
        <dsp:cNvPr id="0" name=""/>
        <dsp:cNvSpPr/>
      </dsp:nvSpPr>
      <dsp:spPr>
        <a:xfrm>
          <a:off x="1372680" y="234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IN" sz="2200" kern="1200"/>
            <a:t>MongoDB falls in the category of NoSQL document based database.</a:t>
          </a:r>
          <a:endParaRPr lang="en-US" sz="2200" kern="1200"/>
        </a:p>
      </dsp:txBody>
      <dsp:txXfrm>
        <a:off x="1372680" y="2344"/>
        <a:ext cx="5424994" cy="1188467"/>
      </dsp:txXfrm>
    </dsp:sp>
    <dsp:sp modelId="{362C7BA3-82AC-42D5-8D5A-C8BB46A547B1}">
      <dsp:nvSpPr>
        <dsp:cNvPr id="0" name=""/>
        <dsp:cNvSpPr/>
      </dsp:nvSpPr>
      <dsp:spPr>
        <a:xfrm>
          <a:off x="0" y="148792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19743-1147-4C28-8EE1-4AADCB2908EF}">
      <dsp:nvSpPr>
        <dsp:cNvPr id="0" name=""/>
        <dsp:cNvSpPr/>
      </dsp:nvSpPr>
      <dsp:spPr>
        <a:xfrm>
          <a:off x="359511" y="1755334"/>
          <a:ext cx="653657" cy="65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A86FC6-52E5-45E0-A0BF-AA3A3EBACD28}">
      <dsp:nvSpPr>
        <dsp:cNvPr id="0" name=""/>
        <dsp:cNvSpPr/>
      </dsp:nvSpPr>
      <dsp:spPr>
        <a:xfrm>
          <a:off x="1372680" y="148792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IN" sz="2200" b="1" kern="1200"/>
            <a:t>Key value store:</a:t>
          </a:r>
          <a:r>
            <a:rPr lang="en-IN" sz="2200" kern="1200"/>
            <a:t> Memcached, Redis, Coherence</a:t>
          </a:r>
          <a:endParaRPr lang="en-US" sz="2200" kern="1200"/>
        </a:p>
      </dsp:txBody>
      <dsp:txXfrm>
        <a:off x="1372680" y="1487929"/>
        <a:ext cx="5424994" cy="1188467"/>
      </dsp:txXfrm>
    </dsp:sp>
    <dsp:sp modelId="{D65C810D-4194-4BE3-989D-4DD76420ADD0}">
      <dsp:nvSpPr>
        <dsp:cNvPr id="0" name=""/>
        <dsp:cNvSpPr/>
      </dsp:nvSpPr>
      <dsp:spPr>
        <a:xfrm>
          <a:off x="0" y="2973514"/>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414B9-9C1F-43FE-BAF7-FC5041F2B78E}">
      <dsp:nvSpPr>
        <dsp:cNvPr id="0" name=""/>
        <dsp:cNvSpPr/>
      </dsp:nvSpPr>
      <dsp:spPr>
        <a:xfrm>
          <a:off x="359511" y="3240919"/>
          <a:ext cx="653657" cy="65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2AD355-57A3-4126-9CE0-9954B713D0BC}">
      <dsp:nvSpPr>
        <dsp:cNvPr id="0" name=""/>
        <dsp:cNvSpPr/>
      </dsp:nvSpPr>
      <dsp:spPr>
        <a:xfrm>
          <a:off x="1372680" y="2973514"/>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IN" sz="2200" b="1" kern="1200"/>
            <a:t>Tabular:</a:t>
          </a:r>
          <a:r>
            <a:rPr lang="en-IN" sz="2200" kern="1200"/>
            <a:t> Hbase, Big Table, Accumulo</a:t>
          </a:r>
          <a:endParaRPr lang="en-US" sz="2200" kern="1200"/>
        </a:p>
      </dsp:txBody>
      <dsp:txXfrm>
        <a:off x="1372680" y="2973514"/>
        <a:ext cx="5424994" cy="1188467"/>
      </dsp:txXfrm>
    </dsp:sp>
    <dsp:sp modelId="{4ABE1DA2-31C3-4084-BAF4-FB057A42FDF6}">
      <dsp:nvSpPr>
        <dsp:cNvPr id="0" name=""/>
        <dsp:cNvSpPr/>
      </dsp:nvSpPr>
      <dsp:spPr>
        <a:xfrm>
          <a:off x="0" y="4459099"/>
          <a:ext cx="6797675" cy="1188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32EC-D2B7-4A8A-A9E4-1805EAC874C0}">
      <dsp:nvSpPr>
        <dsp:cNvPr id="0" name=""/>
        <dsp:cNvSpPr/>
      </dsp:nvSpPr>
      <dsp:spPr>
        <a:xfrm>
          <a:off x="359511" y="4726504"/>
          <a:ext cx="653657" cy="653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55252-25E3-4704-9FCA-1BD7E4ADB5ED}">
      <dsp:nvSpPr>
        <dsp:cNvPr id="0" name=""/>
        <dsp:cNvSpPr/>
      </dsp:nvSpPr>
      <dsp:spPr>
        <a:xfrm>
          <a:off x="1372680" y="4459099"/>
          <a:ext cx="5424994" cy="1188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80" tIns="125780" rIns="125780" bIns="125780" numCol="1" spcCol="1270" anchor="ctr" anchorCtr="0">
          <a:noAutofit/>
        </a:bodyPr>
        <a:lstStyle/>
        <a:p>
          <a:pPr marL="0" lvl="0" indent="0" algn="l" defTabSz="977900">
            <a:lnSpc>
              <a:spcPct val="90000"/>
            </a:lnSpc>
            <a:spcBef>
              <a:spcPct val="0"/>
            </a:spcBef>
            <a:spcAft>
              <a:spcPct val="35000"/>
            </a:spcAft>
            <a:buNone/>
          </a:pPr>
          <a:r>
            <a:rPr lang="en-IN" sz="2200" b="1" kern="1200"/>
            <a:t>Document based:</a:t>
          </a:r>
          <a:r>
            <a:rPr lang="en-IN" sz="2200" kern="1200"/>
            <a:t> MongoDB, CouchDB, Cloudant</a:t>
          </a:r>
          <a:endParaRPr lang="en-US" sz="2200" kern="1200"/>
        </a:p>
      </dsp:txBody>
      <dsp:txXfrm>
        <a:off x="1372680" y="4459099"/>
        <a:ext cx="5424994" cy="11884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33A4D-FEF8-4109-BF69-AF753299B135}">
      <dsp:nvSpPr>
        <dsp:cNvPr id="0" name=""/>
        <dsp:cNvSpPr/>
      </dsp:nvSpPr>
      <dsp:spPr>
        <a:xfrm>
          <a:off x="0" y="0"/>
          <a:ext cx="5320997" cy="90925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use DATABASE_NAME</a:t>
          </a:r>
          <a:endParaRPr lang="en-US" sz="1900" kern="1200"/>
        </a:p>
      </dsp:txBody>
      <dsp:txXfrm>
        <a:off x="26631" y="26631"/>
        <a:ext cx="4233456" cy="855994"/>
      </dsp:txXfrm>
    </dsp:sp>
    <dsp:sp modelId="{47572F49-08BF-4C81-AE11-36E3665A078C}">
      <dsp:nvSpPr>
        <dsp:cNvPr id="0" name=""/>
        <dsp:cNvSpPr/>
      </dsp:nvSpPr>
      <dsp:spPr>
        <a:xfrm>
          <a:off x="397347" y="1035542"/>
          <a:ext cx="5320997" cy="909256"/>
        </a:xfrm>
        <a:prstGeom prst="roundRect">
          <a:avLst>
            <a:gd name="adj" fmla="val 10000"/>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db.dropDatabase()</a:t>
          </a:r>
          <a:endParaRPr lang="en-US" sz="1900" kern="1200"/>
        </a:p>
      </dsp:txBody>
      <dsp:txXfrm>
        <a:off x="423978" y="1062173"/>
        <a:ext cx="4279372" cy="855994"/>
      </dsp:txXfrm>
    </dsp:sp>
    <dsp:sp modelId="{42340F35-B2E8-4E7B-BA83-A2CC54211F61}">
      <dsp:nvSpPr>
        <dsp:cNvPr id="0" name=""/>
        <dsp:cNvSpPr/>
      </dsp:nvSpPr>
      <dsp:spPr>
        <a:xfrm>
          <a:off x="794694" y="2071084"/>
          <a:ext cx="5320997" cy="909256"/>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db.createCollection(name, options)</a:t>
          </a:r>
          <a:endParaRPr lang="en-US" sz="1900" kern="1200"/>
        </a:p>
      </dsp:txBody>
      <dsp:txXfrm>
        <a:off x="821325" y="2097715"/>
        <a:ext cx="4279372" cy="855994"/>
      </dsp:txXfrm>
    </dsp:sp>
    <dsp:sp modelId="{5DA2BAF3-55FE-44C5-AE37-FB21947445BC}">
      <dsp:nvSpPr>
        <dsp:cNvPr id="0" name=""/>
        <dsp:cNvSpPr/>
      </dsp:nvSpPr>
      <dsp:spPr>
        <a:xfrm>
          <a:off x="1192041" y="3106626"/>
          <a:ext cx="5320997" cy="909256"/>
        </a:xfrm>
        <a:prstGeom prst="roundRect">
          <a:avLst>
            <a:gd name="adj" fmla="val 10000"/>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Db.COLLECTION_NAME.insert(document)</a:t>
          </a:r>
          <a:endParaRPr lang="en-US" sz="1900" kern="1200"/>
        </a:p>
      </dsp:txBody>
      <dsp:txXfrm>
        <a:off x="1218672" y="3133257"/>
        <a:ext cx="4279372" cy="855994"/>
      </dsp:txXfrm>
    </dsp:sp>
    <dsp:sp modelId="{937FF085-F953-4BF9-97D4-75C64D3E8265}">
      <dsp:nvSpPr>
        <dsp:cNvPr id="0" name=""/>
        <dsp:cNvSpPr/>
      </dsp:nvSpPr>
      <dsp:spPr>
        <a:xfrm>
          <a:off x="1589389" y="4142168"/>
          <a:ext cx="5320997" cy="909256"/>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db.COLLECTION_NAME.find()</a:t>
          </a:r>
          <a:endParaRPr lang="en-US" sz="1900" kern="1200"/>
        </a:p>
      </dsp:txBody>
      <dsp:txXfrm>
        <a:off x="1616020" y="4168799"/>
        <a:ext cx="4279372" cy="855994"/>
      </dsp:txXfrm>
    </dsp:sp>
    <dsp:sp modelId="{05796A25-FA37-42F9-89F4-1DA34D24C798}">
      <dsp:nvSpPr>
        <dsp:cNvPr id="0" name=""/>
        <dsp:cNvSpPr/>
      </dsp:nvSpPr>
      <dsp:spPr>
        <a:xfrm>
          <a:off x="4729981" y="664262"/>
          <a:ext cx="591016" cy="5910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862960" y="664262"/>
        <a:ext cx="325058" cy="444740"/>
      </dsp:txXfrm>
    </dsp:sp>
    <dsp:sp modelId="{578673CD-F7C0-4393-B6DD-83867B95AB31}">
      <dsp:nvSpPr>
        <dsp:cNvPr id="0" name=""/>
        <dsp:cNvSpPr/>
      </dsp:nvSpPr>
      <dsp:spPr>
        <a:xfrm>
          <a:off x="5127328" y="1699804"/>
          <a:ext cx="591016" cy="591016"/>
        </a:xfrm>
        <a:prstGeom prst="downArrow">
          <a:avLst>
            <a:gd name="adj1" fmla="val 55000"/>
            <a:gd name="adj2" fmla="val 45000"/>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260307" y="1699804"/>
        <a:ext cx="325058" cy="444740"/>
      </dsp:txXfrm>
    </dsp:sp>
    <dsp:sp modelId="{54C2608B-8ADF-4EFB-AE0E-57DBF99081F4}">
      <dsp:nvSpPr>
        <dsp:cNvPr id="0" name=""/>
        <dsp:cNvSpPr/>
      </dsp:nvSpPr>
      <dsp:spPr>
        <a:xfrm>
          <a:off x="5524675" y="2720192"/>
          <a:ext cx="591016" cy="591016"/>
        </a:xfrm>
        <a:prstGeom prst="downArrow">
          <a:avLst>
            <a:gd name="adj1" fmla="val 55000"/>
            <a:gd name="adj2" fmla="val 45000"/>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657654" y="2720192"/>
        <a:ext cx="325058" cy="444740"/>
      </dsp:txXfrm>
    </dsp:sp>
    <dsp:sp modelId="{079012BA-F547-4C7F-BF97-CD9B90C9F145}">
      <dsp:nvSpPr>
        <dsp:cNvPr id="0" name=""/>
        <dsp:cNvSpPr/>
      </dsp:nvSpPr>
      <dsp:spPr>
        <a:xfrm>
          <a:off x="5922023" y="3765837"/>
          <a:ext cx="591016" cy="591016"/>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055002" y="3765837"/>
        <a:ext cx="325058" cy="4447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E3ACC6-CA06-4840-8F37-8938D46C50A4}"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954D4-BABD-4D6E-84A9-A4CA76EB3F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71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3ACC6-CA06-4840-8F37-8938D46C50A4}"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125717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3ACC6-CA06-4840-8F37-8938D46C50A4}"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41706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3ACC6-CA06-4840-8F37-8938D46C50A4}"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235577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3ACC6-CA06-4840-8F37-8938D46C50A4}" type="datetimeFigureOut">
              <a:rPr lang="en-IN" smtClean="0"/>
              <a:t>12-04-2020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954D4-BABD-4D6E-84A9-A4CA76EB3F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2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3ACC6-CA06-4840-8F37-8938D46C50A4}"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143539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3ACC6-CA06-4840-8F37-8938D46C50A4}" type="datetimeFigureOut">
              <a:rPr lang="en-IN" smtClean="0"/>
              <a:t>12-04-2020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335950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3ACC6-CA06-4840-8F37-8938D46C50A4}" type="datetimeFigureOut">
              <a:rPr lang="en-IN" smtClean="0"/>
              <a:t>12-04-2020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421086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E3ACC6-CA06-4840-8F37-8938D46C50A4}" type="datetimeFigureOut">
              <a:rPr lang="en-IN" smtClean="0"/>
              <a:t>12-04-2020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316698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E3ACC6-CA06-4840-8F37-8938D46C50A4}" type="datetimeFigureOut">
              <a:rPr lang="en-IN" smtClean="0"/>
              <a:t>12-04-2020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01954D4-BABD-4D6E-84A9-A4CA76EB3FEF}" type="slidenum">
              <a:rPr lang="en-IN" smtClean="0"/>
              <a:t>‹#›</a:t>
            </a:fld>
            <a:endParaRPr lang="en-IN"/>
          </a:p>
        </p:txBody>
      </p:sp>
    </p:spTree>
    <p:extLst>
      <p:ext uri="{BB962C8B-B14F-4D97-AF65-F5344CB8AC3E}">
        <p14:creationId xmlns:p14="http://schemas.microsoft.com/office/powerpoint/2010/main" val="1467647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3ACC6-CA06-4840-8F37-8938D46C50A4}" type="datetimeFigureOut">
              <a:rPr lang="en-IN" smtClean="0"/>
              <a:t>12-04-2020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954D4-BABD-4D6E-84A9-A4CA76EB3FEF}" type="slidenum">
              <a:rPr lang="en-IN" smtClean="0"/>
              <a:t>‹#›</a:t>
            </a:fld>
            <a:endParaRPr lang="en-IN"/>
          </a:p>
        </p:txBody>
      </p:sp>
    </p:spTree>
    <p:extLst>
      <p:ext uri="{BB962C8B-B14F-4D97-AF65-F5344CB8AC3E}">
        <p14:creationId xmlns:p14="http://schemas.microsoft.com/office/powerpoint/2010/main" val="3995537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E3ACC6-CA06-4840-8F37-8938D46C50A4}" type="datetimeFigureOut">
              <a:rPr lang="en-IN" smtClean="0"/>
              <a:t>12-04-2020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01954D4-BABD-4D6E-84A9-A4CA76EB3F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38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147C35D-D646-4F37-8AC3-031CA6C63A57}"/>
              </a:ext>
            </a:extLst>
          </p:cNvPr>
          <p:cNvSpPr>
            <a:spLocks noGrp="1"/>
          </p:cNvSpPr>
          <p:nvPr>
            <p:ph type="ctrTitle"/>
          </p:nvPr>
        </p:nvSpPr>
        <p:spPr>
          <a:xfrm>
            <a:off x="3836504" y="758952"/>
            <a:ext cx="7319175" cy="3566160"/>
          </a:xfrm>
        </p:spPr>
        <p:txBody>
          <a:bodyPr>
            <a:normAutofit/>
          </a:bodyPr>
          <a:lstStyle/>
          <a:p>
            <a:r>
              <a:rPr lang="en-US" dirty="0" err="1"/>
              <a:t>MangoDB</a:t>
            </a:r>
            <a:r>
              <a:rPr lang="en-US" dirty="0"/>
              <a:t> Vs MySQL</a:t>
            </a:r>
            <a:endParaRPr lang="en-IN" dirty="0"/>
          </a:p>
        </p:txBody>
      </p:sp>
      <p:sp>
        <p:nvSpPr>
          <p:cNvPr id="3" name="Subtitle 2">
            <a:extLst>
              <a:ext uri="{FF2B5EF4-FFF2-40B4-BE49-F238E27FC236}">
                <a16:creationId xmlns:a16="http://schemas.microsoft.com/office/drawing/2014/main" id="{1AE63A02-A5B9-4896-A5BF-0B79D5028E61}"/>
              </a:ext>
            </a:extLst>
          </p:cNvPr>
          <p:cNvSpPr>
            <a:spLocks noGrp="1"/>
          </p:cNvSpPr>
          <p:nvPr>
            <p:ph type="subTitle" idx="1"/>
          </p:nvPr>
        </p:nvSpPr>
        <p:spPr>
          <a:xfrm>
            <a:off x="3836504" y="4455619"/>
            <a:ext cx="7321946" cy="1526071"/>
          </a:xfrm>
        </p:spPr>
        <p:txBody>
          <a:bodyPr>
            <a:normAutofit fontScale="85000" lnSpcReduction="20000"/>
          </a:bodyPr>
          <a:lstStyle/>
          <a:p>
            <a:r>
              <a:rPr lang="en-US" dirty="0"/>
              <a:t>Atharva </a:t>
            </a:r>
            <a:r>
              <a:rPr lang="en-US" dirty="0" err="1"/>
              <a:t>dixit</a:t>
            </a:r>
            <a:r>
              <a:rPr lang="en-US" dirty="0"/>
              <a:t> (c-38)</a:t>
            </a:r>
          </a:p>
          <a:p>
            <a:r>
              <a:rPr lang="en-US" dirty="0"/>
              <a:t>Aditya Holkar(C-57)</a:t>
            </a:r>
          </a:p>
          <a:p>
            <a:r>
              <a:rPr lang="en-US" dirty="0"/>
              <a:t>Upendra </a:t>
            </a:r>
            <a:r>
              <a:rPr lang="en-US" dirty="0" err="1"/>
              <a:t>kadre</a:t>
            </a:r>
            <a:r>
              <a:rPr lang="en-US" dirty="0"/>
              <a:t>(c-69)</a:t>
            </a:r>
          </a:p>
          <a:p>
            <a:r>
              <a:rPr lang="en-US" dirty="0"/>
              <a:t>Swapnil katti(c-72)</a:t>
            </a:r>
            <a:endParaRPr lang="en-IN" dirty="0"/>
          </a:p>
        </p:txBody>
      </p:sp>
      <p:pic>
        <p:nvPicPr>
          <p:cNvPr id="7" name="Graphic 6" descr="Database">
            <a:extLst>
              <a:ext uri="{FF2B5EF4-FFF2-40B4-BE49-F238E27FC236}">
                <a16:creationId xmlns:a16="http://schemas.microsoft.com/office/drawing/2014/main" id="{DD5B301D-688E-4DF9-9E63-17225A8D87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177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6572-8C1F-4C92-8894-87A70021E44B}"/>
              </a:ext>
            </a:extLst>
          </p:cNvPr>
          <p:cNvSpPr>
            <a:spLocks noGrp="1"/>
          </p:cNvSpPr>
          <p:nvPr>
            <p:ph type="title"/>
          </p:nvPr>
        </p:nvSpPr>
        <p:spPr>
          <a:xfrm>
            <a:off x="1097280" y="286603"/>
            <a:ext cx="10058400" cy="1450757"/>
          </a:xfrm>
        </p:spPr>
        <p:txBody>
          <a:bodyPr>
            <a:normAutofit/>
          </a:bodyPr>
          <a:lstStyle/>
          <a:p>
            <a:r>
              <a:rPr lang="en-US" dirty="0"/>
              <a:t>Importance</a:t>
            </a:r>
            <a:endParaRPr lang="en-IN" dirty="0"/>
          </a:p>
        </p:txBody>
      </p:sp>
      <p:sp>
        <p:nvSpPr>
          <p:cNvPr id="3" name="Content Placeholder 2">
            <a:extLst>
              <a:ext uri="{FF2B5EF4-FFF2-40B4-BE49-F238E27FC236}">
                <a16:creationId xmlns:a16="http://schemas.microsoft.com/office/drawing/2014/main" id="{2849D814-6A63-4F80-AE5B-B96C1253F25A}"/>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q"/>
            </a:pPr>
            <a:r>
              <a:rPr lang="en-US" dirty="0"/>
              <a:t>Large volumes of structured, semi-structured, and unstructured data</a:t>
            </a:r>
          </a:p>
          <a:p>
            <a:pPr>
              <a:buFont typeface="Wingdings" panose="05000000000000000000" pitchFamily="2" charset="2"/>
              <a:buChar char="q"/>
            </a:pPr>
            <a:r>
              <a:rPr lang="en-US" dirty="0"/>
              <a:t>Agile sprints, quick iteration, and frequent code pushes can be easily </a:t>
            </a:r>
            <a:r>
              <a:rPr lang="en-US" dirty="0" err="1"/>
              <a:t>manged</a:t>
            </a:r>
            <a:r>
              <a:rPr lang="en-US" dirty="0"/>
              <a:t> with </a:t>
            </a:r>
            <a:r>
              <a:rPr lang="en-US" dirty="0" err="1"/>
              <a:t>MangoDB</a:t>
            </a:r>
            <a:endParaRPr lang="en-US" dirty="0"/>
          </a:p>
          <a:p>
            <a:pPr>
              <a:buFont typeface="Wingdings" panose="05000000000000000000" pitchFamily="2" charset="2"/>
              <a:buChar char="q"/>
            </a:pPr>
            <a:r>
              <a:rPr lang="en-US" dirty="0"/>
              <a:t>Object-oriented programming is used that is easy to use and flexible</a:t>
            </a:r>
          </a:p>
          <a:p>
            <a:pPr>
              <a:buFont typeface="Wingdings" panose="05000000000000000000" pitchFamily="2" charset="2"/>
              <a:buChar char="q"/>
            </a:pPr>
            <a:r>
              <a:rPr lang="en-US" dirty="0"/>
              <a:t>Efficient, scale-out architecture instead of expensive, monolithic architecture.</a:t>
            </a:r>
          </a:p>
          <a:p>
            <a:r>
              <a:rPr lang="en-IN" b="1" dirty="0"/>
              <a:t>High scalability –</a:t>
            </a:r>
          </a:p>
          <a:p>
            <a:r>
              <a:rPr lang="en-IN" b="1" dirty="0"/>
              <a:t>High availability –</a:t>
            </a:r>
            <a:endParaRPr lang="en-IN" dirty="0"/>
          </a:p>
        </p:txBody>
      </p:sp>
      <p:pic>
        <p:nvPicPr>
          <p:cNvPr id="4" name="Picture 3">
            <a:extLst>
              <a:ext uri="{FF2B5EF4-FFF2-40B4-BE49-F238E27FC236}">
                <a16:creationId xmlns:a16="http://schemas.microsoft.com/office/drawing/2014/main" id="{DAD28ABD-40AC-432E-A0BD-0A2A42C5B18B}"/>
              </a:ext>
            </a:extLst>
          </p:cNvPr>
          <p:cNvPicPr>
            <a:picLocks noChangeAspect="1"/>
          </p:cNvPicPr>
          <p:nvPr/>
        </p:nvPicPr>
        <p:blipFill>
          <a:blip r:embed="rId2"/>
          <a:stretch>
            <a:fillRect/>
          </a:stretch>
        </p:blipFill>
        <p:spPr>
          <a:xfrm>
            <a:off x="7841425" y="2054287"/>
            <a:ext cx="3704779" cy="2108138"/>
          </a:xfrm>
          <a:prstGeom prst="rect">
            <a:avLst/>
          </a:prstGeom>
        </p:spPr>
      </p:pic>
    </p:spTree>
    <p:extLst>
      <p:ext uri="{BB962C8B-B14F-4D97-AF65-F5344CB8AC3E}">
        <p14:creationId xmlns:p14="http://schemas.microsoft.com/office/powerpoint/2010/main" val="333911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A340B8-783A-462C-8638-3433914936B7}"/>
              </a:ext>
            </a:extLst>
          </p:cNvPr>
          <p:cNvSpPr>
            <a:spLocks noGrp="1"/>
          </p:cNvSpPr>
          <p:nvPr>
            <p:ph type="title"/>
          </p:nvPr>
        </p:nvSpPr>
        <p:spPr>
          <a:xfrm>
            <a:off x="8177212" y="634946"/>
            <a:ext cx="3372529" cy="5055904"/>
          </a:xfrm>
        </p:spPr>
        <p:txBody>
          <a:bodyPr anchor="ctr">
            <a:normAutofit/>
          </a:bodyPr>
          <a:lstStyle/>
          <a:p>
            <a:r>
              <a:rPr lang="en-US" dirty="0"/>
              <a:t>Typical methods usage</a:t>
            </a:r>
            <a:endParaRPr lang="en-IN" dirty="0"/>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5" name="Content Placeholder 2">
            <a:extLst>
              <a:ext uri="{FF2B5EF4-FFF2-40B4-BE49-F238E27FC236}">
                <a16:creationId xmlns:a16="http://schemas.microsoft.com/office/drawing/2014/main" id="{857D276C-7229-462C-9C0C-9ED2A1036B54}"/>
              </a:ext>
            </a:extLst>
          </p:cNvPr>
          <p:cNvGraphicFramePr>
            <a:graphicFrameLocks noGrp="1"/>
          </p:cNvGraphicFramePr>
          <p:nvPr>
            <p:ph idx="1"/>
            <p:extLst>
              <p:ext uri="{D42A27DB-BD31-4B8C-83A1-F6EECF244321}">
                <p14:modId xmlns:p14="http://schemas.microsoft.com/office/powerpoint/2010/main" val="150802873"/>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120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8379FE-A49E-434C-93DB-AA223C8D5601}"/>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My sql vs mangodb</a:t>
            </a:r>
            <a:endParaRPr lang="en-IN" sz="3600">
              <a:solidFill>
                <a:srgbClr val="FFFFFF"/>
              </a:solidFill>
            </a:endParaRPr>
          </a:p>
        </p:txBody>
      </p:sp>
      <p:sp>
        <p:nvSpPr>
          <p:cNvPr id="3" name="Content Placeholder 2">
            <a:extLst>
              <a:ext uri="{FF2B5EF4-FFF2-40B4-BE49-F238E27FC236}">
                <a16:creationId xmlns:a16="http://schemas.microsoft.com/office/drawing/2014/main" id="{EF81A2C5-30DF-4370-B9B6-7FBA9E51FE07}"/>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a:p>
            <a:endParaRPr lang="en-IN" sz="1500">
              <a:solidFill>
                <a:srgbClr val="FFFFFF"/>
              </a:solidFill>
            </a:endParaRPr>
          </a:p>
        </p:txBody>
      </p:sp>
      <p:sp>
        <p:nvSpPr>
          <p:cNvPr id="23" name="Rectangle 1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Table 8">
            <a:extLst>
              <a:ext uri="{FF2B5EF4-FFF2-40B4-BE49-F238E27FC236}">
                <a16:creationId xmlns:a16="http://schemas.microsoft.com/office/drawing/2014/main" id="{58897C75-B674-43DA-B00F-8B387A77DE2F}"/>
              </a:ext>
            </a:extLst>
          </p:cNvPr>
          <p:cNvGraphicFramePr>
            <a:graphicFrameLocks noGrp="1"/>
          </p:cNvGraphicFramePr>
          <p:nvPr>
            <p:extLst>
              <p:ext uri="{D42A27DB-BD31-4B8C-83A1-F6EECF244321}">
                <p14:modId xmlns:p14="http://schemas.microsoft.com/office/powerpoint/2010/main" val="474013662"/>
              </p:ext>
            </p:extLst>
          </p:nvPr>
        </p:nvGraphicFramePr>
        <p:xfrm>
          <a:off x="4688881" y="119843"/>
          <a:ext cx="6798083" cy="5840694"/>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940961137"/>
                    </a:ext>
                  </a:extLst>
                </a:gridCol>
                <a:gridCol w="3446891">
                  <a:extLst>
                    <a:ext uri="{9D8B030D-6E8A-4147-A177-3AD203B41FA5}">
                      <a16:colId xmlns:a16="http://schemas.microsoft.com/office/drawing/2014/main" val="4250134016"/>
                    </a:ext>
                  </a:extLst>
                </a:gridCol>
              </a:tblGrid>
              <a:tr h="383893">
                <a:tc>
                  <a:txBody>
                    <a:bodyPr/>
                    <a:lstStyle/>
                    <a:p>
                      <a:r>
                        <a:rPr lang="en-US" sz="1700"/>
                        <a:t>MySQl</a:t>
                      </a:r>
                      <a:endParaRPr lang="en-IN" sz="1700"/>
                    </a:p>
                  </a:txBody>
                  <a:tcPr marL="87248" marR="87248" marT="43624" marB="43624"/>
                </a:tc>
                <a:tc>
                  <a:txBody>
                    <a:bodyPr/>
                    <a:lstStyle/>
                    <a:p>
                      <a:r>
                        <a:rPr lang="en-US" sz="1700"/>
                        <a:t>MangoDB</a:t>
                      </a:r>
                      <a:endParaRPr lang="en-IN" sz="1700"/>
                    </a:p>
                  </a:txBody>
                  <a:tcPr marL="87248" marR="87248" marT="43624" marB="43624"/>
                </a:tc>
                <a:extLst>
                  <a:ext uri="{0D108BD9-81ED-4DB2-BD59-A6C34878D82A}">
                    <a16:rowId xmlns:a16="http://schemas.microsoft.com/office/drawing/2014/main" val="442031379"/>
                  </a:ext>
                </a:extLst>
              </a:tr>
              <a:tr h="907382">
                <a:tc>
                  <a:txBody>
                    <a:bodyPr/>
                    <a:lstStyle/>
                    <a:p>
                      <a:r>
                        <a:rPr lang="en-US" sz="1700"/>
                        <a:t>In MySQL, each individual records are stored as ‘rows’ in a table.</a:t>
                      </a:r>
                      <a:endParaRPr lang="en-IN" sz="1700"/>
                    </a:p>
                  </a:txBody>
                  <a:tcPr marL="87248" marR="87248" marT="43624" marB="43624"/>
                </a:tc>
                <a:tc>
                  <a:txBody>
                    <a:bodyPr/>
                    <a:lstStyle/>
                    <a:p>
                      <a:r>
                        <a:rPr lang="en-US" sz="1700" b="0" i="0" kern="1200">
                          <a:solidFill>
                            <a:schemeClr val="dk1"/>
                          </a:solidFill>
                          <a:effectLst/>
                          <a:latin typeface="+mn-lt"/>
                          <a:ea typeface="+mn-ea"/>
                          <a:cs typeface="+mn-cs"/>
                        </a:rPr>
                        <a:t>In MongoDB, each individual records are stored as </a:t>
                      </a:r>
                      <a:r>
                        <a:rPr lang="en-US" sz="1700" b="0" i="0" u="none" strike="noStrike" kern="1200">
                          <a:solidFill>
                            <a:schemeClr val="dk1"/>
                          </a:solidFill>
                          <a:effectLst/>
                          <a:latin typeface="+mn-lt"/>
                          <a:ea typeface="+mn-ea"/>
                          <a:cs typeface="+mn-cs"/>
                        </a:rPr>
                        <a:t>’Documents’</a:t>
                      </a:r>
                      <a:r>
                        <a:rPr lang="en-US" sz="1700" b="0" i="0" kern="1200">
                          <a:solidFill>
                            <a:schemeClr val="dk1"/>
                          </a:solidFill>
                          <a:effectLst/>
                          <a:latin typeface="+mn-lt"/>
                          <a:ea typeface="+mn-ea"/>
                          <a:cs typeface="+mn-cs"/>
                        </a:rPr>
                        <a:t>.</a:t>
                      </a:r>
                      <a:endParaRPr lang="en-IN" sz="1700"/>
                    </a:p>
                  </a:txBody>
                  <a:tcPr marL="87248" marR="87248" marT="43624" marB="43624"/>
                </a:tc>
                <a:extLst>
                  <a:ext uri="{0D108BD9-81ED-4DB2-BD59-A6C34878D82A}">
                    <a16:rowId xmlns:a16="http://schemas.microsoft.com/office/drawing/2014/main" val="2229148258"/>
                  </a:ext>
                </a:extLst>
              </a:tr>
              <a:tr h="907382">
                <a:tc>
                  <a:txBody>
                    <a:bodyPr/>
                    <a:lstStyle/>
                    <a:p>
                      <a:r>
                        <a:rPr lang="en-US" sz="1700" b="0" i="0" kern="1200">
                          <a:solidFill>
                            <a:schemeClr val="dk1"/>
                          </a:solidFill>
                          <a:effectLst/>
                          <a:latin typeface="+mn-lt"/>
                          <a:ea typeface="+mn-ea"/>
                          <a:cs typeface="+mn-cs"/>
                        </a:rPr>
                        <a:t>A ‘table’ is used to store rows (records) of similar type.</a:t>
                      </a:r>
                      <a:endParaRPr lang="en-IN" sz="1700"/>
                    </a:p>
                  </a:txBody>
                  <a:tcPr marL="87248" marR="87248" marT="43624" marB="43624"/>
                </a:tc>
                <a:tc>
                  <a:txBody>
                    <a:bodyPr/>
                    <a:lstStyle/>
                    <a:p>
                      <a:r>
                        <a:rPr lang="en-US" sz="1700" b="0" i="0" kern="1200" dirty="0">
                          <a:solidFill>
                            <a:schemeClr val="dk1"/>
                          </a:solidFill>
                          <a:effectLst/>
                          <a:latin typeface="+mn-lt"/>
                          <a:ea typeface="+mn-ea"/>
                          <a:cs typeface="+mn-cs"/>
                        </a:rPr>
                        <a:t>Documents belonging to a particular class or group as</a:t>
                      </a:r>
                      <a:br>
                        <a:rPr lang="en-US" sz="1700" dirty="0"/>
                      </a:br>
                      <a:r>
                        <a:rPr lang="en-US" sz="1700" b="0" i="0" kern="1200" dirty="0">
                          <a:solidFill>
                            <a:schemeClr val="dk1"/>
                          </a:solidFill>
                          <a:effectLst/>
                          <a:latin typeface="+mn-lt"/>
                          <a:ea typeface="+mn-ea"/>
                          <a:cs typeface="+mn-cs"/>
                        </a:rPr>
                        <a:t>stored in a </a:t>
                      </a:r>
                      <a:r>
                        <a:rPr lang="en-US" sz="1700" b="1" i="0" u="none" strike="noStrike" kern="1200" dirty="0">
                          <a:solidFill>
                            <a:schemeClr val="dk1"/>
                          </a:solidFill>
                          <a:effectLst/>
                          <a:latin typeface="+mn-lt"/>
                          <a:ea typeface="+mn-ea"/>
                          <a:cs typeface="+mn-cs"/>
                        </a:rPr>
                        <a:t>COLLECTION</a:t>
                      </a:r>
                      <a:r>
                        <a:rPr lang="en-US" sz="1700" b="1" i="0" kern="1200" dirty="0">
                          <a:solidFill>
                            <a:schemeClr val="dk1"/>
                          </a:solidFill>
                          <a:effectLst/>
                          <a:latin typeface="+mn-lt"/>
                          <a:ea typeface="+mn-ea"/>
                          <a:cs typeface="+mn-cs"/>
                        </a:rPr>
                        <a:t>.</a:t>
                      </a:r>
                      <a:endParaRPr lang="en-IN" sz="1700" b="1" dirty="0"/>
                    </a:p>
                  </a:txBody>
                  <a:tcPr marL="87248" marR="87248" marT="43624" marB="43624"/>
                </a:tc>
                <a:extLst>
                  <a:ext uri="{0D108BD9-81ED-4DB2-BD59-A6C34878D82A}">
                    <a16:rowId xmlns:a16="http://schemas.microsoft.com/office/drawing/2014/main" val="3525532286"/>
                  </a:ext>
                </a:extLst>
              </a:tr>
              <a:tr h="1169127">
                <a:tc>
                  <a:txBody>
                    <a:bodyPr/>
                    <a:lstStyle/>
                    <a:p>
                      <a:r>
                        <a:rPr lang="en-US" sz="1700" b="0" i="0" kern="1200" dirty="0">
                          <a:solidFill>
                            <a:schemeClr val="dk1"/>
                          </a:solidFill>
                          <a:effectLst/>
                          <a:latin typeface="+mn-lt"/>
                          <a:ea typeface="+mn-ea"/>
                          <a:cs typeface="+mn-cs"/>
                        </a:rPr>
                        <a:t>MySQL as the name suggests uses </a:t>
                      </a:r>
                      <a:r>
                        <a:rPr lang="en-US" sz="1700" b="1" i="0" kern="1200" dirty="0">
                          <a:solidFill>
                            <a:schemeClr val="dk1"/>
                          </a:solidFill>
                          <a:effectLst/>
                          <a:latin typeface="+mn-lt"/>
                          <a:ea typeface="+mn-ea"/>
                          <a:cs typeface="+mn-cs"/>
                        </a:rPr>
                        <a:t>STRUCTURED QUERY LANGUAGE </a:t>
                      </a:r>
                      <a:r>
                        <a:rPr lang="en-US" sz="1700" b="0" i="0" kern="1200" dirty="0">
                          <a:solidFill>
                            <a:schemeClr val="dk1"/>
                          </a:solidFill>
                          <a:effectLst/>
                          <a:latin typeface="+mn-lt"/>
                          <a:ea typeface="+mn-ea"/>
                          <a:cs typeface="+mn-cs"/>
                        </a:rPr>
                        <a:t>for database access.</a:t>
                      </a:r>
                      <a:endParaRPr lang="en-IN" sz="1700" dirty="0"/>
                    </a:p>
                  </a:txBody>
                  <a:tcPr marL="87248" marR="87248" marT="43624" marB="43624"/>
                </a:tc>
                <a:tc>
                  <a:txBody>
                    <a:bodyPr/>
                    <a:lstStyle/>
                    <a:p>
                      <a:r>
                        <a:rPr lang="en-US" sz="1700" b="0" i="0" kern="1200" dirty="0">
                          <a:solidFill>
                            <a:schemeClr val="dk1"/>
                          </a:solidFill>
                          <a:effectLst/>
                          <a:latin typeface="+mn-lt"/>
                          <a:ea typeface="+mn-ea"/>
                          <a:cs typeface="+mn-cs"/>
                        </a:rPr>
                        <a:t>MongoDB is what is called a</a:t>
                      </a:r>
                      <a:r>
                        <a:rPr lang="en-US" sz="1700" b="1" i="0" kern="1200" dirty="0">
                          <a:solidFill>
                            <a:schemeClr val="dk1"/>
                          </a:solidFill>
                          <a:effectLst/>
                          <a:latin typeface="+mn-lt"/>
                          <a:ea typeface="+mn-ea"/>
                          <a:cs typeface="+mn-cs"/>
                        </a:rPr>
                        <a:t> NOSQL DATABASE</a:t>
                      </a:r>
                      <a:r>
                        <a:rPr lang="en-US" sz="1700" b="0" i="0" kern="1200" dirty="0">
                          <a:solidFill>
                            <a:schemeClr val="dk1"/>
                          </a:solidFill>
                          <a:effectLst/>
                          <a:latin typeface="+mn-lt"/>
                          <a:ea typeface="+mn-ea"/>
                          <a:cs typeface="+mn-cs"/>
                        </a:rPr>
                        <a:t>. This means that pre-defined structure for the incoming data can be defined</a:t>
                      </a:r>
                      <a:endParaRPr lang="en-IN" sz="1700" dirty="0"/>
                    </a:p>
                  </a:txBody>
                  <a:tcPr marL="87248" marR="87248" marT="43624" marB="43624"/>
                </a:tc>
                <a:extLst>
                  <a:ext uri="{0D108BD9-81ED-4DB2-BD59-A6C34878D82A}">
                    <a16:rowId xmlns:a16="http://schemas.microsoft.com/office/drawing/2014/main" val="861980104"/>
                  </a:ext>
                </a:extLst>
              </a:tr>
              <a:tr h="907382">
                <a:tc>
                  <a:txBody>
                    <a:bodyPr/>
                    <a:lstStyle/>
                    <a:p>
                      <a:r>
                        <a:rPr lang="en-US" sz="1700" b="0" i="0" kern="1200" dirty="0">
                          <a:solidFill>
                            <a:schemeClr val="dk1"/>
                          </a:solidFill>
                          <a:effectLst/>
                          <a:latin typeface="+mn-lt"/>
                          <a:ea typeface="+mn-ea"/>
                          <a:cs typeface="+mn-cs"/>
                        </a:rPr>
                        <a:t>The schema can not be changed</a:t>
                      </a:r>
                      <a:endParaRPr lang="en-IN" sz="1700" dirty="0"/>
                    </a:p>
                  </a:txBody>
                  <a:tcPr marL="87248" marR="87248" marT="43624" marB="43624"/>
                </a:tc>
                <a:tc>
                  <a:txBody>
                    <a:bodyPr/>
                    <a:lstStyle/>
                    <a:p>
                      <a:r>
                        <a:rPr lang="en-US" sz="1700" b="0" i="0" kern="1200" dirty="0">
                          <a:solidFill>
                            <a:schemeClr val="dk1"/>
                          </a:solidFill>
                          <a:effectLst/>
                          <a:latin typeface="+mn-lt"/>
                          <a:ea typeface="+mn-ea"/>
                          <a:cs typeface="+mn-cs"/>
                        </a:rPr>
                        <a:t>if required different documents in a collection can have different structures</a:t>
                      </a:r>
                      <a:endParaRPr lang="en-IN" sz="1700" dirty="0"/>
                    </a:p>
                  </a:txBody>
                  <a:tcPr marL="87248" marR="87248" marT="43624" marB="43624"/>
                </a:tc>
                <a:extLst>
                  <a:ext uri="{0D108BD9-81ED-4DB2-BD59-A6C34878D82A}">
                    <a16:rowId xmlns:a16="http://schemas.microsoft.com/office/drawing/2014/main" val="1224928607"/>
                  </a:ext>
                </a:extLst>
              </a:tr>
              <a:tr h="9073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MySQL concept does not allow efficient replication and </a:t>
                      </a:r>
                      <a:r>
                        <a:rPr lang="en-US" sz="1600" b="0" i="0" kern="1200" dirty="0" err="1">
                          <a:solidFill>
                            <a:schemeClr val="dk1"/>
                          </a:solidFill>
                          <a:effectLst/>
                          <a:latin typeface="+mn-lt"/>
                          <a:ea typeface="+mn-ea"/>
                          <a:cs typeface="+mn-cs"/>
                        </a:rPr>
                        <a:t>sharding</a:t>
                      </a:r>
                      <a:r>
                        <a:rPr lang="en-US" sz="1600" b="0" i="0" kern="1200" dirty="0">
                          <a:solidFill>
                            <a:schemeClr val="dk1"/>
                          </a:solidFill>
                          <a:effectLst/>
                          <a:latin typeface="+mn-lt"/>
                          <a:ea typeface="+mn-ea"/>
                          <a:cs typeface="+mn-cs"/>
                        </a:rPr>
                        <a:t> but in MySQL one can access associated data using joins which minimizes duplication.</a:t>
                      </a:r>
                      <a:endParaRPr lang="en-IN" sz="1600" dirty="0"/>
                    </a:p>
                    <a:p>
                      <a:endParaRPr lang="en-IN" sz="1700" dirty="0"/>
                    </a:p>
                  </a:txBody>
                  <a:tcPr marL="87248" marR="87248" marT="43624" marB="43624"/>
                </a:tc>
                <a:tc>
                  <a:txBody>
                    <a:bodyPr/>
                    <a:lstStyle/>
                    <a:p>
                      <a:r>
                        <a:rPr lang="en-US" sz="1800" b="0" i="0" kern="1200" dirty="0">
                          <a:solidFill>
                            <a:schemeClr val="dk1"/>
                          </a:solidFill>
                          <a:effectLst/>
                          <a:latin typeface="+mn-lt"/>
                          <a:ea typeface="+mn-ea"/>
                          <a:cs typeface="+mn-cs"/>
                        </a:rPr>
                        <a:t>MySQL concept does not allow efficient replication and </a:t>
                      </a:r>
                      <a:r>
                        <a:rPr lang="en-US" sz="1800" b="0" i="0" kern="1200" dirty="0" err="1">
                          <a:solidFill>
                            <a:schemeClr val="dk1"/>
                          </a:solidFill>
                          <a:effectLst/>
                          <a:latin typeface="+mn-lt"/>
                          <a:ea typeface="+mn-ea"/>
                          <a:cs typeface="+mn-cs"/>
                        </a:rPr>
                        <a:t>sharding</a:t>
                      </a:r>
                      <a:r>
                        <a:rPr lang="en-US" sz="1800" b="0" i="0" kern="1200" dirty="0">
                          <a:solidFill>
                            <a:schemeClr val="dk1"/>
                          </a:solidFill>
                          <a:effectLst/>
                          <a:latin typeface="+mn-lt"/>
                          <a:ea typeface="+mn-ea"/>
                          <a:cs typeface="+mn-cs"/>
                        </a:rPr>
                        <a:t> but in MySQL one can access associated data using joins which minimizes duplication.</a:t>
                      </a:r>
                      <a:endParaRPr lang="en-IN" sz="1700" dirty="0"/>
                    </a:p>
                  </a:txBody>
                  <a:tcPr marL="87248" marR="87248" marT="43624" marB="43624"/>
                </a:tc>
                <a:extLst>
                  <a:ext uri="{0D108BD9-81ED-4DB2-BD59-A6C34878D82A}">
                    <a16:rowId xmlns:a16="http://schemas.microsoft.com/office/drawing/2014/main" val="2442487037"/>
                  </a:ext>
                </a:extLst>
              </a:tr>
            </a:tbl>
          </a:graphicData>
        </a:graphic>
      </p:graphicFrame>
    </p:spTree>
    <p:extLst>
      <p:ext uri="{BB962C8B-B14F-4D97-AF65-F5344CB8AC3E}">
        <p14:creationId xmlns:p14="http://schemas.microsoft.com/office/powerpoint/2010/main" val="233795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2DEEA-1FBA-428E-8D5F-5E24299F2A15}"/>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MySQL vs MangoDB</a:t>
            </a:r>
          </a:p>
        </p:txBody>
      </p:sp>
      <p:pic>
        <p:nvPicPr>
          <p:cNvPr id="7" name="Picture 6">
            <a:extLst>
              <a:ext uri="{FF2B5EF4-FFF2-40B4-BE49-F238E27FC236}">
                <a16:creationId xmlns:a16="http://schemas.microsoft.com/office/drawing/2014/main" id="{D69DF8F5-048D-4147-8BC6-6AAD7329E885}"/>
              </a:ext>
            </a:extLst>
          </p:cNvPr>
          <p:cNvPicPr>
            <a:picLocks noChangeAspect="1"/>
          </p:cNvPicPr>
          <p:nvPr/>
        </p:nvPicPr>
        <p:blipFill>
          <a:blip r:embed="rId2"/>
          <a:stretch>
            <a:fillRect/>
          </a:stretch>
        </p:blipFill>
        <p:spPr>
          <a:xfrm>
            <a:off x="635457" y="1062316"/>
            <a:ext cx="5131653" cy="2758263"/>
          </a:xfrm>
          <a:prstGeom prst="rect">
            <a:avLst/>
          </a:prstGeom>
        </p:spPr>
      </p:pic>
      <p:sp>
        <p:nvSpPr>
          <p:cNvPr id="27" name="Rectangle 26">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67CDEBF-849B-4FE5-9967-EF9428C43A31}"/>
              </a:ext>
            </a:extLst>
          </p:cNvPr>
          <p:cNvPicPr>
            <a:picLocks noChangeAspect="1"/>
          </p:cNvPicPr>
          <p:nvPr/>
        </p:nvPicPr>
        <p:blipFill>
          <a:blip r:embed="rId3"/>
          <a:stretch>
            <a:fillRect/>
          </a:stretch>
        </p:blipFill>
        <p:spPr>
          <a:xfrm>
            <a:off x="6424891" y="640080"/>
            <a:ext cx="4986485" cy="3602736"/>
          </a:xfrm>
          <a:prstGeom prst="rect">
            <a:avLst/>
          </a:prstGeom>
        </p:spPr>
      </p:pic>
      <p:cxnSp>
        <p:nvCxnSpPr>
          <p:cNvPr id="29" name="Straight Connector 28">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F9FF6CE6-15CB-4FC4-95E1-4FEFCF9B8EC1}"/>
              </a:ext>
            </a:extLst>
          </p:cNvPr>
          <p:cNvSpPr txBox="1"/>
          <p:nvPr/>
        </p:nvSpPr>
        <p:spPr>
          <a:xfrm>
            <a:off x="512613" y="4170989"/>
            <a:ext cx="5131653" cy="376022"/>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1500" dirty="0">
                <a:solidFill>
                  <a:srgbClr val="FFFFFF"/>
                </a:solidFill>
              </a:rPr>
              <a:t>Differences</a:t>
            </a:r>
            <a:r>
              <a:rPr lang="en-US" sz="1300" dirty="0">
                <a:solidFill>
                  <a:srgbClr val="FFFFFF"/>
                </a:solidFill>
              </a:rPr>
              <a:t> </a:t>
            </a:r>
            <a:r>
              <a:rPr lang="en-US" sz="1500" dirty="0">
                <a:solidFill>
                  <a:srgbClr val="FFFFFF"/>
                </a:solidFill>
              </a:rPr>
              <a:t>in</a:t>
            </a:r>
            <a:r>
              <a:rPr lang="en-US" sz="1300" dirty="0">
                <a:solidFill>
                  <a:srgbClr val="FFFFFF"/>
                </a:solidFill>
              </a:rPr>
              <a:t> </a:t>
            </a:r>
            <a:r>
              <a:rPr lang="en-US" sz="1500" dirty="0">
                <a:solidFill>
                  <a:srgbClr val="FFFFFF"/>
                </a:solidFill>
              </a:rPr>
              <a:t>Terminologies</a:t>
            </a:r>
            <a:endParaRPr lang="en-IN" sz="1500" dirty="0">
              <a:solidFill>
                <a:srgbClr val="FFFFFF"/>
              </a:solidFill>
            </a:endParaRPr>
          </a:p>
        </p:txBody>
      </p:sp>
      <p:sp>
        <p:nvSpPr>
          <p:cNvPr id="14" name="TextBox 13">
            <a:extLst>
              <a:ext uri="{FF2B5EF4-FFF2-40B4-BE49-F238E27FC236}">
                <a16:creationId xmlns:a16="http://schemas.microsoft.com/office/drawing/2014/main" id="{386F5DE9-5CA3-4BC2-BEC4-5A3A6B632054}"/>
              </a:ext>
            </a:extLst>
          </p:cNvPr>
          <p:cNvSpPr txBox="1"/>
          <p:nvPr/>
        </p:nvSpPr>
        <p:spPr>
          <a:xfrm>
            <a:off x="6424891" y="4170989"/>
            <a:ext cx="4986485" cy="360273"/>
          </a:xfrm>
          <a:prstGeom prst="rect">
            <a:avLst/>
          </a:prstGeom>
          <a:solidFill>
            <a:srgbClr val="000000">
              <a:alpha val="50000"/>
            </a:srgbClr>
          </a:solidFill>
          <a:ln>
            <a:noFill/>
          </a:ln>
        </p:spPr>
        <p:txBody>
          <a:bodyPr wrap="square" rtlCol="0">
            <a:normAutofit/>
          </a:bodyPr>
          <a:lstStyle/>
          <a:p>
            <a:pPr algn="ctr">
              <a:spcAft>
                <a:spcPts val="600"/>
              </a:spcAft>
            </a:pPr>
            <a:r>
              <a:rPr lang="en-US" sz="1400">
                <a:solidFill>
                  <a:srgbClr val="FFFFFF"/>
                </a:solidFill>
              </a:rPr>
              <a:t>Key-Feature comparison</a:t>
            </a:r>
            <a:endParaRPr lang="en-IN" sz="1400">
              <a:solidFill>
                <a:srgbClr val="FFFFFF"/>
              </a:solidFill>
            </a:endParaRPr>
          </a:p>
        </p:txBody>
      </p:sp>
    </p:spTree>
    <p:extLst>
      <p:ext uri="{BB962C8B-B14F-4D97-AF65-F5344CB8AC3E}">
        <p14:creationId xmlns:p14="http://schemas.microsoft.com/office/powerpoint/2010/main" val="368769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806A33-2CF2-43EF-8A4F-39670B92624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Thank You!</a:t>
            </a:r>
          </a:p>
        </p:txBody>
      </p:sp>
      <p:pic>
        <p:nvPicPr>
          <p:cNvPr id="7" name="Graphic 6" descr="Sunglasses Face with Solid Fill">
            <a:extLst>
              <a:ext uri="{FF2B5EF4-FFF2-40B4-BE49-F238E27FC236}">
                <a16:creationId xmlns:a16="http://schemas.microsoft.com/office/drawing/2014/main" id="{7B37ABA7-D1D3-4BE5-9533-52EE055E82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20" name="Rectangle 19">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248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08FE0D0-27FA-4C78-994F-3DEE8A4027DF}"/>
              </a:ext>
            </a:extLst>
          </p:cNvPr>
          <p:cNvSpPr>
            <a:spLocks noGrp="1"/>
          </p:cNvSpPr>
          <p:nvPr>
            <p:ph type="title"/>
          </p:nvPr>
        </p:nvSpPr>
        <p:spPr>
          <a:xfrm>
            <a:off x="1066800" y="5252936"/>
            <a:ext cx="10058400" cy="1028715"/>
          </a:xfrm>
        </p:spPr>
        <p:txBody>
          <a:bodyPr anchor="ctr">
            <a:normAutofit/>
          </a:bodyPr>
          <a:lstStyle/>
          <a:p>
            <a:pPr algn="ctr"/>
            <a:r>
              <a:rPr lang="en-US">
                <a:solidFill>
                  <a:srgbClr val="FFFFFF"/>
                </a:solidFill>
              </a:rPr>
              <a:t>What is DBMS ?</a:t>
            </a:r>
            <a:endParaRPr lang="en-IN">
              <a:solidFill>
                <a:srgbClr val="FFFFFF"/>
              </a:solidFill>
            </a:endParaRPr>
          </a:p>
        </p:txBody>
      </p:sp>
      <p:sp>
        <p:nvSpPr>
          <p:cNvPr id="23" name="Content Placeholder 2">
            <a:extLst>
              <a:ext uri="{FF2B5EF4-FFF2-40B4-BE49-F238E27FC236}">
                <a16:creationId xmlns:a16="http://schemas.microsoft.com/office/drawing/2014/main" id="{FDE27B0E-7242-4937-8B3E-7D59E6B05C82}"/>
              </a:ext>
            </a:extLst>
          </p:cNvPr>
          <p:cNvSpPr>
            <a:spLocks noGrp="1"/>
          </p:cNvSpPr>
          <p:nvPr>
            <p:ph idx="1"/>
          </p:nvPr>
        </p:nvSpPr>
        <p:spPr>
          <a:xfrm>
            <a:off x="1097280" y="1086678"/>
            <a:ext cx="10027920" cy="3471467"/>
          </a:xfrm>
        </p:spPr>
        <p:txBody>
          <a:bodyPr>
            <a:normAutofit/>
          </a:bodyPr>
          <a:lstStyle/>
          <a:p>
            <a:pPr marL="0" indent="0">
              <a:buNone/>
            </a:pPr>
            <a:r>
              <a:rPr lang="en-IN" sz="1900" b="1" dirty="0"/>
              <a:t>What is a Database?</a:t>
            </a:r>
          </a:p>
          <a:p>
            <a:pPr>
              <a:buFont typeface="Wingdings" panose="05000000000000000000" pitchFamily="2" charset="2"/>
              <a:buChar char="q"/>
            </a:pPr>
            <a:r>
              <a:rPr lang="en-US" sz="1900" dirty="0"/>
              <a:t> A database is a collection of related data which represents some aspect of the real world. </a:t>
            </a:r>
          </a:p>
          <a:p>
            <a:pPr marL="0" indent="0">
              <a:buNone/>
            </a:pPr>
            <a:r>
              <a:rPr lang="en-IN" sz="1900" b="1" dirty="0"/>
              <a:t>What is DBMS?</a:t>
            </a:r>
          </a:p>
          <a:p>
            <a:pPr>
              <a:buFont typeface="Wingdings" panose="05000000000000000000" pitchFamily="2" charset="2"/>
              <a:buChar char="q"/>
            </a:pPr>
            <a:r>
              <a:rPr lang="en-US" sz="1900" b="1" dirty="0"/>
              <a:t>Database Management System (DBMS)</a:t>
            </a:r>
            <a:r>
              <a:rPr lang="en-US" sz="1900" dirty="0"/>
              <a:t> is a software for storing and retrieving users' data while considering appropriate security measures. </a:t>
            </a:r>
          </a:p>
          <a:p>
            <a:pPr>
              <a:buFont typeface="Wingdings" panose="05000000000000000000" pitchFamily="2" charset="2"/>
              <a:buChar char="q"/>
            </a:pPr>
            <a:r>
              <a:rPr lang="en-US" sz="1900" dirty="0"/>
              <a:t>It consists of a group of programs which manipulate the database.</a:t>
            </a:r>
          </a:p>
          <a:p>
            <a:pPr>
              <a:buFont typeface="Wingdings" panose="05000000000000000000" pitchFamily="2" charset="2"/>
              <a:buChar char="q"/>
            </a:pPr>
            <a:r>
              <a:rPr lang="en-US" sz="1900" dirty="0"/>
              <a:t>The DBMS accepts the request for data from an application and instructs the operating system to provide the specific data. In large systems, a DBMS helps users and other third-party software to store and retrieve data.</a:t>
            </a:r>
            <a:endParaRPr lang="en-IN" sz="1900" b="1" dirty="0"/>
          </a:p>
          <a:p>
            <a:pPr>
              <a:buFont typeface="Wingdings" panose="05000000000000000000" pitchFamily="2" charset="2"/>
              <a:buChar char="q"/>
            </a:pPr>
            <a:endParaRPr lang="en-US" sz="1900" dirty="0"/>
          </a:p>
          <a:p>
            <a:pPr marL="0" indent="0">
              <a:buNone/>
            </a:pPr>
            <a:endParaRPr lang="en-US" sz="1900" dirty="0"/>
          </a:p>
          <a:p>
            <a:pPr marL="0" indent="0">
              <a:buNone/>
            </a:pPr>
            <a:endParaRPr lang="en-IN" sz="1900" dirty="0"/>
          </a:p>
        </p:txBody>
      </p:sp>
      <p:sp>
        <p:nvSpPr>
          <p:cNvPr id="36" name="Rectangle 31">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10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F380C8-187D-41CF-BB9E-FE53138C5C2D}"/>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What is RDBMS ?</a:t>
            </a:r>
            <a:endParaRPr lang="en-IN" sz="360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483EFB3-341E-4193-8054-9A653D1007C4}"/>
              </a:ext>
            </a:extLst>
          </p:cNvPr>
          <p:cNvGraphicFramePr>
            <a:graphicFrameLocks noGrp="1"/>
          </p:cNvGraphicFramePr>
          <p:nvPr>
            <p:ph idx="1"/>
            <p:extLst>
              <p:ext uri="{D42A27DB-BD31-4B8C-83A1-F6EECF244321}">
                <p14:modId xmlns:p14="http://schemas.microsoft.com/office/powerpoint/2010/main" val="89025678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5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C661-CBCE-4B3D-AB44-EF9FA3701356}"/>
              </a:ext>
            </a:extLst>
          </p:cNvPr>
          <p:cNvSpPr>
            <a:spLocks noGrp="1"/>
          </p:cNvSpPr>
          <p:nvPr>
            <p:ph type="title"/>
          </p:nvPr>
        </p:nvSpPr>
        <p:spPr>
          <a:xfrm>
            <a:off x="1097280" y="286603"/>
            <a:ext cx="10058400" cy="1450757"/>
          </a:xfrm>
        </p:spPr>
        <p:txBody>
          <a:bodyPr>
            <a:normAutofit/>
          </a:bodyPr>
          <a:lstStyle/>
          <a:p>
            <a:r>
              <a:rPr lang="en-US" dirty="0"/>
              <a:t>Providers</a:t>
            </a:r>
            <a:endParaRPr lang="en-IN" dirty="0"/>
          </a:p>
        </p:txBody>
      </p:sp>
      <p:graphicFrame>
        <p:nvGraphicFramePr>
          <p:cNvPr id="5" name="Content Placeholder 2">
            <a:extLst>
              <a:ext uri="{FF2B5EF4-FFF2-40B4-BE49-F238E27FC236}">
                <a16:creationId xmlns:a16="http://schemas.microsoft.com/office/drawing/2014/main" id="{2F311466-1169-43C8-B551-6A3715B6BBED}"/>
              </a:ext>
            </a:extLst>
          </p:cNvPr>
          <p:cNvGraphicFramePr>
            <a:graphicFrameLocks noGrp="1"/>
          </p:cNvGraphicFramePr>
          <p:nvPr>
            <p:ph idx="1"/>
            <p:extLst>
              <p:ext uri="{D42A27DB-BD31-4B8C-83A1-F6EECF244321}">
                <p14:modId xmlns:p14="http://schemas.microsoft.com/office/powerpoint/2010/main" val="38961346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82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90C43E-65D8-49B1-8473-376FB001FC31}"/>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MySQL introduction</a:t>
            </a:r>
            <a:endParaRPr lang="en-IN"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619D02C-257F-4983-BA63-9376DF938FF5}"/>
              </a:ext>
            </a:extLst>
          </p:cNvPr>
          <p:cNvSpPr>
            <a:spLocks noGrp="1"/>
          </p:cNvSpPr>
          <p:nvPr>
            <p:ph idx="1"/>
          </p:nvPr>
        </p:nvSpPr>
        <p:spPr>
          <a:xfrm>
            <a:off x="4477968" y="1171575"/>
            <a:ext cx="6437438" cy="5871104"/>
          </a:xfrm>
        </p:spPr>
        <p:txBody>
          <a:bodyPr anchor="ctr">
            <a:noAutofit/>
          </a:bodyPr>
          <a:lstStyle/>
          <a:p>
            <a:pPr>
              <a:buFont typeface="Wingdings" panose="05000000000000000000" pitchFamily="2" charset="2"/>
              <a:buChar char="q"/>
            </a:pPr>
            <a:r>
              <a:rPr lang="en-US" sz="1700"/>
              <a:t>MySQL is the world’s most popular open source database. With its proven performance, reliability, and ease-of-use, MySQL has become the leading database choice for web-based applications</a:t>
            </a:r>
          </a:p>
          <a:p>
            <a:pPr>
              <a:buFont typeface="Wingdings" panose="05000000000000000000" pitchFamily="2" charset="2"/>
              <a:buChar char="q"/>
            </a:pPr>
            <a:r>
              <a:rPr lang="en-US" sz="1700"/>
              <a:t>MySQL is released under an open-source license. So you have nothing to pay to use it.</a:t>
            </a:r>
          </a:p>
          <a:p>
            <a:pPr>
              <a:buFont typeface="Wingdings" panose="05000000000000000000" pitchFamily="2" charset="2"/>
              <a:buChar char="q"/>
            </a:pPr>
            <a:r>
              <a:rPr lang="en-US" sz="1700"/>
              <a:t>MySQL is a very powerful program in its own right. It handles a large subset of the functionality of the most expensive and powerful database packages.</a:t>
            </a:r>
          </a:p>
          <a:p>
            <a:pPr>
              <a:buFont typeface="Wingdings" panose="05000000000000000000" pitchFamily="2" charset="2"/>
              <a:buChar char="q"/>
            </a:pPr>
            <a:r>
              <a:rPr lang="en-US" sz="1700"/>
              <a:t>MySQL uses a standard form of the well-known SQL data language.</a:t>
            </a:r>
          </a:p>
          <a:p>
            <a:pPr>
              <a:buFont typeface="Wingdings" panose="05000000000000000000" pitchFamily="2" charset="2"/>
              <a:buChar char="q"/>
            </a:pPr>
            <a:r>
              <a:rPr lang="en-US" sz="1700"/>
              <a:t>MySQL works on many operating systems and with many languages including PHP, PERL, C, C++, JAVA, etc.</a:t>
            </a:r>
          </a:p>
          <a:p>
            <a:pPr>
              <a:buFont typeface="Wingdings" panose="05000000000000000000" pitchFamily="2" charset="2"/>
              <a:buChar char="q"/>
            </a:pPr>
            <a:r>
              <a:rPr lang="en-US" sz="1700"/>
              <a:t>MySQL works very quickly and works well even with large data sets.</a:t>
            </a:r>
          </a:p>
          <a:p>
            <a:pPr>
              <a:buFont typeface="Wingdings" panose="05000000000000000000" pitchFamily="2" charset="2"/>
              <a:buChar char="q"/>
            </a:pPr>
            <a:r>
              <a:rPr lang="en-US" sz="1700"/>
              <a:t>MySQL is very friendly to PHP, the most appreciated language for web development.</a:t>
            </a:r>
          </a:p>
          <a:p>
            <a:pPr>
              <a:buFont typeface="Wingdings" panose="05000000000000000000" pitchFamily="2" charset="2"/>
              <a:buChar char="q"/>
            </a:pPr>
            <a:r>
              <a:rPr lang="en-US" sz="1700"/>
              <a:t>MySQL supports large databases, up to 50 million rows or more in a table. The default file size limit for a table is 4GB, but you can increase this (if your operating system can handle it) to a theoretical limit of 8 million terabytes (TB).</a:t>
            </a:r>
          </a:p>
          <a:p>
            <a:pPr>
              <a:buFont typeface="Wingdings" panose="05000000000000000000" pitchFamily="2" charset="2"/>
              <a:buChar char="q"/>
            </a:pPr>
            <a:r>
              <a:rPr lang="en-US" sz="1700"/>
              <a:t>MySQL is customizable. The open-source GPL license allows programmers to modify the MySQL software to fit their own specific environments</a:t>
            </a:r>
          </a:p>
          <a:p>
            <a:r>
              <a:rPr lang="en-US" sz="1700"/>
              <a:t>.</a:t>
            </a:r>
          </a:p>
          <a:p>
            <a:pPr>
              <a:buFont typeface="Wingdings" panose="05000000000000000000" pitchFamily="2" charset="2"/>
              <a:buChar char="q"/>
            </a:pPr>
            <a:endParaRPr lang="en-US" sz="1700"/>
          </a:p>
          <a:p>
            <a:pPr>
              <a:buFont typeface="Wingdings" panose="05000000000000000000" pitchFamily="2" charset="2"/>
              <a:buChar char="q"/>
            </a:pPr>
            <a:endParaRPr lang="en-US" sz="1700"/>
          </a:p>
          <a:p>
            <a:pPr>
              <a:buFont typeface="Wingdings" panose="05000000000000000000" pitchFamily="2" charset="2"/>
              <a:buChar char="q"/>
            </a:pPr>
            <a:endParaRPr lang="en-IN" sz="1700" dirty="0"/>
          </a:p>
        </p:txBody>
      </p:sp>
    </p:spTree>
    <p:extLst>
      <p:ext uri="{BB962C8B-B14F-4D97-AF65-F5344CB8AC3E}">
        <p14:creationId xmlns:p14="http://schemas.microsoft.com/office/powerpoint/2010/main" val="13203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A3F9-2F6C-4950-B747-505F9220BEDB}"/>
              </a:ext>
            </a:extLst>
          </p:cNvPr>
          <p:cNvSpPr>
            <a:spLocks noGrp="1"/>
          </p:cNvSpPr>
          <p:nvPr>
            <p:ph type="title"/>
          </p:nvPr>
        </p:nvSpPr>
        <p:spPr>
          <a:xfrm>
            <a:off x="1097280" y="286603"/>
            <a:ext cx="10058400" cy="1450757"/>
          </a:xfrm>
        </p:spPr>
        <p:txBody>
          <a:bodyPr>
            <a:normAutofit/>
          </a:bodyPr>
          <a:lstStyle/>
          <a:p>
            <a:r>
              <a:rPr lang="en-US" dirty="0"/>
              <a:t>Importance</a:t>
            </a:r>
            <a:endParaRPr lang="en-IN" dirty="0"/>
          </a:p>
        </p:txBody>
      </p:sp>
      <p:graphicFrame>
        <p:nvGraphicFramePr>
          <p:cNvPr id="5" name="Content Placeholder 2">
            <a:extLst>
              <a:ext uri="{FF2B5EF4-FFF2-40B4-BE49-F238E27FC236}">
                <a16:creationId xmlns:a16="http://schemas.microsoft.com/office/drawing/2014/main" id="{C623650A-4D4E-490B-B906-8F9FFB2DA94F}"/>
              </a:ext>
            </a:extLst>
          </p:cNvPr>
          <p:cNvGraphicFramePr>
            <a:graphicFrameLocks noGrp="1"/>
          </p:cNvGraphicFramePr>
          <p:nvPr>
            <p:ph idx="1"/>
            <p:extLst>
              <p:ext uri="{D42A27DB-BD31-4B8C-83A1-F6EECF244321}">
                <p14:modId xmlns:p14="http://schemas.microsoft.com/office/powerpoint/2010/main" val="265385012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27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7004FA6-1C14-444D-B130-442BD28F75AA}"/>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Typical Methods</a:t>
            </a:r>
            <a:endParaRPr lang="en-IN" sz="3600">
              <a:solidFill>
                <a:srgbClr val="FFFFFF"/>
              </a:solidFill>
            </a:endParaRPr>
          </a:p>
        </p:txBody>
      </p:sp>
      <p:sp>
        <p:nvSpPr>
          <p:cNvPr id="33" name="Rectangle 26">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4" name="Content Placeholder 2">
            <a:extLst>
              <a:ext uri="{FF2B5EF4-FFF2-40B4-BE49-F238E27FC236}">
                <a16:creationId xmlns:a16="http://schemas.microsoft.com/office/drawing/2014/main" id="{AD89C2C3-0119-4D0A-B477-C6B2716E6D41}"/>
              </a:ext>
            </a:extLst>
          </p:cNvPr>
          <p:cNvGraphicFramePr>
            <a:graphicFrameLocks noGrp="1"/>
          </p:cNvGraphicFramePr>
          <p:nvPr>
            <p:ph idx="1"/>
            <p:extLst>
              <p:ext uri="{D42A27DB-BD31-4B8C-83A1-F6EECF244321}">
                <p14:modId xmlns:p14="http://schemas.microsoft.com/office/powerpoint/2010/main" val="211834230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1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3ECB-7A00-46CC-910E-FF2DE5B3491A}"/>
              </a:ext>
            </a:extLst>
          </p:cNvPr>
          <p:cNvSpPr>
            <a:spLocks noGrp="1"/>
          </p:cNvSpPr>
          <p:nvPr>
            <p:ph type="title"/>
          </p:nvPr>
        </p:nvSpPr>
        <p:spPr>
          <a:xfrm>
            <a:off x="8177212" y="634946"/>
            <a:ext cx="3372529" cy="5055904"/>
          </a:xfrm>
        </p:spPr>
        <p:txBody>
          <a:bodyPr anchor="ctr">
            <a:normAutofit/>
          </a:bodyPr>
          <a:lstStyle/>
          <a:p>
            <a:r>
              <a:rPr lang="en-US"/>
              <a:t>What is NoSQL</a:t>
            </a:r>
            <a:endParaRPr lang="en-IN" dirty="0"/>
          </a:p>
        </p:txBody>
      </p:sp>
      <p:cxnSp>
        <p:nvCxnSpPr>
          <p:cNvPr id="18"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5F9B393E-277D-414C-8836-0EEDAF93F1E5}"/>
              </a:ext>
            </a:extLst>
          </p:cNvPr>
          <p:cNvGraphicFramePr>
            <a:graphicFrameLocks noGrp="1"/>
          </p:cNvGraphicFramePr>
          <p:nvPr>
            <p:ph idx="1"/>
            <p:extLst>
              <p:ext uri="{D42A27DB-BD31-4B8C-83A1-F6EECF244321}">
                <p14:modId xmlns:p14="http://schemas.microsoft.com/office/powerpoint/2010/main" val="3642263107"/>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081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8C8BBC-E84C-48C8-BE05-A21ED802CAFB}"/>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PROVIDERS</a:t>
            </a:r>
            <a:endParaRPr lang="en-IN" sz="3600" dirty="0">
              <a:solidFill>
                <a:srgbClr val="FFFFFF"/>
              </a:solidFill>
            </a:endParaRP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0F26EFE-EBA9-4C35-9E6B-B727E797CBB4}"/>
              </a:ext>
            </a:extLst>
          </p:cNvPr>
          <p:cNvGraphicFramePr>
            <a:graphicFrameLocks noGrp="1"/>
          </p:cNvGraphicFramePr>
          <p:nvPr>
            <p:ph idx="1"/>
            <p:extLst>
              <p:ext uri="{D42A27DB-BD31-4B8C-83A1-F6EECF244321}">
                <p14:modId xmlns:p14="http://schemas.microsoft.com/office/powerpoint/2010/main" val="89604060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186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1094</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Calibri Light</vt:lpstr>
      <vt:lpstr>Wingdings</vt:lpstr>
      <vt:lpstr>Retrospect</vt:lpstr>
      <vt:lpstr>MangoDB Vs MySQL</vt:lpstr>
      <vt:lpstr>What is DBMS ?</vt:lpstr>
      <vt:lpstr>What is RDBMS ?</vt:lpstr>
      <vt:lpstr>Providers</vt:lpstr>
      <vt:lpstr>MySQL introduction</vt:lpstr>
      <vt:lpstr>Importance</vt:lpstr>
      <vt:lpstr>Typical Methods</vt:lpstr>
      <vt:lpstr>What is NoSQL</vt:lpstr>
      <vt:lpstr>PROVIDERS</vt:lpstr>
      <vt:lpstr>Importance</vt:lpstr>
      <vt:lpstr>Typical methods usage</vt:lpstr>
      <vt:lpstr>My sql vs mangodb</vt:lpstr>
      <vt:lpstr>MySQL vs MangoDB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MangoDB Vs MySQL</dc:title>
  <dc:creator>Swapnil katti</dc:creator>
  <cp:lastModifiedBy>Swapnil katti</cp:lastModifiedBy>
  <cp:revision>1</cp:revision>
  <dcterms:created xsi:type="dcterms:W3CDTF">2020-04-12T10:40:30Z</dcterms:created>
  <dcterms:modified xsi:type="dcterms:W3CDTF">2020-04-12T10:41:18Z</dcterms:modified>
</cp:coreProperties>
</file>