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E0EAA-B096-2867-40EC-F8C8A8AA1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16DB9D-96BE-202F-A71E-85EB833E9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48619-9161-0BC8-50BD-87DA3545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962F-059C-44F9-8A03-2C169F905F72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24BA4-E452-A767-FE36-55B648E8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04312-5FD8-283A-4C6D-1BB3E1B5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5CFF-3C7B-412F-87EB-FB1FC71FA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3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E939F-C882-2949-19DB-31DD16B2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0BCD5-665A-6DE7-314D-9100AA387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237BF-95F5-B1D5-0399-04DD5B0C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962F-059C-44F9-8A03-2C169F905F72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9159C-0029-630B-6443-3F469D83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A265F-057E-FDF3-CAA1-E479A595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5CFF-3C7B-412F-87EB-FB1FC71FA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62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0D7060-3846-AFA2-DB70-51C189D7D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974C6C-1DF7-A0DB-2B1F-8484FBC12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8B32B-A1D3-6246-7CAB-9587E7B9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962F-059C-44F9-8A03-2C169F905F72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2BC5E-CE52-170C-2F39-23CC5757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533CA-F1E6-677E-7DB5-D4657F0D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5CFF-3C7B-412F-87EB-FB1FC71FA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4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9AEEA-896E-C519-A6B5-C34D224A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EAF2A-4689-87FE-C93A-A9C96CBB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1C75F-1C03-4D4F-BDD9-82903827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962F-059C-44F9-8A03-2C169F905F72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0DF1C-E1F2-A359-7B70-79F3BD3E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6EAEA-5232-0570-901A-C91AB9A6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5CFF-3C7B-412F-87EB-FB1FC71FA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59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6F835-D42C-F4AE-B73D-3C61E74A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BEBC01-4238-0CE5-659B-3EEC27E70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3F351-DAA6-B15B-7B8D-CFCB17F5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962F-059C-44F9-8A03-2C169F905F72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298CB-ECD7-D948-7382-9652DC14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4B219-5F9E-857F-F3FB-D470F23F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5CFF-3C7B-412F-87EB-FB1FC71FA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28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FBF65-D80F-F9A5-9621-A0AE351E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5344C-799B-3635-309F-AEA6A863D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6E091-22F9-0EE1-CAB0-E43241498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CEF036-8223-3D20-3D21-6018FC5D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962F-059C-44F9-8A03-2C169F905F72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6B7598-7090-0742-F936-C2E89561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0D179-6CBF-8EEC-B7B7-3E0817A0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5CFF-3C7B-412F-87EB-FB1FC71FA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7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9528F-ECDF-CD00-FC38-41E1292C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D9461-78DD-FCCE-F031-D173F517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F0D57A-19B7-7DDF-00DD-34B6C062F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3AB0BA-B18D-9179-8F47-D5A1D79B2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5402D9-4E34-29D0-CECA-FA3B7BC55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3697DE-7976-5E44-A2D7-8F0019A1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962F-059C-44F9-8A03-2C169F905F72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C046AE-8608-3DDD-2D82-BE608309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CB8B08-A840-A51C-E1DC-C70B8860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5CFF-3C7B-412F-87EB-FB1FC71FA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3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C2518-7B0F-610E-B733-E81E656F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4B1BC1-A941-7B32-B2A1-9F657450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962F-059C-44F9-8A03-2C169F905F72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A0AD73-2A3B-E26B-3287-0059D814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0C0E8C-BD8E-F0A5-96AC-4B7F7AE3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5CFF-3C7B-412F-87EB-FB1FC71FA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00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8E6E1-D57E-B966-3680-D231BBE1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962F-059C-44F9-8A03-2C169F905F72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A8AF89-F1EE-3162-DFFF-B6566E43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47B3A5-EEF5-DA14-C87A-84E6CE4A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5CFF-3C7B-412F-87EB-FB1FC71FA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73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FC460-C748-9DB3-B702-5D4BBC73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81C2A-065D-2253-FB83-1C0701A0F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DEA19F-2F6D-B6FB-CA23-C1624184A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3343E-00CA-97AB-4246-73E4A624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962F-059C-44F9-8A03-2C169F905F72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9DD358-874F-2466-0588-AA8315B8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B95F2-4777-553D-3578-32CDE500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5CFF-3C7B-412F-87EB-FB1FC71FA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7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3DA6B-052F-3F8D-31C7-30470193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44632D-603F-7D5B-B8E3-66636421D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6D568D-ED51-A28C-5FD6-A4129150B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A48EE-8625-7C7D-CA2C-16E6FD7D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962F-059C-44F9-8A03-2C169F905F72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EF2067-C5D7-B9CF-5B3C-097F9A03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A193C-A3DE-27C9-000B-16C24424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5CFF-3C7B-412F-87EB-FB1FC71FA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70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420B5A-D0EE-9915-B813-4F4C1B97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0897F-903B-1E41-6938-170341927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27D11-CBA9-7B79-C164-C6FBD6939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962F-059C-44F9-8A03-2C169F905F72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409B0-90E1-24E3-A2B5-55AA4D454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18CDE-06C3-71FA-C7E6-9E2A4C0FE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B5CFF-3C7B-412F-87EB-FB1FC71FA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60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3CB44-9F13-624F-35F4-AEAEE1987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A235B4-81A3-9DA5-FE75-C52CEBBC7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4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典 陈</dc:creator>
  <cp:lastModifiedBy>典 陈</cp:lastModifiedBy>
  <cp:revision>1</cp:revision>
  <dcterms:created xsi:type="dcterms:W3CDTF">2022-06-04T06:23:33Z</dcterms:created>
  <dcterms:modified xsi:type="dcterms:W3CDTF">2022-06-04T06:23:37Z</dcterms:modified>
</cp:coreProperties>
</file>