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4B6DE-B74D-4A86-33C3-3CD7A5323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CC136B-EFAF-F2BC-E2AB-1607BEDE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1FD80-35AC-6319-537E-30695770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60300-BBD4-C803-5EA7-E6CB91AF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BA21C-25D9-BB2E-810E-E4C0C492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848D5-F5E3-D356-8A81-32138A18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BDD5CB-6145-A904-CE8F-357F1575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54EA8-2582-64FC-4159-043FD91D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51B35-202D-3754-BA00-CA8ADF35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F9DEF-391B-82D7-E076-4328CD79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1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65170D-0F9C-B84D-B5F0-C18CA3E01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FEE51C-0AB7-4776-6F7C-8D17E4F6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0BE6B-A82D-2DFE-C2F9-3CB8117B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C264A-87A8-DC91-9ED7-B9033E9A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125FB-22F6-5B63-5DB3-AACA9D46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88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1C989-6378-B7DF-0A2B-95FF5C4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E23F7-ACB9-FFF7-F3CA-6425E0D9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82AA0-08B0-7208-99F8-DA66C782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52CBF-B333-44C9-62BB-7947FC19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9CD0D-60A4-DEA8-AFBD-907F7792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3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B3501-2FA2-2266-A994-8C308445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0774F-1E09-EA31-3D2F-9EF34A5A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B366C-B569-FE12-06AD-916A5DD8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69F9-3A45-F9BC-8409-C0B5BB32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6A00C-F7AA-8805-8BAA-E8BE88AE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5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2E7C0-7673-0938-4239-B462C8DC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C6618-5B66-D029-EB2E-F2867D044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7CC3F-3EBF-9907-E1D6-7EB8FF268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93C30-5B46-797A-9058-83AC164A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DD03B-341F-78B6-678E-E02D69AE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3772C-76C2-DA94-656A-6C3EBD00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49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2CBF0-AA5D-5311-3045-B1CAA01D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2C39E-625A-6F1C-22F6-BB67C2008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CF713-D9AA-2531-11F7-AB7DF480C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EC7672-ED41-D38D-4DEF-C70F3DE59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565D4F-386B-0CC1-C950-5A485CD12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35163-2482-9F4F-33C1-1A71AD52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760A00-B200-7FB2-5402-688107E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A4F21-871D-3375-7C9A-176F0AE9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90E9E-B123-1AC5-472A-9616D3C1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060C9B-A9E9-EBA7-E912-50462FFD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726EC-8215-B195-4CFE-4B5C2A02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2783B6-22E6-4A2A-2817-EE6ADD05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8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86E5CB-02DA-3569-9FF4-53C36EEC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2F65CA-6B4B-A0D7-DD12-7E45C662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FCE2F-D119-EFE9-025A-8B332784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9907D-B25C-E275-6D08-E75377DA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E233F-DDBD-017C-17F3-D9E20CB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F939D8-E12B-5513-1DF1-BF29A276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32B55A-5A6B-3A99-92C9-10AE3077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ED6E5-3170-3943-3E46-4C384DBC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F8455A-D6F0-5E84-DC19-12DF705E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92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37F94-00E3-87D1-575C-241D35E7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D068CA-FF84-FDA0-6EA1-B8EF06C7B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824C48-41C4-DEA2-338C-5C14F15C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AB945D-F2CE-BCDD-0CF8-AB23EB7E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6F0C0-EAE4-DEA8-FB83-8E3CB8BD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E83A2-021C-5B0A-7596-15C47BA6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9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E2FFBC-FFFF-C90B-8AEF-57F24A4F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4E18E-6731-0E1E-18ED-0C19CC9E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7FABF-D076-0E2C-C48D-2C0BA2F0D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AA34-085A-4AA4-9826-D2733CC8528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5EBB5C-93EF-B7C0-CC6D-F0C22F7FA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824D1-960F-FE17-D034-6E995A204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90EC-7BFB-47DE-A224-85B69CF29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EEDB8-71F4-DF6F-6457-65FD30DC5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测试用课件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26378-64BC-64F1-4EBE-8EA049FFD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3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测试用课件1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测试用课件</dc:title>
  <dc:creator>典 陈</dc:creator>
  <cp:lastModifiedBy>典 陈</cp:lastModifiedBy>
  <cp:revision>2</cp:revision>
  <dcterms:created xsi:type="dcterms:W3CDTF">2022-06-07T03:38:37Z</dcterms:created>
  <dcterms:modified xsi:type="dcterms:W3CDTF">2022-06-07T03:39:05Z</dcterms:modified>
</cp:coreProperties>
</file>