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1980" r:id="rId3"/>
    <p:sldId id="956" r:id="rId4"/>
    <p:sldId id="887" r:id="rId5"/>
    <p:sldId id="888" r:id="rId6"/>
    <p:sldId id="1249" r:id="rId7"/>
    <p:sldId id="889" r:id="rId8"/>
    <p:sldId id="941" r:id="rId9"/>
    <p:sldId id="943" r:id="rId10"/>
    <p:sldId id="942" r:id="rId11"/>
    <p:sldId id="945" r:id="rId12"/>
    <p:sldId id="944" r:id="rId13"/>
    <p:sldId id="890" r:id="rId14"/>
    <p:sldId id="892" r:id="rId15"/>
    <p:sldId id="926" r:id="rId16"/>
    <p:sldId id="893" r:id="rId17"/>
    <p:sldId id="894" r:id="rId18"/>
    <p:sldId id="895" r:id="rId19"/>
    <p:sldId id="946" r:id="rId20"/>
    <p:sldId id="896" r:id="rId21"/>
    <p:sldId id="897" r:id="rId22"/>
    <p:sldId id="927" r:id="rId23"/>
    <p:sldId id="898" r:id="rId24"/>
    <p:sldId id="899" r:id="rId25"/>
    <p:sldId id="900" r:id="rId26"/>
    <p:sldId id="901" r:id="rId27"/>
    <p:sldId id="928" r:id="rId28"/>
    <p:sldId id="902" r:id="rId29"/>
    <p:sldId id="903" r:id="rId30"/>
    <p:sldId id="904" r:id="rId31"/>
    <p:sldId id="1248" r:id="rId32"/>
    <p:sldId id="955" r:id="rId33"/>
    <p:sldId id="1250" r:id="rId34"/>
    <p:sldId id="905" r:id="rId35"/>
    <p:sldId id="124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61" d="100"/>
          <a:sy n="61" d="100"/>
        </p:scale>
        <p:origin x="7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 Ram Dubey" userId="3d1b6ae6218a2a90" providerId="LiveId" clId="{401C81FD-EEFA-469C-A0C8-43CE3B5DDF47}"/>
    <pc:docChg chg="undo redo custSel addSld delSld modSld">
      <pc:chgData name="Shiv Ram Dubey" userId="3d1b6ae6218a2a90" providerId="LiveId" clId="{401C81FD-EEFA-469C-A0C8-43CE3B5DDF47}" dt="2021-08-24T11:49:23.045" v="851" actId="1037"/>
      <pc:docMkLst>
        <pc:docMk/>
      </pc:docMkLst>
      <pc:sldChg chg="modSp mod">
        <pc:chgData name="Shiv Ram Dubey" userId="3d1b6ae6218a2a90" providerId="LiveId" clId="{401C81FD-EEFA-469C-A0C8-43CE3B5DDF47}" dt="2021-08-24T11:16:19.986" v="463" actId="1036"/>
        <pc:sldMkLst>
          <pc:docMk/>
          <pc:sldMk cId="1947322952" sldId="976"/>
        </pc:sldMkLst>
        <pc:spChg chg="mod">
          <ac:chgData name="Shiv Ram Dubey" userId="3d1b6ae6218a2a90" providerId="LiveId" clId="{401C81FD-EEFA-469C-A0C8-43CE3B5DDF47}" dt="2021-08-24T11:16:19.986" v="463" actId="1036"/>
          <ac:spMkLst>
            <pc:docMk/>
            <pc:sldMk cId="1947322952" sldId="976"/>
            <ac:spMk id="1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16:19.986" v="463" actId="1036"/>
          <ac:spMkLst>
            <pc:docMk/>
            <pc:sldMk cId="1947322952" sldId="976"/>
            <ac:spMk id="14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16:19.986" v="463" actId="1036"/>
          <ac:spMkLst>
            <pc:docMk/>
            <pc:sldMk cId="1947322952" sldId="976"/>
            <ac:spMk id="15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16:19.986" v="463" actId="1036"/>
          <ac:spMkLst>
            <pc:docMk/>
            <pc:sldMk cId="1947322952" sldId="976"/>
            <ac:spMk id="21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20:59.312" v="481" actId="27636"/>
        <pc:sldMkLst>
          <pc:docMk/>
          <pc:sldMk cId="2743810234" sldId="977"/>
        </pc:sldMkLst>
        <pc:spChg chg="mod">
          <ac:chgData name="Shiv Ram Dubey" userId="3d1b6ae6218a2a90" providerId="LiveId" clId="{401C81FD-EEFA-469C-A0C8-43CE3B5DDF47}" dt="2021-08-24T11:20:59.312" v="481" actId="27636"/>
          <ac:spMkLst>
            <pc:docMk/>
            <pc:sldMk cId="2743810234" sldId="977"/>
            <ac:spMk id="22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20:47.498" v="476" actId="1076"/>
          <ac:spMkLst>
            <pc:docMk/>
            <pc:sldMk cId="2743810234" sldId="977"/>
            <ac:spMk id="23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23:47.743" v="487" actId="1076"/>
        <pc:sldMkLst>
          <pc:docMk/>
          <pc:sldMk cId="3559537013" sldId="978"/>
        </pc:sldMkLst>
        <pc:spChg chg="mod">
          <ac:chgData name="Shiv Ram Dubey" userId="3d1b6ae6218a2a90" providerId="LiveId" clId="{401C81FD-EEFA-469C-A0C8-43CE3B5DDF47}" dt="2021-08-24T11:23:36.212" v="485" actId="403"/>
          <ac:spMkLst>
            <pc:docMk/>
            <pc:sldMk cId="3559537013" sldId="978"/>
            <ac:spMk id="111" creationId="{00000000-0000-0000-0000-000000000000}"/>
          </ac:spMkLst>
        </pc:spChg>
        <pc:grpChg chg="mod">
          <ac:chgData name="Shiv Ram Dubey" userId="3d1b6ae6218a2a90" providerId="LiveId" clId="{401C81FD-EEFA-469C-A0C8-43CE3B5DDF47}" dt="2021-08-24T11:23:47.743" v="487" actId="1076"/>
          <ac:grpSpMkLst>
            <pc:docMk/>
            <pc:sldMk cId="3559537013" sldId="978"/>
            <ac:grpSpMk id="113" creationId="{00000000-0000-0000-0000-000000000000}"/>
          </ac:grpSpMkLst>
        </pc:grpChg>
      </pc:sldChg>
      <pc:sldChg chg="modSp mod">
        <pc:chgData name="Shiv Ram Dubey" userId="3d1b6ae6218a2a90" providerId="LiveId" clId="{401C81FD-EEFA-469C-A0C8-43CE3B5DDF47}" dt="2021-08-24T11:24:55.401" v="504" actId="14100"/>
        <pc:sldMkLst>
          <pc:docMk/>
          <pc:sldMk cId="1343303794" sldId="979"/>
        </pc:sldMkLst>
        <pc:spChg chg="mod">
          <ac:chgData name="Shiv Ram Dubey" userId="3d1b6ae6218a2a90" providerId="LiveId" clId="{401C81FD-EEFA-469C-A0C8-43CE3B5DDF47}" dt="2021-08-24T11:24:51.495" v="503" actId="403"/>
          <ac:spMkLst>
            <pc:docMk/>
            <pc:sldMk cId="1343303794" sldId="979"/>
            <ac:spMk id="69" creationId="{00000000-0000-0000-0000-000000000000}"/>
          </ac:spMkLst>
        </pc:spChg>
        <pc:picChg chg="mod">
          <ac:chgData name="Shiv Ram Dubey" userId="3d1b6ae6218a2a90" providerId="LiveId" clId="{401C81FD-EEFA-469C-A0C8-43CE3B5DDF47}" dt="2021-08-24T11:24:55.401" v="504" actId="14100"/>
          <ac:picMkLst>
            <pc:docMk/>
            <pc:sldMk cId="1343303794" sldId="979"/>
            <ac:picMk id="74" creationId="{00000000-0000-0000-0000-000000000000}"/>
          </ac:picMkLst>
        </pc:picChg>
      </pc:sldChg>
      <pc:sldChg chg="modSp del mod">
        <pc:chgData name="Shiv Ram Dubey" userId="3d1b6ae6218a2a90" providerId="LiveId" clId="{401C81FD-EEFA-469C-A0C8-43CE3B5DDF47}" dt="2021-08-24T11:29:07.623" v="507" actId="47"/>
        <pc:sldMkLst>
          <pc:docMk/>
          <pc:sldMk cId="2235594667" sldId="980"/>
        </pc:sldMkLst>
        <pc:spChg chg="mod">
          <ac:chgData name="Shiv Ram Dubey" userId="3d1b6ae6218a2a90" providerId="LiveId" clId="{401C81FD-EEFA-469C-A0C8-43CE3B5DDF47}" dt="2021-08-24T11:29:01.372" v="505" actId="21"/>
          <ac:spMkLst>
            <pc:docMk/>
            <pc:sldMk cId="2235594667" sldId="980"/>
            <ac:spMk id="16" creationId="{00000000-0000-0000-0000-000000000000}"/>
          </ac:spMkLst>
        </pc:spChg>
      </pc:sldChg>
      <pc:sldChg chg="addSp modSp mod">
        <pc:chgData name="Shiv Ram Dubey" userId="3d1b6ae6218a2a90" providerId="LiveId" clId="{401C81FD-EEFA-469C-A0C8-43CE3B5DDF47}" dt="2021-08-24T11:32:39.942" v="561"/>
        <pc:sldMkLst>
          <pc:docMk/>
          <pc:sldMk cId="2508935649" sldId="981"/>
        </pc:sldMkLst>
        <pc:spChg chg="add mod">
          <ac:chgData name="Shiv Ram Dubey" userId="3d1b6ae6218a2a90" providerId="LiveId" clId="{401C81FD-EEFA-469C-A0C8-43CE3B5DDF47}" dt="2021-08-24T11:32:39.942" v="561"/>
          <ac:spMkLst>
            <pc:docMk/>
            <pc:sldMk cId="2508935649" sldId="981"/>
            <ac:spMk id="6" creationId="{75279EAF-945F-4BA5-AE11-CA54ED9D0B53}"/>
          </ac:spMkLst>
        </pc:spChg>
        <pc:spChg chg="mod">
          <ac:chgData name="Shiv Ram Dubey" userId="3d1b6ae6218a2a90" providerId="LiveId" clId="{401C81FD-EEFA-469C-A0C8-43CE3B5DDF47}" dt="2021-08-24T11:32:08.165" v="549" actId="20577"/>
          <ac:spMkLst>
            <pc:docMk/>
            <pc:sldMk cId="2508935649" sldId="981"/>
            <ac:spMk id="16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34:28.556" v="567" actId="403"/>
        <pc:sldMkLst>
          <pc:docMk/>
          <pc:sldMk cId="2027241372" sldId="982"/>
        </pc:sldMkLst>
        <pc:spChg chg="mod">
          <ac:chgData name="Shiv Ram Dubey" userId="3d1b6ae6218a2a90" providerId="LiveId" clId="{401C81FD-EEFA-469C-A0C8-43CE3B5DDF47}" dt="2021-08-24T11:34:28.556" v="567" actId="403"/>
          <ac:spMkLst>
            <pc:docMk/>
            <pc:sldMk cId="2027241372" sldId="982"/>
            <ac:spMk id="20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35:15.573" v="586" actId="403"/>
        <pc:sldMkLst>
          <pc:docMk/>
          <pc:sldMk cId="3247850245" sldId="983"/>
        </pc:sldMkLst>
        <pc:spChg chg="mod">
          <ac:chgData name="Shiv Ram Dubey" userId="3d1b6ae6218a2a90" providerId="LiveId" clId="{401C81FD-EEFA-469C-A0C8-43CE3B5DDF47}" dt="2021-08-24T11:35:15.573" v="586" actId="403"/>
          <ac:spMkLst>
            <pc:docMk/>
            <pc:sldMk cId="3247850245" sldId="983"/>
            <ac:spMk id="20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35:56.736" v="587" actId="20577"/>
        <pc:sldMkLst>
          <pc:docMk/>
          <pc:sldMk cId="899088185" sldId="984"/>
        </pc:sldMkLst>
        <pc:spChg chg="mod">
          <ac:chgData name="Shiv Ram Dubey" userId="3d1b6ae6218a2a90" providerId="LiveId" clId="{401C81FD-EEFA-469C-A0C8-43CE3B5DDF47}" dt="2021-08-24T11:35:56.736" v="587" actId="20577"/>
          <ac:spMkLst>
            <pc:docMk/>
            <pc:sldMk cId="899088185" sldId="984"/>
            <ac:spMk id="4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36:51.225" v="590" actId="20577"/>
        <pc:sldMkLst>
          <pc:docMk/>
          <pc:sldMk cId="3558691333" sldId="985"/>
        </pc:sldMkLst>
        <pc:spChg chg="mod">
          <ac:chgData name="Shiv Ram Dubey" userId="3d1b6ae6218a2a90" providerId="LiveId" clId="{401C81FD-EEFA-469C-A0C8-43CE3B5DDF47}" dt="2021-08-24T11:36:51.225" v="590" actId="20577"/>
          <ac:spMkLst>
            <pc:docMk/>
            <pc:sldMk cId="3558691333" sldId="985"/>
            <ac:spMk id="92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37:35.477" v="685" actId="1037"/>
        <pc:sldMkLst>
          <pc:docMk/>
          <pc:sldMk cId="2321226216" sldId="986"/>
        </pc:sldMkLst>
        <pc:spChg chg="mod">
          <ac:chgData name="Shiv Ram Dubey" userId="3d1b6ae6218a2a90" providerId="LiveId" clId="{401C81FD-EEFA-469C-A0C8-43CE3B5DDF47}" dt="2021-08-24T11:37:35.477" v="685" actId="1037"/>
          <ac:spMkLst>
            <pc:docMk/>
            <pc:sldMk cId="2321226216" sldId="986"/>
            <ac:spMk id="87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37:00.849" v="594" actId="20577"/>
          <ac:spMkLst>
            <pc:docMk/>
            <pc:sldMk cId="2321226216" sldId="986"/>
            <ac:spMk id="92" creationId="{00000000-0000-0000-0000-000000000000}"/>
          </ac:spMkLst>
        </pc:spChg>
      </pc:sldChg>
      <pc:sldChg chg="modSp del mod">
        <pc:chgData name="Shiv Ram Dubey" userId="3d1b6ae6218a2a90" providerId="LiveId" clId="{401C81FD-EEFA-469C-A0C8-43CE3B5DDF47}" dt="2021-08-24T11:38:38.047" v="693" actId="47"/>
        <pc:sldMkLst>
          <pc:docMk/>
          <pc:sldMk cId="2332198359" sldId="987"/>
        </pc:sldMkLst>
        <pc:spChg chg="mod">
          <ac:chgData name="Shiv Ram Dubey" userId="3d1b6ae6218a2a90" providerId="LiveId" clId="{401C81FD-EEFA-469C-A0C8-43CE3B5DDF47}" dt="2021-08-24T11:38:17.889" v="689" actId="1076"/>
          <ac:spMkLst>
            <pc:docMk/>
            <pc:sldMk cId="2332198359" sldId="987"/>
            <ac:spMk id="6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38:09" v="687" actId="1076"/>
          <ac:spMkLst>
            <pc:docMk/>
            <pc:sldMk cId="2332198359" sldId="987"/>
            <ac:spMk id="90" creationId="{00000000-0000-0000-0000-000000000000}"/>
          </ac:spMkLst>
        </pc:spChg>
      </pc:sldChg>
      <pc:sldChg chg="modSp del mod">
        <pc:chgData name="Shiv Ram Dubey" userId="3d1b6ae6218a2a90" providerId="LiveId" clId="{401C81FD-EEFA-469C-A0C8-43CE3B5DDF47}" dt="2021-08-24T11:39:46.165" v="697" actId="47"/>
        <pc:sldMkLst>
          <pc:docMk/>
          <pc:sldMk cId="2875834046" sldId="988"/>
        </pc:sldMkLst>
        <pc:spChg chg="mod">
          <ac:chgData name="Shiv Ram Dubey" userId="3d1b6ae6218a2a90" providerId="LiveId" clId="{401C81FD-EEFA-469C-A0C8-43CE3B5DDF47}" dt="2021-08-24T11:38:41.302" v="696" actId="20577"/>
          <ac:spMkLst>
            <pc:docMk/>
            <pc:sldMk cId="2875834046" sldId="988"/>
            <ac:spMk id="92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47:27.959" v="740" actId="14100"/>
        <pc:sldMkLst>
          <pc:docMk/>
          <pc:sldMk cId="3533189248" sldId="989"/>
        </pc:sldMkLst>
        <pc:spChg chg="mod">
          <ac:chgData name="Shiv Ram Dubey" userId="3d1b6ae6218a2a90" providerId="LiveId" clId="{401C81FD-EEFA-469C-A0C8-43CE3B5DDF47}" dt="2021-08-24T11:47:24.811" v="739" actId="1038"/>
          <ac:spMkLst>
            <pc:docMk/>
            <pc:sldMk cId="3533189248" sldId="989"/>
            <ac:spMk id="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7:27.959" v="740" actId="14100"/>
          <ac:spMkLst>
            <pc:docMk/>
            <pc:sldMk cId="3533189248" sldId="989"/>
            <ac:spMk id="12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7:14.406" v="700" actId="403"/>
          <ac:spMkLst>
            <pc:docMk/>
            <pc:sldMk cId="3533189248" sldId="989"/>
            <ac:spMk id="18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47:35.389" v="743" actId="403"/>
        <pc:sldMkLst>
          <pc:docMk/>
          <pc:sldMk cId="1439829697" sldId="990"/>
        </pc:sldMkLst>
        <pc:spChg chg="mod">
          <ac:chgData name="Shiv Ram Dubey" userId="3d1b6ae6218a2a90" providerId="LiveId" clId="{401C81FD-EEFA-469C-A0C8-43CE3B5DDF47}" dt="2021-08-24T11:47:35.389" v="743" actId="403"/>
          <ac:spMkLst>
            <pc:docMk/>
            <pc:sldMk cId="1439829697" sldId="990"/>
            <ac:spMk id="28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47:53.248" v="750" actId="403"/>
        <pc:sldMkLst>
          <pc:docMk/>
          <pc:sldMk cId="1334261040" sldId="993"/>
        </pc:sldMkLst>
        <pc:spChg chg="mod">
          <ac:chgData name="Shiv Ram Dubey" userId="3d1b6ae6218a2a90" providerId="LiveId" clId="{401C81FD-EEFA-469C-A0C8-43CE3B5DDF47}" dt="2021-08-24T11:47:53.248" v="750" actId="403"/>
          <ac:spMkLst>
            <pc:docMk/>
            <pc:sldMk cId="1334261040" sldId="993"/>
            <ac:spMk id="8" creationId="{00000000-0000-0000-0000-000000000000}"/>
          </ac:spMkLst>
        </pc:spChg>
      </pc:sldChg>
      <pc:sldChg chg="modSp mod">
        <pc:chgData name="Shiv Ram Dubey" userId="3d1b6ae6218a2a90" providerId="LiveId" clId="{401C81FD-EEFA-469C-A0C8-43CE3B5DDF47}" dt="2021-08-24T11:49:23.045" v="851" actId="1037"/>
        <pc:sldMkLst>
          <pc:docMk/>
          <pc:sldMk cId="3654680069" sldId="996"/>
        </pc:sldMkLst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31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3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34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35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36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37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38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39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0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1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2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4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5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6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7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8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49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0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1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2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4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5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6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7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8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59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0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1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2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4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5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6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7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8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69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0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1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2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4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5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6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7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8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79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0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1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2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4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5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6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7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8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89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90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91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92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9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94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101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01.868" v="814" actId="1036"/>
          <ac:spMkLst>
            <pc:docMk/>
            <pc:sldMk cId="3654680069" sldId="996"/>
            <ac:spMk id="10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49:23.045" v="851" actId="1037"/>
          <ac:spMkLst>
            <pc:docMk/>
            <pc:sldMk cId="3654680069" sldId="996"/>
            <ac:spMk id="109" creationId="{00000000-0000-0000-0000-000000000000}"/>
          </ac:spMkLst>
        </pc:spChg>
      </pc:sldChg>
      <pc:sldChg chg="addSp delSp modSp mod">
        <pc:chgData name="Shiv Ram Dubey" userId="3d1b6ae6218a2a90" providerId="LiveId" clId="{401C81FD-EEFA-469C-A0C8-43CE3B5DDF47}" dt="2021-08-24T11:00:31.688" v="85" actId="1035"/>
        <pc:sldMkLst>
          <pc:docMk/>
          <pc:sldMk cId="3743934480" sldId="1209"/>
        </pc:sldMkLst>
        <pc:spChg chg="del">
          <ac:chgData name="Shiv Ram Dubey" userId="3d1b6ae6218a2a90" providerId="LiveId" clId="{401C81FD-EEFA-469C-A0C8-43CE3B5DDF47}" dt="2021-08-24T11:00:18.759" v="64" actId="478"/>
          <ac:spMkLst>
            <pc:docMk/>
            <pc:sldMk cId="3743934480" sldId="1209"/>
            <ac:spMk id="2" creationId="{6078F55E-2950-C248-883E-C9851D876164}"/>
          </ac:spMkLst>
        </pc:spChg>
        <pc:spChg chg="add del mod">
          <ac:chgData name="Shiv Ram Dubey" userId="3d1b6ae6218a2a90" providerId="LiveId" clId="{401C81FD-EEFA-469C-A0C8-43CE3B5DDF47}" dt="2021-08-24T11:00:21.306" v="65" actId="478"/>
          <ac:spMkLst>
            <pc:docMk/>
            <pc:sldMk cId="3743934480" sldId="1209"/>
            <ac:spMk id="5" creationId="{DE4F42D1-B03B-4DFF-9FF2-3B1A4117EB39}"/>
          </ac:spMkLst>
        </pc:spChg>
        <pc:spChg chg="mod">
          <ac:chgData name="Shiv Ram Dubey" userId="3d1b6ae6218a2a90" providerId="LiveId" clId="{401C81FD-EEFA-469C-A0C8-43CE3B5DDF47}" dt="2021-08-24T11:00:31.688" v="85" actId="1035"/>
          <ac:spMkLst>
            <pc:docMk/>
            <pc:sldMk cId="3743934480" sldId="1209"/>
            <ac:spMk id="8" creationId="{418AB25D-30BD-EF4A-A178-1B5001FE5606}"/>
          </ac:spMkLst>
        </pc:spChg>
        <pc:spChg chg="add mod">
          <ac:chgData name="Shiv Ram Dubey" userId="3d1b6ae6218a2a90" providerId="LiveId" clId="{401C81FD-EEFA-469C-A0C8-43CE3B5DDF47}" dt="2021-08-24T11:00:21.726" v="66"/>
          <ac:spMkLst>
            <pc:docMk/>
            <pc:sldMk cId="3743934480" sldId="1209"/>
            <ac:spMk id="10" creationId="{C59CEA74-F04E-416D-802F-7D523BE7F82B}"/>
          </ac:spMkLst>
        </pc:spChg>
      </pc:sldChg>
      <pc:sldChg chg="modSp mod">
        <pc:chgData name="Shiv Ram Dubey" userId="3d1b6ae6218a2a90" providerId="LiveId" clId="{401C81FD-EEFA-469C-A0C8-43CE3B5DDF47}" dt="2021-08-24T11:02:20.737" v="152" actId="1076"/>
        <pc:sldMkLst>
          <pc:docMk/>
          <pc:sldMk cId="1768591085" sldId="1216"/>
        </pc:sldMkLst>
        <pc:spChg chg="mod">
          <ac:chgData name="Shiv Ram Dubey" userId="3d1b6ae6218a2a90" providerId="LiveId" clId="{401C81FD-EEFA-469C-A0C8-43CE3B5DDF47}" dt="2021-08-24T11:02:10.424" v="151" actId="1037"/>
          <ac:spMkLst>
            <pc:docMk/>
            <pc:sldMk cId="1768591085" sldId="1216"/>
            <ac:spMk id="11" creationId="{F44FEC75-4DF2-B24E-9E2B-BFFAE9649F3C}"/>
          </ac:spMkLst>
        </pc:spChg>
        <pc:spChg chg="mod">
          <ac:chgData name="Shiv Ram Dubey" userId="3d1b6ae6218a2a90" providerId="LiveId" clId="{401C81FD-EEFA-469C-A0C8-43CE3B5DDF47}" dt="2021-08-24T11:02:20.737" v="152" actId="1076"/>
          <ac:spMkLst>
            <pc:docMk/>
            <pc:sldMk cId="1768591085" sldId="1216"/>
            <ac:spMk id="13" creationId="{40EC1FCF-7E9E-DC40-89F7-EA97BD8AC715}"/>
          </ac:spMkLst>
        </pc:spChg>
      </pc:sldChg>
      <pc:sldChg chg="modSp mod">
        <pc:chgData name="Shiv Ram Dubey" userId="3d1b6ae6218a2a90" providerId="LiveId" clId="{401C81FD-EEFA-469C-A0C8-43CE3B5DDF47}" dt="2021-08-24T10:59:51.430" v="46" actId="1035"/>
        <pc:sldMkLst>
          <pc:docMk/>
          <pc:sldMk cId="2351172656" sldId="1235"/>
        </pc:sldMkLst>
        <pc:spChg chg="mod">
          <ac:chgData name="Shiv Ram Dubey" userId="3d1b6ae6218a2a90" providerId="LiveId" clId="{401C81FD-EEFA-469C-A0C8-43CE3B5DDF47}" dt="2021-08-24T10:59:25.396" v="9" actId="1035"/>
          <ac:spMkLst>
            <pc:docMk/>
            <pc:sldMk cId="2351172656" sldId="1235"/>
            <ac:spMk id="2" creationId="{56339C95-BD5B-1943-A23F-E21BB2243BD1}"/>
          </ac:spMkLst>
        </pc:spChg>
        <pc:spChg chg="mod">
          <ac:chgData name="Shiv Ram Dubey" userId="3d1b6ae6218a2a90" providerId="LiveId" clId="{401C81FD-EEFA-469C-A0C8-43CE3B5DDF47}" dt="2021-08-24T10:59:51.430" v="46" actId="1035"/>
          <ac:spMkLst>
            <pc:docMk/>
            <pc:sldMk cId="2351172656" sldId="1235"/>
            <ac:spMk id="3" creationId="{72719346-064A-7844-9F9F-10C87051663B}"/>
          </ac:spMkLst>
        </pc:spChg>
        <pc:picChg chg="mod">
          <ac:chgData name="Shiv Ram Dubey" userId="3d1b6ae6218a2a90" providerId="LiveId" clId="{401C81FD-EEFA-469C-A0C8-43CE3B5DDF47}" dt="2021-08-24T10:59:46.227" v="41" actId="1038"/>
          <ac:picMkLst>
            <pc:docMk/>
            <pc:sldMk cId="2351172656" sldId="1235"/>
            <ac:picMk id="5" creationId="{8C22FE62-506F-E340-966B-C54041CD2C43}"/>
          </ac:picMkLst>
        </pc:picChg>
      </pc:sldChg>
      <pc:sldChg chg="modSp mod">
        <pc:chgData name="Shiv Ram Dubey" userId="3d1b6ae6218a2a90" providerId="LiveId" clId="{401C81FD-EEFA-469C-A0C8-43CE3B5DDF47}" dt="2021-08-24T11:03:22.879" v="229" actId="1035"/>
        <pc:sldMkLst>
          <pc:docMk/>
          <pc:sldMk cId="2020668838" sldId="1236"/>
        </pc:sldMkLst>
        <pc:spChg chg="mod">
          <ac:chgData name="Shiv Ram Dubey" userId="3d1b6ae6218a2a90" providerId="LiveId" clId="{401C81FD-EEFA-469C-A0C8-43CE3B5DDF47}" dt="2021-08-24T11:03:12.474" v="206" actId="20577"/>
          <ac:spMkLst>
            <pc:docMk/>
            <pc:sldMk cId="2020668838" sldId="1236"/>
            <ac:spMk id="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03:22.879" v="229" actId="1035"/>
          <ac:spMkLst>
            <pc:docMk/>
            <pc:sldMk cId="2020668838" sldId="1236"/>
            <ac:spMk id="5" creationId="{00000000-0000-0000-0000-000000000000}"/>
          </ac:spMkLst>
        </pc:spChg>
        <pc:picChg chg="mod">
          <ac:chgData name="Shiv Ram Dubey" userId="3d1b6ae6218a2a90" providerId="LiveId" clId="{401C81FD-EEFA-469C-A0C8-43CE3B5DDF47}" dt="2021-08-24T11:03:09.651" v="205" actId="1035"/>
          <ac:picMkLst>
            <pc:docMk/>
            <pc:sldMk cId="2020668838" sldId="1236"/>
            <ac:picMk id="4" creationId="{00000000-0000-0000-0000-000000000000}"/>
          </ac:picMkLst>
        </pc:picChg>
      </pc:sldChg>
      <pc:sldChg chg="modSp mod">
        <pc:chgData name="Shiv Ram Dubey" userId="3d1b6ae6218a2a90" providerId="LiveId" clId="{401C81FD-EEFA-469C-A0C8-43CE3B5DDF47}" dt="2021-08-24T11:07:36.872" v="343" actId="1076"/>
        <pc:sldMkLst>
          <pc:docMk/>
          <pc:sldMk cId="2784092028" sldId="1237"/>
        </pc:sldMkLst>
        <pc:spChg chg="mod">
          <ac:chgData name="Shiv Ram Dubey" userId="3d1b6ae6218a2a90" providerId="LiveId" clId="{401C81FD-EEFA-469C-A0C8-43CE3B5DDF47}" dt="2021-08-24T11:07:28.438" v="342" actId="1076"/>
          <ac:spMkLst>
            <pc:docMk/>
            <pc:sldMk cId="2784092028" sldId="1237"/>
            <ac:spMk id="2" creationId="{CB55717F-3449-6B49-BBB8-0A869CFAA94E}"/>
          </ac:spMkLst>
        </pc:spChg>
        <pc:spChg chg="mod">
          <ac:chgData name="Shiv Ram Dubey" userId="3d1b6ae6218a2a90" providerId="LiveId" clId="{401C81FD-EEFA-469C-A0C8-43CE3B5DDF47}" dt="2021-08-24T11:07:36.872" v="343" actId="1076"/>
          <ac:spMkLst>
            <pc:docMk/>
            <pc:sldMk cId="2784092028" sldId="1237"/>
            <ac:spMk id="3" creationId="{B2A7D798-3C22-E245-9C6D-BC0348FCC5FC}"/>
          </ac:spMkLst>
        </pc:spChg>
      </pc:sldChg>
      <pc:sldChg chg="modSp mod">
        <pc:chgData name="Shiv Ram Dubey" userId="3d1b6ae6218a2a90" providerId="LiveId" clId="{401C81FD-EEFA-469C-A0C8-43CE3B5DDF47}" dt="2021-08-24T11:03:04.104" v="197" actId="1038"/>
        <pc:sldMkLst>
          <pc:docMk/>
          <pc:sldMk cId="3681713509" sldId="1245"/>
        </pc:sldMkLst>
        <pc:spChg chg="mod">
          <ac:chgData name="Shiv Ram Dubey" userId="3d1b6ae6218a2a90" providerId="LiveId" clId="{401C81FD-EEFA-469C-A0C8-43CE3B5DDF47}" dt="2021-08-24T11:02:56.250" v="182" actId="1036"/>
          <ac:spMkLst>
            <pc:docMk/>
            <pc:sldMk cId="3681713509" sldId="1245"/>
            <ac:spMk id="4" creationId="{D00EF224-01FF-9E46-96C0-D32CD1DD7EB9}"/>
          </ac:spMkLst>
        </pc:spChg>
        <pc:picChg chg="mod">
          <ac:chgData name="Shiv Ram Dubey" userId="3d1b6ae6218a2a90" providerId="LiveId" clId="{401C81FD-EEFA-469C-A0C8-43CE3B5DDF47}" dt="2021-08-24T11:03:04.104" v="197" actId="1038"/>
          <ac:picMkLst>
            <pc:docMk/>
            <pc:sldMk cId="3681713509" sldId="1245"/>
            <ac:picMk id="8" creationId="{EA747131-5B56-5848-94F9-7CCFD2AF0281}"/>
          </ac:picMkLst>
        </pc:picChg>
      </pc:sldChg>
      <pc:sldChg chg="modSp">
        <pc:chgData name="Shiv Ram Dubey" userId="3d1b6ae6218a2a90" providerId="LiveId" clId="{401C81FD-EEFA-469C-A0C8-43CE3B5DDF47}" dt="2021-08-24T11:04:44.191" v="252" actId="1035"/>
        <pc:sldMkLst>
          <pc:docMk/>
          <pc:sldMk cId="4274883393" sldId="1256"/>
        </pc:sldMkLst>
        <pc:spChg chg="mod">
          <ac:chgData name="Shiv Ram Dubey" userId="3d1b6ae6218a2a90" providerId="LiveId" clId="{401C81FD-EEFA-469C-A0C8-43CE3B5DDF47}" dt="2021-08-24T11:04:44.191" v="252" actId="1035"/>
          <ac:spMkLst>
            <pc:docMk/>
            <pc:sldMk cId="4274883393" sldId="1256"/>
            <ac:spMk id="3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04:44.191" v="252" actId="1035"/>
          <ac:spMkLst>
            <pc:docMk/>
            <pc:sldMk cId="4274883393" sldId="1256"/>
            <ac:spMk id="6" creationId="{00000000-0000-0000-0000-000000000000}"/>
          </ac:spMkLst>
        </pc:spChg>
        <pc:picChg chg="mod">
          <ac:chgData name="Shiv Ram Dubey" userId="3d1b6ae6218a2a90" providerId="LiveId" clId="{401C81FD-EEFA-469C-A0C8-43CE3B5DDF47}" dt="2021-08-24T11:04:44.191" v="252" actId="1035"/>
          <ac:picMkLst>
            <pc:docMk/>
            <pc:sldMk cId="4274883393" sldId="1256"/>
            <ac:picMk id="1026" creationId="{00000000-0000-0000-0000-000000000000}"/>
          </ac:picMkLst>
        </pc:picChg>
      </pc:sldChg>
      <pc:sldChg chg="modSp mod">
        <pc:chgData name="Shiv Ram Dubey" userId="3d1b6ae6218a2a90" providerId="LiveId" clId="{401C81FD-EEFA-469C-A0C8-43CE3B5DDF47}" dt="2021-08-24T11:05:39.588" v="341" actId="1036"/>
        <pc:sldMkLst>
          <pc:docMk/>
          <pc:sldMk cId="1082806786" sldId="1260"/>
        </pc:sldMkLst>
        <pc:spChg chg="mod">
          <ac:chgData name="Shiv Ram Dubey" userId="3d1b6ae6218a2a90" providerId="LiveId" clId="{401C81FD-EEFA-469C-A0C8-43CE3B5DDF47}" dt="2021-08-24T11:05:33.039" v="325" actId="403"/>
          <ac:spMkLst>
            <pc:docMk/>
            <pc:sldMk cId="1082806786" sldId="1260"/>
            <ac:spMk id="3" creationId="{00000000-0000-0000-0000-000000000000}"/>
          </ac:spMkLst>
        </pc:spChg>
        <pc:picChg chg="mod">
          <ac:chgData name="Shiv Ram Dubey" userId="3d1b6ae6218a2a90" providerId="LiveId" clId="{401C81FD-EEFA-469C-A0C8-43CE3B5DDF47}" dt="2021-08-24T11:05:39.588" v="341" actId="1036"/>
          <ac:picMkLst>
            <pc:docMk/>
            <pc:sldMk cId="1082806786" sldId="1260"/>
            <ac:picMk id="4" creationId="{00000000-0000-0000-0000-000000000000}"/>
          </ac:picMkLst>
        </pc:picChg>
      </pc:sldChg>
      <pc:sldChg chg="modSp mod">
        <pc:chgData name="Shiv Ram Dubey" userId="3d1b6ae6218a2a90" providerId="LiveId" clId="{401C81FD-EEFA-469C-A0C8-43CE3B5DDF47}" dt="2021-08-24T11:15:59.419" v="435" actId="1038"/>
        <pc:sldMkLst>
          <pc:docMk/>
          <pc:sldMk cId="2566990409" sldId="1263"/>
        </pc:sldMkLst>
        <pc:spChg chg="mod">
          <ac:chgData name="Shiv Ram Dubey" userId="3d1b6ae6218a2a90" providerId="LiveId" clId="{401C81FD-EEFA-469C-A0C8-43CE3B5DDF47}" dt="2021-08-24T11:11:33.928" v="366" actId="1038"/>
          <ac:spMkLst>
            <pc:docMk/>
            <pc:sldMk cId="2566990409" sldId="1263"/>
            <ac:spMk id="13" creationId="{AFBDC2C5-67CA-7E49-A3A8-64F129DC92A9}"/>
          </ac:spMkLst>
        </pc:spChg>
        <pc:spChg chg="mod">
          <ac:chgData name="Shiv Ram Dubey" userId="3d1b6ae6218a2a90" providerId="LiveId" clId="{401C81FD-EEFA-469C-A0C8-43CE3B5DDF47}" dt="2021-08-24T11:11:43.459" v="389" actId="1038"/>
          <ac:spMkLst>
            <pc:docMk/>
            <pc:sldMk cId="2566990409" sldId="1263"/>
            <ac:spMk id="21" creationId="{62B461F9-56AD-2A4B-8E07-11636C389154}"/>
          </ac:spMkLst>
        </pc:spChg>
        <pc:picChg chg="mod">
          <ac:chgData name="Shiv Ram Dubey" userId="3d1b6ae6218a2a90" providerId="LiveId" clId="{401C81FD-EEFA-469C-A0C8-43CE3B5DDF47}" dt="2021-08-24T11:15:59.419" v="435" actId="1038"/>
          <ac:picMkLst>
            <pc:docMk/>
            <pc:sldMk cId="2566990409" sldId="1263"/>
            <ac:picMk id="6" creationId="{69348EFD-B783-6D41-A652-4B111752733C}"/>
          </ac:picMkLst>
        </pc:picChg>
      </pc:sldChg>
      <pc:sldChg chg="addSp modSp add mod">
        <pc:chgData name="Shiv Ram Dubey" userId="3d1b6ae6218a2a90" providerId="LiveId" clId="{401C81FD-EEFA-469C-A0C8-43CE3B5DDF47}" dt="2021-08-24T11:38:32.735" v="692" actId="113"/>
        <pc:sldMkLst>
          <pc:docMk/>
          <pc:sldMk cId="555813936" sldId="1264"/>
        </pc:sldMkLst>
        <pc:spChg chg="mod">
          <ac:chgData name="Shiv Ram Dubey" userId="3d1b6ae6218a2a90" providerId="LiveId" clId="{401C81FD-EEFA-469C-A0C8-43CE3B5DDF47}" dt="2021-08-24T11:38:32.735" v="692" actId="113"/>
          <ac:spMkLst>
            <pc:docMk/>
            <pc:sldMk cId="555813936" sldId="1264"/>
            <ac:spMk id="56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38:32.735" v="692" actId="113"/>
          <ac:spMkLst>
            <pc:docMk/>
            <pc:sldMk cId="555813936" sldId="1264"/>
            <ac:spMk id="57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38:32.735" v="692" actId="113"/>
          <ac:spMkLst>
            <pc:docMk/>
            <pc:sldMk cId="555813936" sldId="1264"/>
            <ac:spMk id="58" creationId="{00000000-0000-0000-0000-000000000000}"/>
          </ac:spMkLst>
        </pc:spChg>
        <pc:spChg chg="mod">
          <ac:chgData name="Shiv Ram Dubey" userId="3d1b6ae6218a2a90" providerId="LiveId" clId="{401C81FD-EEFA-469C-A0C8-43CE3B5DDF47}" dt="2021-08-24T11:38:32.735" v="692" actId="113"/>
          <ac:spMkLst>
            <pc:docMk/>
            <pc:sldMk cId="555813936" sldId="1264"/>
            <ac:spMk id="59" creationId="{00000000-0000-0000-0000-000000000000}"/>
          </ac:spMkLst>
        </pc:spChg>
        <pc:spChg chg="add mod">
          <ac:chgData name="Shiv Ram Dubey" userId="3d1b6ae6218a2a90" providerId="LiveId" clId="{401C81FD-EEFA-469C-A0C8-43CE3B5DDF47}" dt="2021-08-24T11:38:12.670" v="688"/>
          <ac:spMkLst>
            <pc:docMk/>
            <pc:sldMk cId="555813936" sldId="1264"/>
            <ac:spMk id="90" creationId="{EF218CAC-581C-4CCA-9B21-AA04F2B7517B}"/>
          </ac:spMkLst>
        </pc:spChg>
        <pc:spChg chg="mod">
          <ac:chgData name="Shiv Ram Dubey" userId="3d1b6ae6218a2a90" providerId="LiveId" clId="{401C81FD-EEFA-469C-A0C8-43CE3B5DDF47}" dt="2021-08-24T11:38:32.735" v="692" actId="113"/>
          <ac:spMkLst>
            <pc:docMk/>
            <pc:sldMk cId="555813936" sldId="1264"/>
            <ac:spMk id="92" creationId="{00000000-0000-0000-0000-000000000000}"/>
          </ac:spMkLst>
        </pc:spChg>
        <pc:spChg chg="add mod">
          <ac:chgData name="Shiv Ram Dubey" userId="3d1b6ae6218a2a90" providerId="LiveId" clId="{401C81FD-EEFA-469C-A0C8-43CE3B5DDF47}" dt="2021-08-24T11:38:12.670" v="688"/>
          <ac:spMkLst>
            <pc:docMk/>
            <pc:sldMk cId="555813936" sldId="1264"/>
            <ac:spMk id="93" creationId="{08CADB32-6D2E-4D98-BD86-1E2025D35A37}"/>
          </ac:spMkLst>
        </pc:spChg>
        <pc:spChg chg="add mod">
          <ac:chgData name="Shiv Ram Dubey" userId="3d1b6ae6218a2a90" providerId="LiveId" clId="{401C81FD-EEFA-469C-A0C8-43CE3B5DDF47}" dt="2021-08-24T11:38:23.503" v="690"/>
          <ac:spMkLst>
            <pc:docMk/>
            <pc:sldMk cId="555813936" sldId="1264"/>
            <ac:spMk id="94" creationId="{600959AD-7215-4193-BC08-8A1C135CF00B}"/>
          </ac:spMkLst>
        </pc:spChg>
        <pc:spChg chg="add mod">
          <ac:chgData name="Shiv Ram Dubey" userId="3d1b6ae6218a2a90" providerId="LiveId" clId="{401C81FD-EEFA-469C-A0C8-43CE3B5DDF47}" dt="2021-08-24T11:38:23.503" v="690"/>
          <ac:spMkLst>
            <pc:docMk/>
            <pc:sldMk cId="555813936" sldId="1264"/>
            <ac:spMk id="95" creationId="{9AB73E2F-188B-47AB-A3DE-22921C96C7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E890D-34D6-4191-B859-8E829887B9E6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5D7A-A2DB-4FA5-A3DE-E23854C07B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1pPr>
            <a:lvl2pPr marL="742950" indent="-285750"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2pPr>
            <a:lvl3pPr marL="1143000" indent="-228600"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3pPr>
            <a:lvl4pPr marL="1600200" indent="-228600"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4pPr>
            <a:lvl5pPr marL="2057400" indent="-228600"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ED07A934-835F-4860-BF05-E44DE9683185}" type="slidenum">
              <a:rPr lang="en-US" sz="1300" b="0" smtClean="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defRPr/>
              </a:pPr>
              <a:t>2</a:t>
            </a:fld>
            <a:endParaRPr lang="en-US" sz="1300" b="0">
              <a:solidFill>
                <a:schemeClr val="bg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9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4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8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2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7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7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1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2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1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3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CC8A5-2FC1-42DC-ABA1-C747E7EB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1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7EA5-A726-4091-89CC-610C5B98718A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29A6-D297-4DA0-AE25-C0340D796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3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s://profile.iiita.ac.in/srdubey/" TargetMode="External"/><Relationship Id="rId4" Type="http://schemas.openxmlformats.org/officeDocument/2006/relationships/hyperlink" Target="mailto:srdubey@iiita.ac.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cs231n.github.io/neural-networks-1/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neural-networks-1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cs231n.github.io/neural-networks-1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://cs231n.github.io/neural-networks-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neural-networks-1/" TargetMode="External"/><Relationship Id="rId2" Type="http://schemas.openxmlformats.org/officeDocument/2006/relationships/hyperlink" Target="http://www.cs.toronto.edu/~fritz/absps/imagenet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cs231n.github.io/neural-networks-1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www.cs.toronto.edu/~fritz/absps/imagenet.pdf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cs231n.github.io/neural-networks-1/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s231n.github.io/neural-networks-1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s231n.github.io/neural-networks-1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neural-networks-1/" TargetMode="External"/><Relationship Id="rId2" Type="http://schemas.openxmlformats.org/officeDocument/2006/relationships/hyperlink" Target="http://www-etud.iro.umontreal.ca/~goodfeli/maxout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neural-networks-1/" TargetMode="External"/><Relationship Id="rId2" Type="http://schemas.openxmlformats.org/officeDocument/2006/relationships/hyperlink" Target="http://www-etud.iro.umontreal.ca/~goodfeli/maxout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neural-networks-1/" TargetMode="External"/><Relationship Id="rId2" Type="http://schemas.openxmlformats.org/officeDocument/2006/relationships/hyperlink" Target="http://www-etud.iro.umontreal.ca/~goodfeli/maxout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120" y="1683298"/>
            <a:ext cx="10329736" cy="2119328"/>
          </a:xfrm>
        </p:spPr>
        <p:txBody>
          <a:bodyPr/>
          <a:lstStyle/>
          <a:p>
            <a:pPr algn="ctr">
              <a:spcAft>
                <a:spcPts val="1800"/>
              </a:spcAft>
            </a:pPr>
            <a:r>
              <a:rPr lang="en-US" sz="6000" b="1" cap="none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Activation Functions</a:t>
            </a:r>
            <a:endParaRPr lang="en-US" sz="5400" b="1" cap="none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Placement Cell - IIITA">
            <a:extLst>
              <a:ext uri="{FF2B5EF4-FFF2-40B4-BE49-F238E27FC236}">
                <a16:creationId xmlns:a16="http://schemas.microsoft.com/office/drawing/2014/main" id="{F340DB30-228C-4D92-8716-E4A5EDAD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8" y="802930"/>
            <a:ext cx="1375184" cy="13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926F3-CE6D-470E-9980-17B38B344A9C}"/>
              </a:ext>
            </a:extLst>
          </p:cNvPr>
          <p:cNvSpPr txBox="1"/>
          <p:nvPr/>
        </p:nvSpPr>
        <p:spPr>
          <a:xfrm>
            <a:off x="0" y="145808"/>
            <a:ext cx="121919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Indian Institute of Information Technology, Allahabad</a:t>
            </a:r>
            <a:endParaRPr kumimoji="0" lang="en-IN" sz="4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0CAC84-E999-4033-9575-71299414C59F}"/>
              </a:ext>
            </a:extLst>
          </p:cNvPr>
          <p:cNvSpPr txBox="1">
            <a:spLocks/>
          </p:cNvSpPr>
          <p:nvPr/>
        </p:nvSpPr>
        <p:spPr>
          <a:xfrm>
            <a:off x="824827" y="4270497"/>
            <a:ext cx="8229600" cy="2558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By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blipFill dpi="0" rotWithShape="1">
                <a:blip r:embed="rId3"/>
                <a:srcRect/>
                <a:tile tx="6350" ty="-127000" sx="65000" sy="64000" flip="none" algn="tl"/>
              </a:blip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3"/>
                <a:srcRect/>
                <a:tile tx="6350" ty="-127000" sx="65000" sy="64000" flip="none" algn="tl"/>
              </a:blip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Dr. Shiv Ram Dubey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Assistant Professor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Computer Vision And Biometrics Lab (CVBL)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Department Of Information Technology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Indian Institute Of Information Technology, Allahabad</a:t>
            </a: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Email: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hlinkClick r:id="rId4"/>
              </a:rPr>
              <a:t>srdubey@iiita.ac.in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Web: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  <a:hlinkClick r:id="rId5"/>
              </a:rPr>
              <a:t>https://profile.iiita.ac.in/srdubey/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26" name="Picture 2" descr="Computer Vision and Biometrics Lab">
            <a:extLst>
              <a:ext uri="{FF2B5EF4-FFF2-40B4-BE49-F238E27FC236}">
                <a16:creationId xmlns:a16="http://schemas.microsoft.com/office/drawing/2014/main" id="{9F7909BD-E234-408E-94E0-4CF713BD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929" y="894304"/>
            <a:ext cx="1602573" cy="12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31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26218"/>
            <a:ext cx="10058400" cy="1609344"/>
          </a:xfrm>
        </p:spPr>
        <p:txBody>
          <a:bodyPr/>
          <a:lstStyle/>
          <a:p>
            <a:r>
              <a:rPr lang="en-US" dirty="0"/>
              <a:t>Activation Functions: Sigmoid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90390" y="5217568"/>
            <a:ext cx="11477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Always all positive or all negative</a:t>
            </a:r>
          </a:p>
          <a:p>
            <a:r>
              <a:rPr lang="en-US" sz="3200" dirty="0">
                <a:solidFill>
                  <a:srgbClr val="0000FF"/>
                </a:solidFill>
              </a:rPr>
              <a:t>(this is also why you want zero-mean data!)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9" y="655986"/>
            <a:ext cx="9692640" cy="44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1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3618" y="4724400"/>
            <a:ext cx="9649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Sigmoids</a:t>
            </a:r>
            <a:r>
              <a:rPr lang="en-US" sz="2400" dirty="0">
                <a:solidFill>
                  <a:srgbClr val="FF0000"/>
                </a:solidFill>
              </a:rPr>
              <a:t> saturate and kill gradients.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Sigmoid outputs are not zero-centered.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Exp</a:t>
            </a:r>
            <a:r>
              <a:rPr lang="en-US" sz="2400" dirty="0">
                <a:solidFill>
                  <a:srgbClr val="FF0000"/>
                </a:solidFill>
              </a:rPr>
              <a:t>() is a bit compute expensive.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  <p:pic>
        <p:nvPicPr>
          <p:cNvPr id="9" name="Picture 4" descr="http://cs231n.github.io/assets/nn1/sigmoi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676" y="1012506"/>
            <a:ext cx="6705124" cy="36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0" y="1272540"/>
            <a:ext cx="350377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E1306F-19F4-42D0-88F1-4CDED2F5A284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Sigmoid</a:t>
            </a:r>
          </a:p>
        </p:txBody>
      </p:sp>
    </p:spTree>
    <p:extLst>
      <p:ext uri="{BB962C8B-B14F-4D97-AF65-F5344CB8AC3E}">
        <p14:creationId xmlns:p14="http://schemas.microsoft.com/office/powerpoint/2010/main" val="342163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cs231n.github.io/assets/nn1/tan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40" y="990600"/>
            <a:ext cx="594336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839630" y="914402"/>
            <a:ext cx="3884771" cy="942975"/>
            <a:chOff x="457200" y="914400"/>
            <a:chExt cx="3524250" cy="94297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35242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914400"/>
              <a:ext cx="177165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5"/>
              </a:rPr>
              <a:t>http://cs231n.github.io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9170951" y="6180891"/>
            <a:ext cx="222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LeCun</a:t>
            </a:r>
            <a:r>
              <a:rPr lang="en-US" dirty="0">
                <a:solidFill>
                  <a:srgbClr val="7030A0"/>
                </a:solidFill>
              </a:rPr>
              <a:t> et al., 1991]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FA2133-419A-433C-BD7F-8C8FADA7ABA8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TANH</a:t>
            </a:r>
          </a:p>
        </p:txBody>
      </p:sp>
    </p:spTree>
    <p:extLst>
      <p:ext uri="{BB962C8B-B14F-4D97-AF65-F5344CB8AC3E}">
        <p14:creationId xmlns:p14="http://schemas.microsoft.com/office/powerpoint/2010/main" val="56223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30" y="2907268"/>
            <a:ext cx="3960971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744075" y="3669268"/>
            <a:ext cx="20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3455088" y="3307318"/>
            <a:ext cx="0" cy="438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63250" y="2057402"/>
            <a:ext cx="479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tanh</a:t>
            </a:r>
            <a:r>
              <a:rPr lang="en-US" dirty="0"/>
              <a:t> neuron is simply a scaled sigmoid neuron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http://cs231n.github.io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9170951" y="6180891"/>
            <a:ext cx="222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LeCun</a:t>
            </a:r>
            <a:r>
              <a:rPr lang="en-US" dirty="0">
                <a:solidFill>
                  <a:srgbClr val="7030A0"/>
                </a:solidFill>
              </a:rPr>
              <a:t> et al., 1991]</a:t>
            </a:r>
          </a:p>
        </p:txBody>
      </p:sp>
      <p:pic>
        <p:nvPicPr>
          <p:cNvPr id="19" name="Picture 4" descr="http://cs231n.github.io/assets/nn1/tan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40" y="990600"/>
            <a:ext cx="594336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39630" y="914402"/>
            <a:ext cx="3884771" cy="942975"/>
            <a:chOff x="457200" y="914400"/>
            <a:chExt cx="3524250" cy="94297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35242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914400"/>
              <a:ext cx="177165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F8419F4C-9924-4D79-BFB3-0213A0179575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TANH</a:t>
            </a:r>
          </a:p>
        </p:txBody>
      </p:sp>
    </p:spTree>
    <p:extLst>
      <p:ext uri="{BB962C8B-B14F-4D97-AF65-F5344CB8AC3E}">
        <p14:creationId xmlns:p14="http://schemas.microsoft.com/office/powerpoint/2010/main" val="263381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030" y="4267200"/>
            <a:ext cx="10868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 the sigmoid neuron, its activations saturate.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Unlike the sigmoid neuron its output is zero-centered.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In practice the </a:t>
            </a:r>
            <a:r>
              <a:rPr lang="en-US" sz="2400" i="1" dirty="0" err="1">
                <a:solidFill>
                  <a:srgbClr val="FF0000"/>
                </a:solidFill>
              </a:rPr>
              <a:t>tanh</a:t>
            </a:r>
            <a:r>
              <a:rPr lang="en-US" sz="2400" i="1" dirty="0">
                <a:solidFill>
                  <a:srgbClr val="FF0000"/>
                </a:solidFill>
              </a:rPr>
              <a:t> non-linearity is always preferred to the sigmoid nonlinearity.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4075" y="3669268"/>
            <a:ext cx="20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3455088" y="3307318"/>
            <a:ext cx="0" cy="438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http://cs231n.github.io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9170951" y="6180891"/>
            <a:ext cx="222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LeCun</a:t>
            </a:r>
            <a:r>
              <a:rPr lang="en-US" dirty="0">
                <a:solidFill>
                  <a:srgbClr val="7030A0"/>
                </a:solidFill>
              </a:rPr>
              <a:t> et al., 1991]</a:t>
            </a:r>
          </a:p>
        </p:txBody>
      </p:sp>
      <p:pic>
        <p:nvPicPr>
          <p:cNvPr id="19" name="Picture 4" descr="http://cs231n.github.io/assets/nn1/tanh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40" y="990600"/>
            <a:ext cx="594336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39630" y="914402"/>
            <a:ext cx="3884771" cy="942975"/>
            <a:chOff x="457200" y="914400"/>
            <a:chExt cx="3524250" cy="94297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35242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914400"/>
              <a:ext cx="177165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30" y="2907268"/>
            <a:ext cx="3960971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63250" y="2057402"/>
            <a:ext cx="479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tanh</a:t>
            </a:r>
            <a:r>
              <a:rPr lang="en-US" dirty="0"/>
              <a:t> neuron is simply a scaled sigmoid neuron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9647D6-2AC1-4FDC-A1C8-F61B75C01564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TANH</a:t>
            </a:r>
          </a:p>
        </p:txBody>
      </p:sp>
    </p:spTree>
    <p:extLst>
      <p:ext uri="{BB962C8B-B14F-4D97-AF65-F5344CB8AC3E}">
        <p14:creationId xmlns:p14="http://schemas.microsoft.com/office/powerpoint/2010/main" val="163796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cs231n.github.io/assets/nn1/relu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74" y="685800"/>
            <a:ext cx="4089426" cy="23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28" y="1343027"/>
            <a:ext cx="288167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http://cs231n.github.io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8533766" y="6193294"/>
            <a:ext cx="270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Krizhevsky</a:t>
            </a:r>
            <a:r>
              <a:rPr lang="en-US" dirty="0">
                <a:solidFill>
                  <a:srgbClr val="7030A0"/>
                </a:solidFill>
              </a:rPr>
              <a:t> et al., 2012]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996E1A-E4F8-4AE6-B7B1-ED0B9067D9A6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RELU</a:t>
            </a:r>
          </a:p>
        </p:txBody>
      </p:sp>
    </p:spTree>
    <p:extLst>
      <p:ext uri="{BB962C8B-B14F-4D97-AF65-F5344CB8AC3E}">
        <p14:creationId xmlns:p14="http://schemas.microsoft.com/office/powerpoint/2010/main" val="63175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10" y="3186252"/>
            <a:ext cx="105140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 is 6 times faster  in the convergence of stochastic gradient descent compared to the sigmoid/</a:t>
            </a:r>
            <a:r>
              <a:rPr lang="en-US" sz="2400" dirty="0" err="1">
                <a:solidFill>
                  <a:srgbClr val="FF0000"/>
                </a:solidFill>
              </a:rPr>
              <a:t>tanh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  <a:hlinkClick r:id="rId2"/>
              </a:rPr>
              <a:t>Krizhevsky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 et al.</a:t>
            </a:r>
            <a:r>
              <a:rPr lang="en-US" sz="2400" dirty="0">
                <a:solidFill>
                  <a:srgbClr val="FF0000"/>
                </a:solidFill>
              </a:rPr>
              <a:t>).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 is simple as compared to </a:t>
            </a:r>
            <a:r>
              <a:rPr lang="en-US" sz="2400" dirty="0" err="1">
                <a:solidFill>
                  <a:srgbClr val="FF0000"/>
                </a:solidFill>
              </a:rPr>
              <a:t>tanh</a:t>
            </a:r>
            <a:r>
              <a:rPr lang="en-US" sz="2400" dirty="0">
                <a:solidFill>
                  <a:srgbClr val="FF0000"/>
                </a:solidFill>
              </a:rPr>
              <a:t>/sigmoid that involve expensive operations (exponentials, etc.)</a:t>
            </a:r>
          </a:p>
          <a:p>
            <a:endParaRPr lang="en-US" sz="2400" dirty="0"/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http://cs231n.github.io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533766" y="6193294"/>
            <a:ext cx="270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Krizhevsky</a:t>
            </a:r>
            <a:r>
              <a:rPr lang="en-US" dirty="0">
                <a:solidFill>
                  <a:srgbClr val="7030A0"/>
                </a:solidFill>
              </a:rPr>
              <a:t> et al., 2012]</a:t>
            </a:r>
          </a:p>
        </p:txBody>
      </p:sp>
      <p:pic>
        <p:nvPicPr>
          <p:cNvPr id="8" name="Picture 2" descr="http://cs231n.github.io/assets/nn1/relu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74" y="685800"/>
            <a:ext cx="4089426" cy="23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28" y="1343027"/>
            <a:ext cx="288167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DF1610-B9E1-400A-B148-C11E84043CF4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RELU</a:t>
            </a:r>
          </a:p>
        </p:txBody>
      </p:sp>
    </p:spTree>
    <p:extLst>
      <p:ext uri="{BB962C8B-B14F-4D97-AF65-F5344CB8AC3E}">
        <p14:creationId xmlns:p14="http://schemas.microsoft.com/office/powerpoint/2010/main" val="297527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http://cs231n.github.io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533766" y="6193294"/>
            <a:ext cx="270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Krizhevsky</a:t>
            </a:r>
            <a:r>
              <a:rPr lang="en-US" dirty="0">
                <a:solidFill>
                  <a:srgbClr val="7030A0"/>
                </a:solidFill>
              </a:rPr>
              <a:t> et al., 2012]</a:t>
            </a:r>
          </a:p>
        </p:txBody>
      </p:sp>
      <p:pic>
        <p:nvPicPr>
          <p:cNvPr id="8" name="Picture 2" descr="http://cs231n.github.io/assets/nn1/relu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74" y="685800"/>
            <a:ext cx="4089426" cy="23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28" y="1343027"/>
            <a:ext cx="288167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9710" y="3186252"/>
            <a:ext cx="105140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 is 6 times faster  in the convergence of stochastic gradient descent compared to the sigmoid/</a:t>
            </a:r>
            <a:r>
              <a:rPr lang="en-US" sz="2400" dirty="0" err="1">
                <a:solidFill>
                  <a:srgbClr val="FF0000"/>
                </a:solidFill>
              </a:rPr>
              <a:t>tanh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  <a:hlinkClick r:id="rId5"/>
              </a:rPr>
              <a:t>Krizhevsky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 et al.</a:t>
            </a:r>
            <a:r>
              <a:rPr lang="en-US" sz="2400" dirty="0">
                <a:solidFill>
                  <a:srgbClr val="FF0000"/>
                </a:solidFill>
              </a:rPr>
              <a:t>).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 is simple as compared to </a:t>
            </a:r>
            <a:r>
              <a:rPr lang="en-US" sz="2400" dirty="0" err="1">
                <a:solidFill>
                  <a:srgbClr val="FF0000"/>
                </a:solidFill>
              </a:rPr>
              <a:t>tanh</a:t>
            </a:r>
            <a:r>
              <a:rPr lang="en-US" sz="2400" dirty="0">
                <a:solidFill>
                  <a:srgbClr val="FF0000"/>
                </a:solidFill>
              </a:rPr>
              <a:t>/sigmoid that involve expensive operations (exponentials, etc.)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Dying </a:t>
            </a:r>
            <a:r>
              <a:rPr lang="en-US" sz="2400" dirty="0" err="1">
                <a:solidFill>
                  <a:srgbClr val="7030A0"/>
                </a:solidFill>
              </a:rPr>
              <a:t>ReLU</a:t>
            </a:r>
            <a:r>
              <a:rPr lang="en-US" sz="2400" dirty="0">
                <a:solidFill>
                  <a:srgbClr val="7030A0"/>
                </a:solidFill>
              </a:rPr>
              <a:t> problem: a large gradient flowing through a </a:t>
            </a:r>
            <a:r>
              <a:rPr lang="en-US" sz="2400" dirty="0" err="1">
                <a:solidFill>
                  <a:srgbClr val="7030A0"/>
                </a:solidFill>
              </a:rPr>
              <a:t>ReLU</a:t>
            </a:r>
            <a:r>
              <a:rPr lang="en-US" sz="2400" dirty="0">
                <a:solidFill>
                  <a:srgbClr val="7030A0"/>
                </a:solidFill>
              </a:rPr>
              <a:t> neuron could cause the weights to update in such a way that the neuron will never activate on any </a:t>
            </a:r>
            <a:r>
              <a:rPr lang="en-US" sz="2400" dirty="0" err="1">
                <a:solidFill>
                  <a:srgbClr val="7030A0"/>
                </a:solidFill>
              </a:rPr>
              <a:t>datapoint</a:t>
            </a:r>
            <a:r>
              <a:rPr lang="en-US" sz="2400" dirty="0">
                <a:solidFill>
                  <a:srgbClr val="7030A0"/>
                </a:solidFill>
              </a:rPr>
              <a:t> again. 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5A5724-2D99-4EFE-87A3-EFE08A667052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RELU</a:t>
            </a:r>
          </a:p>
        </p:txBody>
      </p:sp>
    </p:spTree>
    <p:extLst>
      <p:ext uri="{BB962C8B-B14F-4D97-AF65-F5344CB8AC3E}">
        <p14:creationId xmlns:p14="http://schemas.microsoft.com/office/powerpoint/2010/main" val="132760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4" y="1142999"/>
            <a:ext cx="11636697" cy="524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6794C-612B-4048-A472-F5E96105DE9D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RELU</a:t>
            </a:r>
          </a:p>
        </p:txBody>
      </p:sp>
    </p:spTree>
    <p:extLst>
      <p:ext uri="{BB962C8B-B14F-4D97-AF65-F5344CB8AC3E}">
        <p14:creationId xmlns:p14="http://schemas.microsoft.com/office/powerpoint/2010/main" val="29282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97574" y="838200"/>
            <a:ext cx="5383398" cy="3120708"/>
            <a:chOff x="6195986" y="917892"/>
            <a:chExt cx="5383398" cy="2391482"/>
          </a:xfrm>
        </p:grpSpPr>
        <p:pic>
          <p:nvPicPr>
            <p:cNvPr id="32770" name="Picture 2" descr="http://cs231n.github.io/assets/nn1/relu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986" y="917892"/>
              <a:ext cx="5383398" cy="2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 bwMode="auto">
            <a:xfrm flipH="1">
              <a:off x="6602280" y="3048000"/>
              <a:ext cx="2285405" cy="2613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7325" y="1295401"/>
                <a:ext cx="2459135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25" y="1295401"/>
                <a:ext cx="2459135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88810" y="1439991"/>
                <a:ext cx="1127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10" y="1439991"/>
                <a:ext cx="11278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5"/>
              </a:rPr>
              <a:t>http://cs231n.github.io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9346355" y="6161763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[Mass et al., 2013]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B9B2E3-C50D-4111-B10C-EEE0F469464B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LEAKY RELU</a:t>
            </a:r>
          </a:p>
        </p:txBody>
      </p:sp>
    </p:spTree>
    <p:extLst>
      <p:ext uri="{BB962C8B-B14F-4D97-AF65-F5344CB8AC3E}">
        <p14:creationId xmlns:p14="http://schemas.microsoft.com/office/powerpoint/2010/main" val="273325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B8B7952-E1BF-4088-8D91-414724EED16F}"/>
              </a:ext>
            </a:extLst>
          </p:cNvPr>
          <p:cNvSpPr txBox="1">
            <a:spLocks/>
          </p:cNvSpPr>
          <p:nvPr/>
        </p:nvSpPr>
        <p:spPr>
          <a:xfrm>
            <a:off x="1162050" y="-3255"/>
            <a:ext cx="9829800" cy="171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Disclaimer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1DFC6-2238-4769-B8D0-FA0BC745ADA6}"/>
              </a:ext>
            </a:extLst>
          </p:cNvPr>
          <p:cNvSpPr txBox="1"/>
          <p:nvPr/>
        </p:nvSpPr>
        <p:spPr>
          <a:xfrm>
            <a:off x="1218611" y="1466241"/>
            <a:ext cx="96504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</a:rPr>
              <a:t>The content (text, image, and graphics) used in this slide are adopted from many sources for academic purposes. Broadly, the sources have been given due credit appropriately. However, there is a chance of missing out some original primary sources. The authors of this material do not claim any copyright of such material.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413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flipH="1">
            <a:off x="6603869" y="3048000"/>
            <a:ext cx="2285405" cy="2613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890456" y="4227494"/>
            <a:ext cx="9167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Succeeded in some cases, but the results are not always consistent.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http://cs231n.github.io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7325" y="1295401"/>
                <a:ext cx="2459135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25" y="1295401"/>
                <a:ext cx="2459135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197574" y="838200"/>
            <a:ext cx="5383398" cy="3120708"/>
            <a:chOff x="6195986" y="917892"/>
            <a:chExt cx="5383398" cy="2391482"/>
          </a:xfrm>
        </p:grpSpPr>
        <p:pic>
          <p:nvPicPr>
            <p:cNvPr id="14" name="Picture 2" descr="http://cs231n.github.io/assets/nn1/relu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986" y="917892"/>
              <a:ext cx="5383398" cy="2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 bwMode="auto">
            <a:xfrm flipH="1">
              <a:off x="6602280" y="3048000"/>
              <a:ext cx="2285405" cy="2613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888810" y="1439991"/>
                <a:ext cx="1127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10" y="1439991"/>
                <a:ext cx="11278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632FDA97-715E-4FB0-89FE-4A61DD329430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LEAKY RELU</a:t>
            </a:r>
          </a:p>
        </p:txBody>
      </p:sp>
    </p:spTree>
    <p:extLst>
      <p:ext uri="{BB962C8B-B14F-4D97-AF65-F5344CB8AC3E}">
        <p14:creationId xmlns:p14="http://schemas.microsoft.com/office/powerpoint/2010/main" val="227416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flipH="1">
            <a:off x="6603869" y="3048000"/>
            <a:ext cx="2285405" cy="2613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09457" y="3711477"/>
            <a:ext cx="113762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800" dirty="0">
                <a:solidFill>
                  <a:srgbClr val="FF0000"/>
                </a:solidFill>
              </a:rPr>
              <a:t>In </a:t>
            </a:r>
            <a:r>
              <a:rPr lang="en-US" sz="2800" dirty="0" err="1">
                <a:solidFill>
                  <a:srgbClr val="FF0000"/>
                </a:solidFill>
              </a:rPr>
              <a:t>PReLU</a:t>
            </a:r>
            <a:r>
              <a:rPr lang="en-US" sz="2800" dirty="0">
                <a:solidFill>
                  <a:srgbClr val="FF0000"/>
                </a:solidFill>
              </a:rPr>
              <a:t>, the slope in the negative region is considered as a parameter of each neuron and learnt from data.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He, K., Zhang, X., </a:t>
            </a:r>
            <a:r>
              <a:rPr lang="en-US" sz="1200" dirty="0" err="1"/>
              <a:t>Ren</a:t>
            </a:r>
            <a:r>
              <a:rPr lang="en-US" sz="1200" dirty="0"/>
              <a:t>, S., &amp; Sun, J. (2015). Delving deep into rectifiers: Surpassing human-level performance on </a:t>
            </a:r>
            <a:r>
              <a:rPr lang="en-US" sz="1200" dirty="0" err="1"/>
              <a:t>imagenet</a:t>
            </a:r>
            <a:r>
              <a:rPr lang="en-US" sz="1200" dirty="0"/>
              <a:t> classification. </a:t>
            </a:r>
            <a:r>
              <a:rPr lang="en-US" sz="1200" i="1" dirty="0"/>
              <a:t>IEEE international conference on computer vision</a:t>
            </a:r>
            <a:r>
              <a:rPr lang="en-US" sz="1200" dirty="0"/>
              <a:t> (CVPR).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http://cs231n.github.io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7325" y="1295401"/>
                <a:ext cx="2459135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25" y="1295401"/>
                <a:ext cx="2459135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97574" y="838200"/>
            <a:ext cx="5383398" cy="3120708"/>
            <a:chOff x="6195986" y="917892"/>
            <a:chExt cx="5383398" cy="2391482"/>
          </a:xfrm>
        </p:grpSpPr>
        <p:pic>
          <p:nvPicPr>
            <p:cNvPr id="12" name="Picture 2" descr="http://cs231n.github.io/assets/nn1/relu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986" y="917892"/>
              <a:ext cx="5383398" cy="2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 bwMode="auto">
            <a:xfrm flipH="1">
              <a:off x="6602280" y="3048000"/>
              <a:ext cx="2285405" cy="2613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9EF75E53-26FD-4308-A0AF-35E47DAEA448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PARAMETRIC RELU</a:t>
            </a:r>
          </a:p>
        </p:txBody>
      </p:sp>
    </p:spTree>
    <p:extLst>
      <p:ext uri="{BB962C8B-B14F-4D97-AF65-F5344CB8AC3E}">
        <p14:creationId xmlns:p14="http://schemas.microsoft.com/office/powerpoint/2010/main" val="10699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F5D92-6A14-4E3B-BD0F-1FA45229EEA6}"/>
              </a:ext>
            </a:extLst>
          </p:cNvPr>
          <p:cNvSpPr/>
          <p:nvPr/>
        </p:nvSpPr>
        <p:spPr>
          <a:xfrm>
            <a:off x="407882" y="1170079"/>
            <a:ext cx="114778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Maxout</a:t>
            </a:r>
            <a:r>
              <a:rPr lang="en-US" sz="2400" dirty="0"/>
              <a:t> neuron (introduced by </a:t>
            </a:r>
            <a:r>
              <a:rPr lang="en-US" sz="2400" dirty="0" err="1">
                <a:hlinkClick r:id="rId2"/>
              </a:rPr>
              <a:t>Goodfellow</a:t>
            </a:r>
            <a:r>
              <a:rPr lang="en-US" sz="2400" dirty="0">
                <a:hlinkClick r:id="rId2"/>
              </a:rPr>
              <a:t> et al.</a:t>
            </a:r>
            <a:r>
              <a:rPr lang="en-US" sz="2400" dirty="0"/>
              <a:t>) generalizes the </a:t>
            </a:r>
            <a:r>
              <a:rPr lang="en-US" sz="2400" dirty="0" err="1"/>
              <a:t>ReLU</a:t>
            </a:r>
            <a:r>
              <a:rPr lang="en-US" sz="2400" dirty="0"/>
              <a:t> and its leaky version.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Maxout</a:t>
            </a:r>
            <a:r>
              <a:rPr lang="en-US" sz="2400" dirty="0"/>
              <a:t> neuron computes the function: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80094-D7C1-4008-BB88-632995D3D108}"/>
              </a:ext>
            </a:extLst>
          </p:cNvPr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http://cs231n.github.io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83450-9187-42C2-B641-A5AE6EED3C4B}"/>
              </a:ext>
            </a:extLst>
          </p:cNvPr>
          <p:cNvSpPr/>
          <p:nvPr/>
        </p:nvSpPr>
        <p:spPr>
          <a:xfrm>
            <a:off x="8526400" y="6180891"/>
            <a:ext cx="277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Goodfellow</a:t>
            </a:r>
            <a:r>
              <a:rPr lang="en-US" dirty="0">
                <a:solidFill>
                  <a:srgbClr val="7030A0"/>
                </a:solidFill>
              </a:rPr>
              <a:t> et al., 2013]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6F68880-2CC6-43B3-811D-0BB7E2DF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68" y="2794139"/>
            <a:ext cx="431723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63D6B8-7A45-4353-A103-D5016F42B43A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</a:t>
            </a:r>
            <a:r>
              <a:rPr lang="en-US" sz="4400" dirty="0" err="1"/>
              <a:t>Maxout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719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75323-3D4B-4EAE-8A43-269A70BB6D58}"/>
              </a:ext>
            </a:extLst>
          </p:cNvPr>
          <p:cNvSpPr/>
          <p:nvPr/>
        </p:nvSpPr>
        <p:spPr>
          <a:xfrm>
            <a:off x="407882" y="1170079"/>
            <a:ext cx="114778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Maxout</a:t>
            </a:r>
            <a:r>
              <a:rPr lang="en-US" sz="2400" dirty="0"/>
              <a:t> neuron (introduced by </a:t>
            </a:r>
            <a:r>
              <a:rPr lang="en-US" sz="2400" dirty="0" err="1">
                <a:hlinkClick r:id="rId2"/>
              </a:rPr>
              <a:t>Goodfellow</a:t>
            </a:r>
            <a:r>
              <a:rPr lang="en-US" sz="2400" dirty="0">
                <a:hlinkClick r:id="rId2"/>
              </a:rPr>
              <a:t> et al.</a:t>
            </a:r>
            <a:r>
              <a:rPr lang="en-US" sz="2400" dirty="0"/>
              <a:t>) generalizes the </a:t>
            </a:r>
            <a:r>
              <a:rPr lang="en-US" sz="2400" dirty="0" err="1"/>
              <a:t>ReLU</a:t>
            </a:r>
            <a:r>
              <a:rPr lang="en-US" sz="2400" dirty="0"/>
              <a:t> and its leaky version.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Maxout</a:t>
            </a:r>
            <a:r>
              <a:rPr lang="en-US" sz="2400" dirty="0"/>
              <a:t> neuron computes the function: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Both </a:t>
            </a:r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 and Leaky </a:t>
            </a:r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 are a special case of this form (for example, for </a:t>
            </a:r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, we have w1=0,b1=0, w2=identity, and b2=0).</a:t>
            </a:r>
          </a:p>
          <a:p>
            <a:endParaRPr lang="en-US" sz="2400" dirty="0"/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80D78-0DE0-4CDA-A26D-912F475EC30C}"/>
              </a:ext>
            </a:extLst>
          </p:cNvPr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http://cs231n.github.io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E6B07-2006-4197-992C-A457339142ED}"/>
              </a:ext>
            </a:extLst>
          </p:cNvPr>
          <p:cNvSpPr/>
          <p:nvPr/>
        </p:nvSpPr>
        <p:spPr>
          <a:xfrm>
            <a:off x="8526400" y="6180891"/>
            <a:ext cx="277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Goodfellow</a:t>
            </a:r>
            <a:r>
              <a:rPr lang="en-US" dirty="0">
                <a:solidFill>
                  <a:srgbClr val="7030A0"/>
                </a:solidFill>
              </a:rPr>
              <a:t> et al., 2013]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DD6991D-E624-4D35-941C-668E4741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68" y="2794139"/>
            <a:ext cx="431723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00D2CD3-C06D-405E-BDCC-81E261656FCA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</a:t>
            </a:r>
            <a:r>
              <a:rPr lang="en-US" sz="4400" dirty="0" err="1"/>
              <a:t>Maxout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80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882" y="1170079"/>
            <a:ext cx="114778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Maxout</a:t>
            </a:r>
            <a:r>
              <a:rPr lang="en-US" sz="2400" dirty="0"/>
              <a:t> neuron (introduced by </a:t>
            </a:r>
            <a:r>
              <a:rPr lang="en-US" sz="2400" dirty="0" err="1">
                <a:hlinkClick r:id="rId2"/>
              </a:rPr>
              <a:t>Goodfellow</a:t>
            </a:r>
            <a:r>
              <a:rPr lang="en-US" sz="2400" dirty="0">
                <a:hlinkClick r:id="rId2"/>
              </a:rPr>
              <a:t> et al.</a:t>
            </a:r>
            <a:r>
              <a:rPr lang="en-US" sz="2400" dirty="0"/>
              <a:t>) generalizes the </a:t>
            </a:r>
            <a:r>
              <a:rPr lang="en-US" sz="2400" dirty="0" err="1"/>
              <a:t>ReLU</a:t>
            </a:r>
            <a:r>
              <a:rPr lang="en-US" sz="2400" dirty="0"/>
              <a:t> and its leaky version.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Maxout</a:t>
            </a:r>
            <a:r>
              <a:rPr lang="en-US" sz="2400" dirty="0"/>
              <a:t> neuron computes the function: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Both </a:t>
            </a:r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 and Leaky </a:t>
            </a:r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 are a special case of this form (for example, for </a:t>
            </a:r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>
                <a:solidFill>
                  <a:srgbClr val="FF0000"/>
                </a:solidFill>
              </a:rPr>
              <a:t>, we have w1=0,b1=0, w2=identity, and b2=0).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Unlike the </a:t>
            </a:r>
            <a:r>
              <a:rPr lang="en-US" sz="2400" dirty="0" err="1">
                <a:solidFill>
                  <a:srgbClr val="7030A0"/>
                </a:solidFill>
              </a:rPr>
              <a:t>ReLU</a:t>
            </a:r>
            <a:r>
              <a:rPr lang="en-US" sz="2400" dirty="0">
                <a:solidFill>
                  <a:srgbClr val="7030A0"/>
                </a:solidFill>
              </a:rPr>
              <a:t> neurons it doubles the number of parameters.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1991" y="6550225"/>
            <a:ext cx="272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http://cs231n.github.io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526400" y="6180891"/>
            <a:ext cx="277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Goodfellow</a:t>
            </a:r>
            <a:r>
              <a:rPr lang="en-US" dirty="0">
                <a:solidFill>
                  <a:srgbClr val="7030A0"/>
                </a:solidFill>
              </a:rPr>
              <a:t> et al., 2013]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68" y="2794139"/>
            <a:ext cx="431723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F47A4E-E0D0-4C4B-94AE-E35469E88566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</a:t>
            </a:r>
            <a:r>
              <a:rPr lang="en-US" sz="4400" dirty="0" err="1"/>
              <a:t>Maxout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7349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882" y="3910550"/>
            <a:ext cx="11477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Exponential Linear Unit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9" y="6334780"/>
            <a:ext cx="12188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Clevert</a:t>
            </a:r>
            <a:r>
              <a:rPr lang="en-US" sz="1400" dirty="0"/>
              <a:t>, </a:t>
            </a:r>
            <a:r>
              <a:rPr lang="en-US" sz="1400" dirty="0" err="1"/>
              <a:t>Djork-Arné</a:t>
            </a:r>
            <a:r>
              <a:rPr lang="en-US" sz="1400" dirty="0"/>
              <a:t>, Thomas </a:t>
            </a:r>
            <a:r>
              <a:rPr lang="en-US" sz="1400" dirty="0" err="1"/>
              <a:t>Unterthiner</a:t>
            </a:r>
            <a:r>
              <a:rPr lang="en-US" sz="1400" dirty="0"/>
              <a:t>, and </a:t>
            </a:r>
            <a:r>
              <a:rPr lang="en-US" sz="1400" dirty="0" err="1"/>
              <a:t>Sepp</a:t>
            </a:r>
            <a:r>
              <a:rPr lang="en-US" sz="1400" dirty="0"/>
              <a:t> </a:t>
            </a:r>
            <a:r>
              <a:rPr lang="en-US" sz="1400" dirty="0" err="1"/>
              <a:t>Hochreiter</a:t>
            </a:r>
            <a:r>
              <a:rPr lang="en-US" sz="1400" dirty="0"/>
              <a:t>. "Fast and accurate deep network learning by exponential linear units (</a:t>
            </a:r>
            <a:r>
              <a:rPr lang="en-US" sz="1400" dirty="0" err="1"/>
              <a:t>elus</a:t>
            </a:r>
            <a:r>
              <a:rPr lang="en-US" sz="1400" dirty="0"/>
              <a:t>)."  International Conference on Learning Representations (ICLR)</a:t>
            </a:r>
            <a:r>
              <a:rPr lang="en-US" sz="1400" i="1" dirty="0"/>
              <a:t> 2016</a:t>
            </a:r>
            <a:r>
              <a:rPr lang="en-US" sz="14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1977218"/>
            <a:ext cx="4876799" cy="68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25" y="838200"/>
            <a:ext cx="41264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845BD40-5608-4C16-8124-EED8F84FF788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ELU</a:t>
            </a:r>
          </a:p>
        </p:txBody>
      </p:sp>
    </p:spTree>
    <p:extLst>
      <p:ext uri="{BB962C8B-B14F-4D97-AF65-F5344CB8AC3E}">
        <p14:creationId xmlns:p14="http://schemas.microsoft.com/office/powerpoint/2010/main" val="70463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882" y="3910548"/>
            <a:ext cx="114778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Exponential Linear Unit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 benefits of </a:t>
            </a:r>
            <a:r>
              <a:rPr lang="en-US" sz="2400" dirty="0" err="1">
                <a:solidFill>
                  <a:srgbClr val="0000FF"/>
                </a:solidFill>
              </a:rPr>
              <a:t>ReLU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Negative saturation regime compared with Leaky </a:t>
            </a:r>
            <a:r>
              <a:rPr lang="en-US" sz="2400" dirty="0" err="1">
                <a:solidFill>
                  <a:srgbClr val="0000FF"/>
                </a:solidFill>
              </a:rPr>
              <a:t>ReLU</a:t>
            </a:r>
            <a:r>
              <a:rPr lang="en-US" sz="2400" dirty="0">
                <a:solidFill>
                  <a:srgbClr val="0000FF"/>
                </a:solidFill>
              </a:rPr>
              <a:t> adds some robustness to noise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Computation requires </a:t>
            </a:r>
            <a:r>
              <a:rPr lang="en-US" sz="2400" dirty="0" err="1">
                <a:solidFill>
                  <a:srgbClr val="FF0000"/>
                </a:solidFill>
              </a:rPr>
              <a:t>exp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9" y="6334780"/>
            <a:ext cx="12188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Clevert</a:t>
            </a:r>
            <a:r>
              <a:rPr lang="en-US" sz="1400" dirty="0"/>
              <a:t>, </a:t>
            </a:r>
            <a:r>
              <a:rPr lang="en-US" sz="1400" dirty="0" err="1"/>
              <a:t>Djork-Arné</a:t>
            </a:r>
            <a:r>
              <a:rPr lang="en-US" sz="1400" dirty="0"/>
              <a:t>, Thomas </a:t>
            </a:r>
            <a:r>
              <a:rPr lang="en-US" sz="1400" dirty="0" err="1"/>
              <a:t>Unterthiner</a:t>
            </a:r>
            <a:r>
              <a:rPr lang="en-US" sz="1400" dirty="0"/>
              <a:t>, and </a:t>
            </a:r>
            <a:r>
              <a:rPr lang="en-US" sz="1400" dirty="0" err="1"/>
              <a:t>Sepp</a:t>
            </a:r>
            <a:r>
              <a:rPr lang="en-US" sz="1400" dirty="0"/>
              <a:t> </a:t>
            </a:r>
            <a:r>
              <a:rPr lang="en-US" sz="1400" dirty="0" err="1"/>
              <a:t>Hochreiter</a:t>
            </a:r>
            <a:r>
              <a:rPr lang="en-US" sz="1400" dirty="0"/>
              <a:t>. "Fast and accurate deep network learning by exponential linear units (</a:t>
            </a:r>
            <a:r>
              <a:rPr lang="en-US" sz="1400" dirty="0" err="1"/>
              <a:t>elus</a:t>
            </a:r>
            <a:r>
              <a:rPr lang="en-US" sz="1400" dirty="0"/>
              <a:t>)."  International Conference on Learning Representations (ICLR)</a:t>
            </a:r>
            <a:r>
              <a:rPr lang="en-US" sz="1400" i="1" dirty="0"/>
              <a:t> 2016</a:t>
            </a:r>
            <a:r>
              <a:rPr lang="en-US" sz="1400" dirty="0"/>
              <a:t>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25" y="838200"/>
            <a:ext cx="41264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1977218"/>
            <a:ext cx="4876799" cy="68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F731CA0-A351-4662-9A00-4CD58249D894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ELU</a:t>
            </a:r>
          </a:p>
        </p:txBody>
      </p:sp>
    </p:spTree>
    <p:extLst>
      <p:ext uri="{BB962C8B-B14F-4D97-AF65-F5344CB8AC3E}">
        <p14:creationId xmlns:p14="http://schemas.microsoft.com/office/powerpoint/2010/main" val="268957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029" y="1295402"/>
            <a:ext cx="5551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Scaled Exponential Linear Unit (SELU)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04" y="1905002"/>
            <a:ext cx="8888597" cy="142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89" y="6172200"/>
            <a:ext cx="12188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Klambauer</a:t>
            </a:r>
            <a:r>
              <a:rPr lang="en-US" sz="1400" dirty="0"/>
              <a:t>, Günter, Thomas </a:t>
            </a:r>
            <a:r>
              <a:rPr lang="en-US" sz="1400" dirty="0" err="1"/>
              <a:t>Unterthiner</a:t>
            </a:r>
            <a:r>
              <a:rPr lang="en-US" sz="1400" dirty="0"/>
              <a:t>, Andreas </a:t>
            </a:r>
            <a:r>
              <a:rPr lang="en-US" sz="1400" dirty="0" err="1"/>
              <a:t>Mayr</a:t>
            </a:r>
            <a:r>
              <a:rPr lang="en-US" sz="1400" dirty="0"/>
              <a:t>, and </a:t>
            </a:r>
            <a:r>
              <a:rPr lang="en-US" sz="1400" dirty="0" err="1"/>
              <a:t>Sepp</a:t>
            </a:r>
            <a:r>
              <a:rPr lang="en-US" sz="1400" dirty="0"/>
              <a:t> </a:t>
            </a:r>
            <a:r>
              <a:rPr lang="en-US" sz="1400" dirty="0" err="1"/>
              <a:t>Hochreiter</a:t>
            </a:r>
            <a:r>
              <a:rPr lang="en-US" sz="1400" dirty="0"/>
              <a:t>. "Self-normalizing neural networks." In </a:t>
            </a:r>
            <a:r>
              <a:rPr lang="en-US" sz="1400" i="1" dirty="0"/>
              <a:t>Advances in Neural Information Processing Systems</a:t>
            </a:r>
            <a:r>
              <a:rPr lang="en-US" sz="1400" dirty="0"/>
              <a:t> (NIPS), 2017.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478" y="3962401"/>
            <a:ext cx="9773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SELU induces self-normalization to automatically converge towards zero mean and unit variance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D5514-EC31-4E68-B65F-8E13CDB5B696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SELU</a:t>
            </a:r>
          </a:p>
        </p:txBody>
      </p:sp>
    </p:spTree>
    <p:extLst>
      <p:ext uri="{BB962C8B-B14F-4D97-AF65-F5344CB8AC3E}">
        <p14:creationId xmlns:p14="http://schemas.microsoft.com/office/powerpoint/2010/main" val="2772089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98" y="1447800"/>
            <a:ext cx="3790002" cy="40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13309" y="2311063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err="1">
                <a:solidFill>
                  <a:srgbClr val="0000FF"/>
                </a:solidFill>
              </a:rPr>
              <a:t>ReLU</a:t>
            </a:r>
            <a:r>
              <a:rPr lang="en-US" dirty="0">
                <a:solidFill>
                  <a:srgbClr val="0000FF"/>
                </a:solidFill>
              </a:rPr>
              <a:t> is special case of Swish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9" y="6477002"/>
            <a:ext cx="1218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Ramachandran</a:t>
            </a:r>
            <a:r>
              <a:rPr lang="en-US" sz="1400" dirty="0"/>
              <a:t> et al. "Swish: a self-gated activation function."  </a:t>
            </a:r>
            <a:r>
              <a:rPr lang="en-US" sz="1400" i="1" dirty="0"/>
              <a:t>ICLR Workshops</a:t>
            </a:r>
            <a:r>
              <a:rPr lang="en-US" sz="1400" dirty="0"/>
              <a:t>, 2018.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EA48D3-8485-4381-8627-CF3F9A668034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SWISH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48DA1C-BFCD-49B4-A245-A475847D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6" y="1017390"/>
            <a:ext cx="6722898" cy="441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1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3309" y="2311063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err="1">
                <a:solidFill>
                  <a:srgbClr val="0000FF"/>
                </a:solidFill>
              </a:rPr>
              <a:t>ReLU</a:t>
            </a:r>
            <a:r>
              <a:rPr lang="en-US" dirty="0">
                <a:solidFill>
                  <a:srgbClr val="0000FF"/>
                </a:solidFill>
              </a:rPr>
              <a:t> is special case of Swish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84" y="3742591"/>
            <a:ext cx="4725841" cy="304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30619" y="3373257"/>
            <a:ext cx="218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CIFAR-10 accuracy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9" y="6477002"/>
            <a:ext cx="1218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Ramachandran</a:t>
            </a:r>
            <a:r>
              <a:rPr lang="en-US" sz="1400" dirty="0"/>
              <a:t> et al. "Swish: a self-gated activation function."  </a:t>
            </a:r>
            <a:r>
              <a:rPr lang="en-US" sz="1400" i="1" dirty="0"/>
              <a:t>ICLR Workshops</a:t>
            </a:r>
            <a:r>
              <a:rPr lang="en-US" sz="1400" dirty="0"/>
              <a:t>, 2018.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6" y="1017390"/>
            <a:ext cx="6722898" cy="441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98" y="1447800"/>
            <a:ext cx="3790002" cy="40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BE6853-55A9-4A7D-9B2F-513A727186E9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SWISH</a:t>
            </a:r>
          </a:p>
        </p:txBody>
      </p:sp>
    </p:spTree>
    <p:extLst>
      <p:ext uri="{BB962C8B-B14F-4D97-AF65-F5344CB8AC3E}">
        <p14:creationId xmlns:p14="http://schemas.microsoft.com/office/powerpoint/2010/main" val="20398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821372" y="-91838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Non-linearity Layer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2" y="1457119"/>
            <a:ext cx="9726738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318924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6581002"/>
            <a:ext cx="1165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S.R. </a:t>
            </a:r>
            <a:r>
              <a:rPr lang="en-US" sz="1200" dirty="0" err="1"/>
              <a:t>Dubey</a:t>
            </a:r>
            <a:r>
              <a:rPr lang="en-US" sz="1200" dirty="0"/>
              <a:t> and S. </a:t>
            </a:r>
            <a:r>
              <a:rPr lang="en-US" sz="1200" dirty="0" err="1"/>
              <a:t>Chakraborty</a:t>
            </a:r>
            <a:r>
              <a:rPr lang="en-US" sz="1200" dirty="0"/>
              <a:t> (2020). Average Biased </a:t>
            </a:r>
            <a:r>
              <a:rPr lang="en-US" sz="1200" dirty="0" err="1"/>
              <a:t>ReLU</a:t>
            </a:r>
            <a:r>
              <a:rPr lang="en-US" sz="1200" dirty="0"/>
              <a:t> Based CNN Descriptor for Improved Face Retrieval. Multimedia Tools and Applications. (Springer)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1" y="5029200"/>
            <a:ext cx="3578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Biased </a:t>
            </a:r>
            <a:r>
              <a:rPr lang="en-US" dirty="0" err="1"/>
              <a:t>ReLU</a:t>
            </a:r>
            <a:r>
              <a:rPr lang="en-US" dirty="0"/>
              <a:t> (</a:t>
            </a:r>
            <a:r>
              <a:rPr lang="en-US" dirty="0" err="1"/>
              <a:t>ABReLU</a:t>
            </a:r>
            <a:r>
              <a:rPr lang="en-US" dirty="0"/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914400"/>
            <a:ext cx="5524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608464"/>
            <a:ext cx="6853237" cy="288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18" y="1562100"/>
            <a:ext cx="3962682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43200"/>
            <a:ext cx="1524000" cy="50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7621" y="3810000"/>
            <a:ext cx="2736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of input volume</a:t>
            </a: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9645912" y="3246474"/>
            <a:ext cx="183888" cy="563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A0C56AD-61F6-459A-B492-C3F24AD3389C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</a:t>
            </a:r>
            <a:r>
              <a:rPr lang="en-US" sz="4400" dirty="0" err="1"/>
              <a:t>ABReLU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740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6581002"/>
            <a:ext cx="1165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Cheng, Q., Li, H., Wu, Q., Ma, L., &amp; King, N. N. (2020). Parametric Deformable Exponential Linear Units for deep neural networks. </a:t>
            </a:r>
            <a:r>
              <a:rPr lang="en-US" sz="1200" i="1" dirty="0"/>
              <a:t>Neural Networks</a:t>
            </a:r>
            <a:r>
              <a:rPr lang="en-US" sz="12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6107668"/>
            <a:ext cx="626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Parametric Deformable Exponential Linear Units (PDELU)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26" y="762000"/>
            <a:ext cx="60154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26" y="2914433"/>
            <a:ext cx="5888074" cy="307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914400"/>
            <a:ext cx="5524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91CE1A-71BC-450A-87F6-10A2BF3AFD1F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PDELU</a:t>
            </a:r>
          </a:p>
        </p:txBody>
      </p:sp>
    </p:spTree>
    <p:extLst>
      <p:ext uri="{BB962C8B-B14F-4D97-AF65-F5344CB8AC3E}">
        <p14:creationId xmlns:p14="http://schemas.microsoft.com/office/powerpoint/2010/main" val="77303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EBB30-61DA-4129-B34C-AF0586FF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921828"/>
            <a:ext cx="7667625" cy="5334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0EF71CF-FB7E-4895-8D95-150AC3EC7A11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F7FF2-CF63-BDBA-A01B-99F09362F2C9}"/>
              </a:ext>
            </a:extLst>
          </p:cNvPr>
          <p:cNvSpPr txBox="1"/>
          <p:nvPr/>
        </p:nvSpPr>
        <p:spPr>
          <a:xfrm>
            <a:off x="503316" y="6267050"/>
            <a:ext cx="10711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333333"/>
                </a:solidFill>
                <a:effectLst/>
                <a:latin typeface="Helvetica Neue"/>
              </a:rPr>
              <a:t>Activation Functions in Deep Learning: A Comprehensive Survey and Benchmark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Helvetica Neue"/>
              </a:rPr>
              <a:t>, Shiv Ram Dubey, Satish Kumar Singh, and </a:t>
            </a:r>
            <a:r>
              <a:rPr lang="en-IN" sz="1400" b="0" i="0" dirty="0" err="1">
                <a:solidFill>
                  <a:srgbClr val="333333"/>
                </a:solidFill>
                <a:effectLst/>
                <a:latin typeface="Helvetica Neue"/>
              </a:rPr>
              <a:t>Bidyut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Helvetica Neue"/>
              </a:rPr>
              <a:t> Baran Chaudhuri, </a:t>
            </a:r>
            <a:r>
              <a:rPr lang="en-IN" sz="1400" b="0" i="1" dirty="0">
                <a:solidFill>
                  <a:srgbClr val="333333"/>
                </a:solidFill>
                <a:effectLst/>
                <a:latin typeface="Helvetica Neue"/>
              </a:rPr>
              <a:t>Neurocomputing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Helvetica Neue"/>
              </a:rPr>
              <a:t>, 503:92-108, Sept 2022. (Elsevier)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593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296" y="1447800"/>
            <a:ext cx="111221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0B050"/>
                </a:solidFill>
              </a:rPr>
              <a:t>Use </a:t>
            </a:r>
            <a:r>
              <a:rPr lang="en-US" sz="3200" dirty="0" err="1">
                <a:solidFill>
                  <a:srgbClr val="00B050"/>
                </a:solidFill>
              </a:rPr>
              <a:t>ReLU</a:t>
            </a:r>
            <a:r>
              <a:rPr lang="en-US" sz="3200" dirty="0">
                <a:solidFill>
                  <a:srgbClr val="00B050"/>
                </a:solidFill>
              </a:rPr>
              <a:t>. Be careful with your learning rates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7030A0"/>
                </a:solidFill>
              </a:rPr>
              <a:t>Try out PDELU/</a:t>
            </a:r>
            <a:r>
              <a:rPr lang="en-US" sz="3200" dirty="0" err="1">
                <a:solidFill>
                  <a:srgbClr val="7030A0"/>
                </a:solidFill>
              </a:rPr>
              <a:t>ABReLU</a:t>
            </a:r>
            <a:r>
              <a:rPr lang="en-US" sz="3200" dirty="0">
                <a:solidFill>
                  <a:srgbClr val="7030A0"/>
                </a:solidFill>
              </a:rPr>
              <a:t>/Swish/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0B0F0"/>
                </a:solidFill>
              </a:rPr>
              <a:t>Try out Leaky </a:t>
            </a:r>
            <a:r>
              <a:rPr lang="en-US" sz="3200" dirty="0" err="1">
                <a:solidFill>
                  <a:srgbClr val="00B0F0"/>
                </a:solidFill>
              </a:rPr>
              <a:t>ReLU</a:t>
            </a:r>
            <a:r>
              <a:rPr lang="en-US" sz="3200" dirty="0">
                <a:solidFill>
                  <a:srgbClr val="00B0F0"/>
                </a:solidFill>
              </a:rPr>
              <a:t> but performance might not be stable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accent6"/>
                </a:solidFill>
              </a:rPr>
              <a:t>Try out </a:t>
            </a:r>
            <a:r>
              <a:rPr lang="en-US" sz="3200" dirty="0" err="1">
                <a:solidFill>
                  <a:schemeClr val="accent6"/>
                </a:solidFill>
              </a:rPr>
              <a:t>tanh</a:t>
            </a:r>
            <a:r>
              <a:rPr lang="en-US" sz="3200" dirty="0">
                <a:solidFill>
                  <a:schemeClr val="accent6"/>
                </a:solidFill>
              </a:rPr>
              <a:t> but don’t expect much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FF0000"/>
                </a:solidFill>
              </a:rPr>
              <a:t>Don’t use sigmoid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F3B8EC-83A8-45BD-84A5-A245CC842B44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IN Practice</a:t>
            </a:r>
          </a:p>
        </p:txBody>
      </p:sp>
    </p:spTree>
    <p:extLst>
      <p:ext uri="{BB962C8B-B14F-4D97-AF65-F5344CB8AC3E}">
        <p14:creationId xmlns:p14="http://schemas.microsoft.com/office/powerpoint/2010/main" val="387686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Acknowledgement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Deep Learning, Stanford University	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Introduction to Deep Learning, University of Illinois at Urbana-Champaign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Introduction to Deep Learning, Carnegie Mellon University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Convolutional Neural Networks for Visual Recognition, Stanford University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Natural Language Processing with Deep Learning, Stanford University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NVDIEA Deep Learning Teaching Kit</a:t>
            </a:r>
          </a:p>
        </p:txBody>
      </p:sp>
    </p:spTree>
    <p:extLst>
      <p:ext uri="{BB962C8B-B14F-4D97-AF65-F5344CB8AC3E}">
        <p14:creationId xmlns:p14="http://schemas.microsoft.com/office/powerpoint/2010/main" val="170086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17" y="9939"/>
            <a:ext cx="10058400" cy="1123122"/>
          </a:xfrm>
        </p:spPr>
        <p:txBody>
          <a:bodyPr>
            <a:normAutofit/>
          </a:bodyPr>
          <a:lstStyle/>
          <a:p>
            <a:r>
              <a:rPr lang="en-US" sz="4400" dirty="0"/>
              <a:t>Activation Functions: Linear</a:t>
            </a:r>
          </a:p>
        </p:txBody>
      </p:sp>
      <p:pic>
        <p:nvPicPr>
          <p:cNvPr id="1028" name="Picture 4" descr="Linear Functions and Their Graphs">
            <a:extLst>
              <a:ext uri="{FF2B5EF4-FFF2-40B4-BE49-F238E27FC236}">
                <a16:creationId xmlns:a16="http://schemas.microsoft.com/office/drawing/2014/main" id="{D3CA0371-AAB9-4C4E-A221-EB2A06CE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560" y="1208661"/>
            <a:ext cx="7241869" cy="464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44E4F7-214C-405E-B260-F9A9A3DD76DD}"/>
              </a:ext>
            </a:extLst>
          </p:cNvPr>
          <p:cNvSpPr/>
          <p:nvPr/>
        </p:nvSpPr>
        <p:spPr>
          <a:xfrm>
            <a:off x="327571" y="2004059"/>
            <a:ext cx="39860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Simplest activation function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Does not include any non-linearity.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17" y="9939"/>
            <a:ext cx="10058400" cy="1123122"/>
          </a:xfrm>
        </p:spPr>
        <p:txBody>
          <a:bodyPr>
            <a:normAutofit/>
          </a:bodyPr>
          <a:lstStyle/>
          <a:p>
            <a:r>
              <a:rPr lang="en-US" sz="4400" dirty="0"/>
              <a:t>Activation Functions: Sigmoid</a:t>
            </a:r>
          </a:p>
        </p:txBody>
      </p:sp>
      <p:pic>
        <p:nvPicPr>
          <p:cNvPr id="23556" name="Picture 4" descr="http://cs231n.github.io/assets/nn1/sigmoi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676" y="1012506"/>
            <a:ext cx="6705124" cy="36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0" y="1272540"/>
            <a:ext cx="350377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376455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3618" y="4724402"/>
            <a:ext cx="964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Sigmoids</a:t>
            </a:r>
            <a:r>
              <a:rPr lang="en-US" sz="2400" dirty="0">
                <a:solidFill>
                  <a:srgbClr val="FF0000"/>
                </a:solidFill>
              </a:rPr>
              <a:t> saturate and kill gradients.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  <p:pic>
        <p:nvPicPr>
          <p:cNvPr id="9" name="Picture 4" descr="http://cs231n.github.io/assets/nn1/sigmoi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676" y="1012506"/>
            <a:ext cx="6705124" cy="36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0" y="1272540"/>
            <a:ext cx="350377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19D5B7B-004A-4283-A860-8F3450466BF3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Activation Functions: Sigmoid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12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78990"/>
            <a:ext cx="10971212" cy="484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A722BB-2BE8-4424-973E-80FCDD62388C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Activation Functions: Sigmoid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87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3618" y="4724400"/>
            <a:ext cx="9649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Sigmoids</a:t>
            </a:r>
            <a:r>
              <a:rPr lang="en-US" sz="2400" dirty="0">
                <a:solidFill>
                  <a:srgbClr val="FF0000"/>
                </a:solidFill>
              </a:rPr>
              <a:t> saturate and kill gradients.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Sigmoid outputs are not zero-centered.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  <p:pic>
        <p:nvPicPr>
          <p:cNvPr id="9" name="Picture 4" descr="http://cs231n.github.io/assets/nn1/sigmoi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676" y="1012506"/>
            <a:ext cx="6705124" cy="36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0" y="1272540"/>
            <a:ext cx="350377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E4FB2DB-0D5F-40EF-BB6B-812963827E5C}"/>
              </a:ext>
            </a:extLst>
          </p:cNvPr>
          <p:cNvSpPr txBox="1">
            <a:spLocks/>
          </p:cNvSpPr>
          <p:nvPr/>
        </p:nvSpPr>
        <p:spPr>
          <a:xfrm>
            <a:off x="503317" y="9939"/>
            <a:ext cx="10058400" cy="112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Activation Functions: Sigmoid</a:t>
            </a:r>
          </a:p>
        </p:txBody>
      </p:sp>
    </p:spTree>
    <p:extLst>
      <p:ext uri="{BB962C8B-B14F-4D97-AF65-F5344CB8AC3E}">
        <p14:creationId xmlns:p14="http://schemas.microsoft.com/office/powerpoint/2010/main" val="284907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Functions: Sigmoid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7473" y="655022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cs231n, Stanford University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99E037-C3F1-4F3B-A7FA-5EA0766D2E2A}"/>
              </a:ext>
            </a:extLst>
          </p:cNvPr>
          <p:cNvSpPr txBox="1">
            <a:spLocks/>
          </p:cNvSpPr>
          <p:nvPr/>
        </p:nvSpPr>
        <p:spPr>
          <a:xfrm>
            <a:off x="1069848" y="22621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Activation Functions: Sigmoid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68709-DBDE-4442-90A6-C05F3DD5D68A}"/>
              </a:ext>
            </a:extLst>
          </p:cNvPr>
          <p:cNvSpPr/>
          <p:nvPr/>
        </p:nvSpPr>
        <p:spPr>
          <a:xfrm>
            <a:off x="790390" y="5217568"/>
            <a:ext cx="11477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Always all positive or all negative</a:t>
            </a:r>
          </a:p>
          <a:p>
            <a:r>
              <a:rPr lang="en-US" sz="3200" dirty="0">
                <a:solidFill>
                  <a:srgbClr val="0000FF"/>
                </a:solidFill>
              </a:rPr>
              <a:t>(this is also why you want zero-mean data!)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9B688BF-2FDB-415A-B6AE-E1434FAC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9" y="655986"/>
            <a:ext cx="9692640" cy="44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0899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1377</Words>
  <Application>Microsoft Office PowerPoint</Application>
  <PresentationFormat>Widescreen</PresentationFormat>
  <Paragraphs>177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Helvetica Neue</vt:lpstr>
      <vt:lpstr>Rockwell</vt:lpstr>
      <vt:lpstr>Rockwell Condensed</vt:lpstr>
      <vt:lpstr>Wingdings</vt:lpstr>
      <vt:lpstr>Office Theme</vt:lpstr>
      <vt:lpstr>Wood Type</vt:lpstr>
      <vt:lpstr>Activation Functions</vt:lpstr>
      <vt:lpstr>PowerPoint Presentation</vt:lpstr>
      <vt:lpstr>Non-linearity Layer</vt:lpstr>
      <vt:lpstr>Activation Functions: Linear</vt:lpstr>
      <vt:lpstr>Activation Functions: Sigmoid</vt:lpstr>
      <vt:lpstr>PowerPoint Presentation</vt:lpstr>
      <vt:lpstr>PowerPoint Presentation</vt:lpstr>
      <vt:lpstr>PowerPoint Presentation</vt:lpstr>
      <vt:lpstr>Activation Functions: Sigmoid</vt:lpstr>
      <vt:lpstr>Activation Functions: Sigmoid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Windows User</dc:creator>
  <cp:lastModifiedBy>Shiv Ram Dubey</cp:lastModifiedBy>
  <cp:revision>100</cp:revision>
  <dcterms:created xsi:type="dcterms:W3CDTF">2019-09-01T06:13:56Z</dcterms:created>
  <dcterms:modified xsi:type="dcterms:W3CDTF">2024-07-12T01:06:42Z</dcterms:modified>
</cp:coreProperties>
</file>