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55" r:id="rId2"/>
    <p:sldId id="369" r:id="rId3"/>
    <p:sldId id="359" r:id="rId4"/>
    <p:sldId id="372" r:id="rId5"/>
    <p:sldId id="373" r:id="rId6"/>
    <p:sldId id="374" r:id="rId7"/>
    <p:sldId id="375" r:id="rId8"/>
    <p:sldId id="376" r:id="rId9"/>
    <p:sldId id="378" r:id="rId10"/>
    <p:sldId id="377" r:id="rId11"/>
    <p:sldId id="358" r:id="rId12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ple 2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4289"/>
    <a:srgbClr val="003683"/>
    <a:srgbClr val="EF3E40"/>
    <a:srgbClr val="003F88"/>
    <a:srgbClr val="F03534"/>
    <a:srgbClr val="4478AB"/>
    <a:srgbClr val="ED3D3D"/>
    <a:srgbClr val="EE3F3E"/>
    <a:srgbClr val="FDCA02"/>
    <a:srgbClr val="003B8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62" autoAdjust="0"/>
  </p:normalViewPr>
  <p:slideViewPr>
    <p:cSldViewPr snapToGrid="0" snapToObjects="1">
      <p:cViewPr>
        <p:scale>
          <a:sx n="77" d="100"/>
          <a:sy n="77" d="100"/>
        </p:scale>
        <p:origin x="-43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1746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28833F3-6894-4446-9DD7-7BF527340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EF6AF53-87C6-44D6-8DF0-82D50DF3A3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3275-9D44-403D-A9EB-A3A69884D368}" type="datetimeFigureOut">
              <a:rPr lang="en-US" smtClean="0"/>
              <a:pPr/>
              <a:t>10-Sep-21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A2EFB75-7C7E-4071-8E1E-D75D344B1E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A295B7-2BD5-4BB8-9CAC-58DBCA39BE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3D9E9-DEB7-4D51-A02F-CCFF7D72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C79F9-0E80-4B59-BFBF-922194FB6FE7}" type="datetimeFigureOut">
              <a:rPr lang="en-US" smtClean="0"/>
              <a:pPr/>
              <a:t>10-Sep-21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012C-24FD-4033-9E4F-17EFABF705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99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65080AC-C60D-4695-B305-1501005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10-Sep-21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CD6079-B8BA-462C-B4F8-F879949C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0D9AAD-96F2-4C0C-A3CC-8F868506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370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10-Sep-21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F342DD3-94F2-431A-BF2E-A4BEC5CD7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38785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10-Sep-21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E9BCB5A-9765-46B3-8024-522FDFB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ABC7395B-BA29-4C79-BEEB-EE53CCFC26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6A950C3E-4668-4901-9878-0DF46FD8E602}"/>
              </a:ext>
            </a:extLst>
          </p:cNvPr>
          <p:cNvSpPr txBox="1">
            <a:spLocks/>
          </p:cNvSpPr>
          <p:nvPr userDrawn="1"/>
        </p:nvSpPr>
        <p:spPr>
          <a:xfrm>
            <a:off x="8890000" y="65087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99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128D82-6440-427D-B2A3-40E4C2EDF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10-Sep-21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37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10-Sep-21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118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2152-08A9-004F-BE32-52A9C6BDFCAD}" type="datetimeFigureOut">
              <a:rPr lang="en-US" smtClean="0"/>
              <a:pPr/>
              <a:t>10-Sep-21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77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3" r:id="rId4"/>
    <p:sldLayoutId id="2147483650" r:id="rId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669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33520" y="4269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dirty="0" smtClean="0"/>
              <a:t>References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49000" y="13266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spcBef>
                <a:spcPts val="638"/>
              </a:spcBef>
              <a:spcAft>
                <a:spcPts val="1417"/>
              </a:spcAft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74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431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37719"/>
            <a:ext cx="12192000" cy="564910"/>
          </a:xfrm>
        </p:spPr>
        <p:txBody>
          <a:bodyPr>
            <a:normAutofit fontScale="90000"/>
          </a:bodyPr>
          <a:lstStyle/>
          <a:p>
            <a:r>
              <a:rPr lang="en-GB" spc="-1" dirty="0" smtClean="0">
                <a:solidFill>
                  <a:srgbClr val="000000"/>
                </a:solidFill>
              </a:rPr>
              <a:t>Project Title</a:t>
            </a:r>
            <a:endParaRPr lang="en-GB" spc="-1" dirty="0">
              <a:solidFill>
                <a:srgbClr val="000000"/>
              </a:solidFill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389160" y="4606920"/>
            <a:ext cx="3823920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1400" b="1" strike="noStrike" spc="-1" dirty="0">
                <a:solidFill>
                  <a:srgbClr val="000000"/>
                </a:solidFill>
                <a:latin typeface="Times New Roman"/>
              </a:rPr>
              <a:t>SUBMITTED BY</a:t>
            </a:r>
            <a:r>
              <a:rPr lang="en-US" sz="1400" b="1" strike="noStrike" spc="-1" dirty="0" smtClean="0">
                <a:solidFill>
                  <a:srgbClr val="000000"/>
                </a:solidFill>
                <a:latin typeface="Times New Roman"/>
              </a:rPr>
              <a:t>:-</a:t>
            </a:r>
          </a:p>
          <a:p>
            <a:r>
              <a:rPr lang="en-US" sz="1400" b="1" spc="-1" dirty="0" smtClean="0">
                <a:solidFill>
                  <a:srgbClr val="000000"/>
                </a:solidFill>
                <a:latin typeface="Times New Roman"/>
              </a:rPr>
              <a:t>Student Names with Roll Nos. and branch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7816680" y="4899240"/>
            <a:ext cx="3832560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1400" b="1" strike="noStrike" spc="-1" dirty="0">
                <a:solidFill>
                  <a:srgbClr val="000000"/>
                </a:solidFill>
                <a:latin typeface="Times New Roman"/>
              </a:rPr>
              <a:t>MENTORED BY</a:t>
            </a:r>
            <a:r>
              <a:rPr lang="en-US" sz="1400" b="1" strike="noStrike" spc="-1" dirty="0" smtClean="0">
                <a:solidFill>
                  <a:srgbClr val="000000"/>
                </a:solidFill>
                <a:latin typeface="Times New Roman"/>
              </a:rPr>
              <a:t>:-</a:t>
            </a:r>
          </a:p>
          <a:p>
            <a:pPr algn="r"/>
            <a:r>
              <a:rPr lang="en-US" sz="1400" b="1" spc="-1" dirty="0" smtClean="0">
                <a:solidFill>
                  <a:srgbClr val="000000"/>
                </a:solidFill>
                <a:latin typeface="Times New Roman"/>
              </a:rPr>
              <a:t>Faculty Name with Full Designation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98917"/>
            <a:ext cx="12192000" cy="564910"/>
          </a:xfrm>
          <a:prstGeom prst="rect">
            <a:avLst/>
          </a:prstGeom>
        </p:spPr>
        <p:txBody>
          <a:bodyPr vert="horz" lIns="91438" tIns="45719" rIns="91438" bIns="45719" rtlCol="0" anchor="ctr">
            <a:normAutofit fontScale="90000" lnSpcReduction="10000"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spc="-1" dirty="0" smtClean="0">
                <a:solidFill>
                  <a:srgbClr val="000000"/>
                </a:solidFill>
                <a:ea typeface="+mj-ea"/>
                <a:cs typeface="+mj-cs"/>
              </a:rPr>
              <a:t>Minor Project Synopsis Presentation</a:t>
            </a:r>
            <a:endParaRPr kumimoji="0" lang="en-GB" sz="3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76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33520" y="4269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dirty="0" smtClean="0"/>
              <a:t>Abstract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49000" y="13266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spcBef>
                <a:spcPts val="638"/>
              </a:spcBef>
              <a:spcAft>
                <a:spcPts val="1417"/>
              </a:spcAft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74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33520" y="4269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dirty="0" smtClean="0"/>
              <a:t>Introduction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49000" y="13266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spcBef>
                <a:spcPts val="638"/>
              </a:spcBef>
              <a:spcAft>
                <a:spcPts val="1417"/>
              </a:spcAft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74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33520" y="4269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dirty="0" smtClean="0"/>
              <a:t>Objectives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49000" y="13266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spcBef>
                <a:spcPts val="638"/>
              </a:spcBef>
              <a:spcAft>
                <a:spcPts val="1417"/>
              </a:spcAft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74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33520" y="4269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dirty="0" smtClean="0"/>
              <a:t>Methodology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49000" y="13266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spcBef>
                <a:spcPts val="638"/>
              </a:spcBef>
              <a:spcAft>
                <a:spcPts val="1417"/>
              </a:spcAft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74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33520" y="4269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dirty="0" smtClean="0"/>
              <a:t>Tools </a:t>
            </a:r>
            <a:r>
              <a:rPr lang="en-US" sz="4000" dirty="0" smtClean="0"/>
              <a:t>and </a:t>
            </a:r>
            <a:r>
              <a:rPr lang="en-US" sz="4000" dirty="0" smtClean="0"/>
              <a:t>Technologies 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49000" y="13266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spcBef>
                <a:spcPts val="638"/>
              </a:spcBef>
              <a:spcAft>
                <a:spcPts val="1417"/>
              </a:spcAft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74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33520" y="4269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Screenshots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49000" y="13266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spcBef>
                <a:spcPts val="638"/>
              </a:spcBef>
              <a:spcAft>
                <a:spcPts val="1417"/>
              </a:spcAft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74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533520" y="42696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4000" dirty="0" smtClean="0"/>
              <a:t>Pert Chart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549000" y="13266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spcBef>
                <a:spcPts val="638"/>
              </a:spcBef>
              <a:spcAft>
                <a:spcPts val="1417"/>
              </a:spcAft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74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8563</TotalTime>
  <Words>36</Words>
  <Application>Microsoft Office PowerPoint</Application>
  <PresentationFormat>Custom</PresentationFormat>
  <Paragraphs>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Project Title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 the embankments</dc:title>
  <dc:creator>Apple 2</dc:creator>
  <cp:lastModifiedBy>arjun</cp:lastModifiedBy>
  <cp:revision>662</cp:revision>
  <cp:lastPrinted>2017-08-16T11:40:20Z</cp:lastPrinted>
  <dcterms:created xsi:type="dcterms:W3CDTF">2017-08-14T08:34:40Z</dcterms:created>
  <dcterms:modified xsi:type="dcterms:W3CDTF">2021-09-10T05:47:43Z</dcterms:modified>
</cp:coreProperties>
</file>