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4"/>
  </p:sldMasterIdLst>
  <p:notesMasterIdLst>
    <p:notesMasterId r:id="rId61"/>
  </p:notesMasterIdLst>
  <p:sldIdLst>
    <p:sldId id="270" r:id="rId5"/>
    <p:sldId id="331" r:id="rId6"/>
    <p:sldId id="272" r:id="rId7"/>
    <p:sldId id="280" r:id="rId8"/>
    <p:sldId id="278" r:id="rId9"/>
    <p:sldId id="273" r:id="rId10"/>
    <p:sldId id="275" r:id="rId11"/>
    <p:sldId id="276" r:id="rId12"/>
    <p:sldId id="277" r:id="rId13"/>
    <p:sldId id="274" r:id="rId14"/>
    <p:sldId id="281" r:id="rId15"/>
    <p:sldId id="283" r:id="rId16"/>
    <p:sldId id="284" r:id="rId17"/>
    <p:sldId id="285" r:id="rId18"/>
    <p:sldId id="286" r:id="rId19"/>
    <p:sldId id="290" r:id="rId20"/>
    <p:sldId id="291" r:id="rId21"/>
    <p:sldId id="289" r:id="rId22"/>
    <p:sldId id="292" r:id="rId23"/>
    <p:sldId id="293" r:id="rId24"/>
    <p:sldId id="294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5" r:id="rId34"/>
    <p:sldId id="307" r:id="rId35"/>
    <p:sldId id="306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20" r:id="rId48"/>
    <p:sldId id="321" r:id="rId49"/>
    <p:sldId id="322" r:id="rId50"/>
    <p:sldId id="323" r:id="rId51"/>
    <p:sldId id="319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269" r:id="rId6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6DB2B-D519-41B1-9258-7DBCFF837BF5}" v="2" dt="2025-04-17T09:07:35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805" autoAdjust="0"/>
  </p:normalViewPr>
  <p:slideViewPr>
    <p:cSldViewPr>
      <p:cViewPr varScale="1">
        <p:scale>
          <a:sx n="82" d="100"/>
          <a:sy n="82" d="100"/>
        </p:scale>
        <p:origin x="384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ntara Kotoky" userId="65c511a6-98fb-4cce-97a4-be1a224b05f8" providerId="ADAL" clId="{D8CA592B-68DF-46F0-94C4-43B61C22241F}"/>
    <pc:docChg chg="undo custSel addSld delSld modSld">
      <pc:chgData name="Nayantara Kotoky" userId="65c511a6-98fb-4cce-97a4-be1a224b05f8" providerId="ADAL" clId="{D8CA592B-68DF-46F0-94C4-43B61C22241F}" dt="2023-12-03T17:37:11.403" v="981" actId="1035"/>
      <pc:docMkLst>
        <pc:docMk/>
      </pc:docMkLst>
      <pc:sldChg chg="modSp mod">
        <pc:chgData name="Nayantara Kotoky" userId="65c511a6-98fb-4cce-97a4-be1a224b05f8" providerId="ADAL" clId="{D8CA592B-68DF-46F0-94C4-43B61C22241F}" dt="2023-12-03T17:37:11.403" v="981" actId="1035"/>
        <pc:sldMkLst>
          <pc:docMk/>
          <pc:sldMk cId="3658107257" sldId="256"/>
        </pc:sldMkLst>
      </pc:sldChg>
      <pc:sldChg chg="del">
        <pc:chgData name="Nayantara Kotoky" userId="65c511a6-98fb-4cce-97a4-be1a224b05f8" providerId="ADAL" clId="{D8CA592B-68DF-46F0-94C4-43B61C22241F}" dt="2023-12-03T17:35:57.095" v="975" actId="47"/>
        <pc:sldMkLst>
          <pc:docMk/>
          <pc:sldMk cId="1113775822" sldId="271"/>
        </pc:sldMkLst>
      </pc:sldChg>
      <pc:sldChg chg="del">
        <pc:chgData name="Nayantara Kotoky" userId="65c511a6-98fb-4cce-97a4-be1a224b05f8" providerId="ADAL" clId="{D8CA592B-68DF-46F0-94C4-43B61C22241F}" dt="2023-12-03T17:36:12.149" v="977" actId="47"/>
        <pc:sldMkLst>
          <pc:docMk/>
          <pc:sldMk cId="2477308917" sldId="282"/>
        </pc:sldMkLst>
      </pc:sldChg>
      <pc:sldChg chg="del">
        <pc:chgData name="Nayantara Kotoky" userId="65c511a6-98fb-4cce-97a4-be1a224b05f8" providerId="ADAL" clId="{D8CA592B-68DF-46F0-94C4-43B61C22241F}" dt="2023-12-03T17:36:17.032" v="978" actId="47"/>
        <pc:sldMkLst>
          <pc:docMk/>
          <pc:sldMk cId="3035160123" sldId="287"/>
        </pc:sldMkLst>
      </pc:sldChg>
      <pc:sldChg chg="del">
        <pc:chgData name="Nayantara Kotoky" userId="65c511a6-98fb-4cce-97a4-be1a224b05f8" providerId="ADAL" clId="{D8CA592B-68DF-46F0-94C4-43B61C22241F}" dt="2023-12-03T17:36:08.279" v="976" actId="47"/>
        <pc:sldMkLst>
          <pc:docMk/>
          <pc:sldMk cId="1628632911" sldId="288"/>
        </pc:sldMkLst>
      </pc:sldChg>
      <pc:sldChg chg="del">
        <pc:chgData name="Nayantara Kotoky" userId="65c511a6-98fb-4cce-97a4-be1a224b05f8" providerId="ADAL" clId="{D8CA592B-68DF-46F0-94C4-43B61C22241F}" dt="2023-12-03T17:36:24.531" v="979" actId="47"/>
        <pc:sldMkLst>
          <pc:docMk/>
          <pc:sldMk cId="2726599589" sldId="295"/>
        </pc:sldMkLst>
      </pc:sldChg>
      <pc:sldChg chg="del">
        <pc:chgData name="Nayantara Kotoky" userId="65c511a6-98fb-4cce-97a4-be1a224b05f8" providerId="ADAL" clId="{D8CA592B-68DF-46F0-94C4-43B61C22241F}" dt="2023-12-03T17:36:34.781" v="980" actId="47"/>
        <pc:sldMkLst>
          <pc:docMk/>
          <pc:sldMk cId="3960714122" sldId="304"/>
        </pc:sldMkLst>
      </pc:sldChg>
      <pc:sldChg chg="modSp mod">
        <pc:chgData name="Nayantara Kotoky" userId="65c511a6-98fb-4cce-97a4-be1a224b05f8" providerId="ADAL" clId="{D8CA592B-68DF-46F0-94C4-43B61C22241F}" dt="2023-12-03T16:39:56.592" v="132" actId="115"/>
        <pc:sldMkLst>
          <pc:docMk/>
          <pc:sldMk cId="2253945157" sldId="318"/>
        </pc:sldMkLst>
      </pc:sldChg>
      <pc:sldChg chg="modSp mod">
        <pc:chgData name="Nayantara Kotoky" userId="65c511a6-98fb-4cce-97a4-be1a224b05f8" providerId="ADAL" clId="{D8CA592B-68DF-46F0-94C4-43B61C22241F}" dt="2023-12-03T16:48:51.654" v="176" actId="20577"/>
        <pc:sldMkLst>
          <pc:docMk/>
          <pc:sldMk cId="1361499648" sldId="319"/>
        </pc:sldMkLst>
      </pc:sldChg>
      <pc:sldChg chg="delSp modSp mod">
        <pc:chgData name="Nayantara Kotoky" userId="65c511a6-98fb-4cce-97a4-be1a224b05f8" providerId="ADAL" clId="{D8CA592B-68DF-46F0-94C4-43B61C22241F}" dt="2023-12-03T16:40:04.933" v="133" actId="478"/>
        <pc:sldMkLst>
          <pc:docMk/>
          <pc:sldMk cId="1404886290" sldId="323"/>
        </pc:sldMkLst>
      </pc:sldChg>
      <pc:sldChg chg="delSp modSp new mod">
        <pc:chgData name="Nayantara Kotoky" userId="65c511a6-98fb-4cce-97a4-be1a224b05f8" providerId="ADAL" clId="{D8CA592B-68DF-46F0-94C4-43B61C22241F}" dt="2023-12-03T16:51:29.369" v="227" actId="20577"/>
        <pc:sldMkLst>
          <pc:docMk/>
          <pc:sldMk cId="487838427" sldId="324"/>
        </pc:sldMkLst>
      </pc:sldChg>
      <pc:sldChg chg="addSp modSp new mod">
        <pc:chgData name="Nayantara Kotoky" userId="65c511a6-98fb-4cce-97a4-be1a224b05f8" providerId="ADAL" clId="{D8CA592B-68DF-46F0-94C4-43B61C22241F}" dt="2023-12-03T17:15:11.754" v="350" actId="313"/>
        <pc:sldMkLst>
          <pc:docMk/>
          <pc:sldMk cId="3403061034" sldId="325"/>
        </pc:sldMkLst>
      </pc:sldChg>
      <pc:sldChg chg="addSp delSp modSp new mod">
        <pc:chgData name="Nayantara Kotoky" userId="65c511a6-98fb-4cce-97a4-be1a224b05f8" providerId="ADAL" clId="{D8CA592B-68DF-46F0-94C4-43B61C22241F}" dt="2023-12-03T17:21:36.257" v="514" actId="115"/>
        <pc:sldMkLst>
          <pc:docMk/>
          <pc:sldMk cId="2489825280" sldId="326"/>
        </pc:sldMkLst>
      </pc:sldChg>
      <pc:sldChg chg="addSp delSp modSp new mod">
        <pc:chgData name="Nayantara Kotoky" userId="65c511a6-98fb-4cce-97a4-be1a224b05f8" providerId="ADAL" clId="{D8CA592B-68DF-46F0-94C4-43B61C22241F}" dt="2023-12-03T17:21:20.023" v="510" actId="1076"/>
        <pc:sldMkLst>
          <pc:docMk/>
          <pc:sldMk cId="867022271" sldId="327"/>
        </pc:sldMkLst>
      </pc:sldChg>
      <pc:sldChg chg="delSp modSp new mod">
        <pc:chgData name="Nayantara Kotoky" userId="65c511a6-98fb-4cce-97a4-be1a224b05f8" providerId="ADAL" clId="{D8CA592B-68DF-46F0-94C4-43B61C22241F}" dt="2023-12-03T17:23:44.798" v="579" actId="115"/>
        <pc:sldMkLst>
          <pc:docMk/>
          <pc:sldMk cId="1786905581" sldId="328"/>
        </pc:sldMkLst>
      </pc:sldChg>
      <pc:sldChg chg="addSp delSp modSp new mod">
        <pc:chgData name="Nayantara Kotoky" userId="65c511a6-98fb-4cce-97a4-be1a224b05f8" providerId="ADAL" clId="{D8CA592B-68DF-46F0-94C4-43B61C22241F}" dt="2023-12-03T17:26:21.807" v="656" actId="1076"/>
        <pc:sldMkLst>
          <pc:docMk/>
          <pc:sldMk cId="2082691122" sldId="329"/>
        </pc:sldMkLst>
      </pc:sldChg>
      <pc:sldChg chg="addSp delSp modSp new mod">
        <pc:chgData name="Nayantara Kotoky" userId="65c511a6-98fb-4cce-97a4-be1a224b05f8" providerId="ADAL" clId="{D8CA592B-68DF-46F0-94C4-43B61C22241F}" dt="2023-12-03T17:27:23.365" v="667" actId="14100"/>
        <pc:sldMkLst>
          <pc:docMk/>
          <pc:sldMk cId="362138353" sldId="330"/>
        </pc:sldMkLst>
      </pc:sldChg>
      <pc:sldChg chg="modSp new mod">
        <pc:chgData name="Nayantara Kotoky" userId="65c511a6-98fb-4cce-97a4-be1a224b05f8" providerId="ADAL" clId="{D8CA592B-68DF-46F0-94C4-43B61C22241F}" dt="2023-12-03T17:34:32.791" v="974" actId="6549"/>
        <pc:sldMkLst>
          <pc:docMk/>
          <pc:sldMk cId="1939968275" sldId="331"/>
        </pc:sldMkLst>
      </pc:sldChg>
    </pc:docChg>
  </pc:docChgLst>
  <pc:docChgLst>
    <pc:chgData name="Prateek Raj Gautam" userId="479783a9-2d77-4eb2-9137-1309bba7f46f" providerId="ADAL" clId="{AAF6DB2B-D519-41B1-9258-7DBCFF837BF5}"/>
    <pc:docChg chg="custSel delSld modSld modMainMaster">
      <pc:chgData name="Prateek Raj Gautam" userId="479783a9-2d77-4eb2-9137-1309bba7f46f" providerId="ADAL" clId="{AAF6DB2B-D519-41B1-9258-7DBCFF837BF5}" dt="2025-04-17T09:07:35.156" v="7"/>
      <pc:docMkLst>
        <pc:docMk/>
      </pc:docMkLst>
      <pc:sldChg chg="del">
        <pc:chgData name="Prateek Raj Gautam" userId="479783a9-2d77-4eb2-9137-1309bba7f46f" providerId="ADAL" clId="{AAF6DB2B-D519-41B1-9258-7DBCFF837BF5}" dt="2025-04-17T09:06:29.377" v="0" actId="2696"/>
        <pc:sldMkLst>
          <pc:docMk/>
          <pc:sldMk cId="3658107257" sldId="256"/>
        </pc:sldMkLst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3984659478" sldId="269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3984659478" sldId="269"/>
            <ac:spMk id="2" creationId="{00000000-0000-0000-0000-000000000000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1129210499" sldId="270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129210499" sldId="270"/>
            <ac:spMk id="3" creationId="{CD71B268-9C90-DB03-6BE5-5A082D9D77AE}"/>
          </ac:spMkLst>
        </pc:spChg>
      </pc:sldChg>
      <pc:sldChg chg="modSp mod">
        <pc:chgData name="Prateek Raj Gautam" userId="479783a9-2d77-4eb2-9137-1309bba7f46f" providerId="ADAL" clId="{AAF6DB2B-D519-41B1-9258-7DBCFF837BF5}" dt="2025-04-17T09:07:35.156" v="7"/>
        <pc:sldMkLst>
          <pc:docMk/>
          <pc:sldMk cId="1273274892" sldId="272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273274892" sldId="272"/>
            <ac:spMk id="2" creationId="{438E4EE6-F9FA-225B-E5F4-FEF3FB03D47A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273274892" sldId="272"/>
            <ac:spMk id="3" creationId="{715884D2-0AC6-F9A5-0F52-2BA7DA57E19C}"/>
          </ac:spMkLst>
        </pc:spChg>
        <pc:spChg chg="mod">
          <ac:chgData name="Prateek Raj Gautam" userId="479783a9-2d77-4eb2-9137-1309bba7f46f" providerId="ADAL" clId="{AAF6DB2B-D519-41B1-9258-7DBCFF837BF5}" dt="2025-04-17T09:07:33.034" v="2" actId="27636"/>
          <ac:spMkLst>
            <pc:docMk/>
            <pc:sldMk cId="1273274892" sldId="272"/>
            <ac:spMk id="4" creationId="{DB91A684-329B-6EFE-80E3-ADF780EF0318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839241580" sldId="273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839241580" sldId="273"/>
            <ac:spMk id="2" creationId="{9B96A12F-2088-1E46-A7BF-01DFC21A150F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839241580" sldId="273"/>
            <ac:spMk id="3" creationId="{BEAC0041-DE5B-5076-A7CF-42B1D86E8055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4222316361" sldId="274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4222316361" sldId="274"/>
            <ac:spMk id="2" creationId="{32F29BA6-7005-5BE1-D308-4455ECD60B05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4222316361" sldId="274"/>
            <ac:spMk id="3" creationId="{094B904F-2A19-22C2-85BD-8141FE35C14B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4222316361" sldId="274"/>
            <ac:spMk id="4" creationId="{EEA4F729-C913-A5F9-10F0-A0E7B837EAB7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345396544" sldId="275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345396544" sldId="275"/>
            <ac:spMk id="3" creationId="{2810284E-85DF-6FAA-C520-ED165EE631DB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1802622946" sldId="276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802622946" sldId="276"/>
            <ac:spMk id="3" creationId="{9137891B-7B72-C63C-27AD-03E985760129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316313289" sldId="277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316313289" sldId="277"/>
            <ac:spMk id="3" creationId="{FD065FFC-E192-3EEE-1BC3-5F34CEE1A5E4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4248102802" sldId="278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4248102802" sldId="278"/>
            <ac:spMk id="3" creationId="{D8E1ED9F-2600-FCF9-7257-1BC267BCC7BC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1424599724" sldId="280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424599724" sldId="280"/>
            <ac:spMk id="3" creationId="{D33427EB-278A-15BA-36F8-0875CFE232CF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195942582" sldId="281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95942582" sldId="281"/>
            <ac:spMk id="3" creationId="{AC4A264B-9FD5-B724-3C05-E05FCB8BA94E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1044618918" sldId="283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044618918" sldId="283"/>
            <ac:spMk id="3" creationId="{99B7D5F7-096C-1A9C-E107-3F8DA818F088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3070545429" sldId="284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3070545429" sldId="284"/>
            <ac:spMk id="3" creationId="{C6D9575B-566C-1093-8661-59898D69F605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560489684" sldId="285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560489684" sldId="285"/>
            <ac:spMk id="3" creationId="{5EEE98D2-55E3-4199-BF21-9F2828861F6B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3984848687" sldId="286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3984848687" sldId="286"/>
            <ac:spMk id="3" creationId="{96D4835E-F38D-D0A9-970A-971BFA3DB82D}"/>
          </ac:spMkLst>
        </pc:spChg>
      </pc:sldChg>
      <pc:sldChg chg="modSp mod">
        <pc:chgData name="Prateek Raj Gautam" userId="479783a9-2d77-4eb2-9137-1309bba7f46f" providerId="ADAL" clId="{AAF6DB2B-D519-41B1-9258-7DBCFF837BF5}" dt="2025-04-17T09:07:35.156" v="7"/>
        <pc:sldMkLst>
          <pc:docMk/>
          <pc:sldMk cId="3703092940" sldId="289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3703092940" sldId="289"/>
            <ac:spMk id="2" creationId="{D73603D9-F955-EEFC-30E7-CD88C1BFC33C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3703092940" sldId="289"/>
            <ac:spMk id="3" creationId="{D8A2B5C4-B88C-EE51-7F89-065295677E40}"/>
          </ac:spMkLst>
        </pc:spChg>
        <pc:spChg chg="mod">
          <ac:chgData name="Prateek Raj Gautam" userId="479783a9-2d77-4eb2-9137-1309bba7f46f" providerId="ADAL" clId="{AAF6DB2B-D519-41B1-9258-7DBCFF837BF5}" dt="2025-04-17T09:07:33.085" v="3" actId="27636"/>
          <ac:spMkLst>
            <pc:docMk/>
            <pc:sldMk cId="3703092940" sldId="289"/>
            <ac:spMk id="4" creationId="{6C1E6673-295C-E8E9-84BD-3E85A772E5AC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533488089" sldId="290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533488089" sldId="290"/>
            <ac:spMk id="2" creationId="{58EFF733-1465-367E-80DF-CB55C6416495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533488089" sldId="290"/>
            <ac:spMk id="3" creationId="{CD2C129A-6AF5-1870-28E6-80A6DFEADFF3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533488089" sldId="290"/>
            <ac:spMk id="4" creationId="{A02DD506-6314-C11B-F4CB-886810609938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1694552594" sldId="291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694552594" sldId="291"/>
            <ac:spMk id="3" creationId="{38CAE83F-C8B6-AFDF-744B-5A770A6D251C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1051668867" sldId="292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051668867" sldId="292"/>
            <ac:spMk id="3" creationId="{CABECEC3-CC64-C907-92C9-B27288419E6B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1869757730" sldId="293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869757730" sldId="293"/>
            <ac:spMk id="2" creationId="{5EDBDE69-AEE0-8387-B87E-8CEC077BB1F9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869757730" sldId="293"/>
            <ac:spMk id="3" creationId="{CBD2F4DA-E86B-C12A-63D8-697433D5A2EF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869757730" sldId="293"/>
            <ac:spMk id="4" creationId="{30DE84D5-5098-3A72-4BA8-DD68C3AE7B90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1653656783" sldId="294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653656783" sldId="294"/>
            <ac:spMk id="3" creationId="{66C5C5DD-760A-8B6C-F21B-759C4F650ED6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2568394459" sldId="296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568394459" sldId="296"/>
            <ac:spMk id="2" creationId="{06DDD045-6ECA-AFA8-96DC-E21D7876BA98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568394459" sldId="296"/>
            <ac:spMk id="3" creationId="{9EC7DFA6-9A1B-6586-24C9-3740024E1D3A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568394459" sldId="296"/>
            <ac:spMk id="4" creationId="{4F9F1FBD-05DD-37A8-FE97-6075DDA87ED2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2748764937" sldId="297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748764937" sldId="297"/>
            <ac:spMk id="3" creationId="{9C9B3A89-74FF-B4D0-9196-4717B18BBA27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2789473746" sldId="298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789473746" sldId="298"/>
            <ac:spMk id="3" creationId="{F16E27DE-07E2-0C77-A8C3-40214A609C5F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3860549113" sldId="299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3860549113" sldId="299"/>
            <ac:spMk id="2" creationId="{7EB59502-2F9C-D0D7-D046-B4452643C5C8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3860549113" sldId="299"/>
            <ac:spMk id="3" creationId="{120D190F-7441-8DF8-919B-6433A279B711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3860549113" sldId="299"/>
            <ac:spMk id="4" creationId="{8EF461F8-C9BE-8A27-6D70-1C9C949DBE89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2676427391" sldId="300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676427391" sldId="300"/>
            <ac:spMk id="2" creationId="{84042187-C6EB-256F-238B-667B704FCA8A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676427391" sldId="300"/>
            <ac:spMk id="3" creationId="{7DEE320F-37B0-A8C3-64F1-04374FDD805C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313119432" sldId="301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313119432" sldId="301"/>
            <ac:spMk id="3" creationId="{5D8D1059-44CA-B910-6A28-453AE296EEC0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2098930179" sldId="302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098930179" sldId="302"/>
            <ac:spMk id="2" creationId="{AAC756EE-AF52-8A57-3168-76139322EFBC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098930179" sldId="302"/>
            <ac:spMk id="3" creationId="{7133801C-AD5D-0D05-9CF8-113FC42BF83D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098930179" sldId="302"/>
            <ac:spMk id="4" creationId="{88F9303A-8933-F5A2-787F-A0AF1BADE7FA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1747423755" sldId="303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747423755" sldId="303"/>
            <ac:spMk id="3" creationId="{70735F29-2AA4-EE44-9766-209602D2B48B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1642789409" sldId="305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642789409" sldId="305"/>
            <ac:spMk id="2" creationId="{7CDB239E-8C2F-41A7-C3C8-B8BA40221CEC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642789409" sldId="305"/>
            <ac:spMk id="3" creationId="{762F1D6F-F527-812D-3C4D-40191E14AB1D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1264194178" sldId="306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264194178" sldId="306"/>
            <ac:spMk id="3" creationId="{D894BF94-C7BC-B495-E795-C25FB7F1D015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2932976196" sldId="307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932976196" sldId="307"/>
            <ac:spMk id="3" creationId="{3B35D122-6521-9975-C395-1F5036FED105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1781343034" sldId="308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781343034" sldId="308"/>
            <ac:spMk id="2" creationId="{828A1DA4-B25A-760D-0E52-5F0AA2A6FFF9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781343034" sldId="308"/>
            <ac:spMk id="3" creationId="{F499F5C1-C35F-7322-C8BF-2C18C963C5DB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3510351128" sldId="309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3510351128" sldId="309"/>
            <ac:spMk id="3" creationId="{828A9BB5-BA66-6C33-A830-118E3F07702B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3141966996" sldId="310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3141966996" sldId="310"/>
            <ac:spMk id="3" creationId="{C0B32357-B360-28D9-80BB-EA3B55703533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1904247920" sldId="311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904247920" sldId="311"/>
            <ac:spMk id="3" creationId="{367E48A0-9A35-47AE-A66C-8F826927502D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1554329777" sldId="312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554329777" sldId="312"/>
            <ac:spMk id="3" creationId="{C9719A52-21E2-0BE5-C5DD-6AE1600DB52C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3671511741" sldId="313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3671511741" sldId="313"/>
            <ac:spMk id="3" creationId="{C9719A52-21E2-0BE5-C5DD-6AE1600DB52C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4149581712" sldId="314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4149581712" sldId="314"/>
            <ac:spMk id="2" creationId="{CDF72C19-6558-A64D-D03B-28960D15F35B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4149581712" sldId="314"/>
            <ac:spMk id="3" creationId="{06C606EE-8D6F-ED42-955E-8A1DB39D5284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4149581712" sldId="314"/>
            <ac:spMk id="4" creationId="{38E9D1CE-564A-3342-BDCB-E3EC661C6A13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2501055242" sldId="315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501055242" sldId="315"/>
            <ac:spMk id="2" creationId="{D7D476C1-F4F2-03FE-C0C4-C79FB305EA24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501055242" sldId="315"/>
            <ac:spMk id="3" creationId="{78B14C82-5121-B4BB-9299-87CD5664C0B9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501055242" sldId="315"/>
            <ac:spMk id="4" creationId="{74A94F0B-E9EC-6DF5-4EC2-05373E1ED1DB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2298264872" sldId="316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298264872" sldId="316"/>
            <ac:spMk id="2" creationId="{5C64094D-C934-583B-DE01-23D97CB3A06E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298264872" sldId="316"/>
            <ac:spMk id="3" creationId="{7FE0570E-4D89-DEB6-4A34-52F4AB943176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348602782" sldId="317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348602782" sldId="317"/>
            <ac:spMk id="3" creationId="{37EF40E2-565E-B1D8-D59F-AF36411A6B0C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2253945157" sldId="318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253945157" sldId="318"/>
            <ac:spMk id="2" creationId="{AF70A3CF-5F32-B22D-9FE5-B27E254767DD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253945157" sldId="318"/>
            <ac:spMk id="3" creationId="{EAE93E64-78EC-45E0-905C-3673B6803114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253945157" sldId="318"/>
            <ac:spMk id="4" creationId="{3D06850F-F259-6B70-C282-4419E4B1A321}"/>
          </ac:spMkLst>
        </pc:spChg>
      </pc:sldChg>
      <pc:sldChg chg="modSp mod">
        <pc:chgData name="Prateek Raj Gautam" userId="479783a9-2d77-4eb2-9137-1309bba7f46f" providerId="ADAL" clId="{AAF6DB2B-D519-41B1-9258-7DBCFF837BF5}" dt="2025-04-17T09:07:35.156" v="7"/>
        <pc:sldMkLst>
          <pc:docMk/>
          <pc:sldMk cId="1361499648" sldId="319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361499648" sldId="319"/>
            <ac:spMk id="2" creationId="{045F1475-C53B-0378-0D0A-DA41222EBF6C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361499648" sldId="319"/>
            <ac:spMk id="3" creationId="{22D2A90C-2539-CD97-926A-70A17F1E2637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361499648" sldId="319"/>
            <ac:spMk id="4" creationId="{8E4AAC7E-F689-6B95-EDFD-175665AA5979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363766107" sldId="320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363766107" sldId="320"/>
            <ac:spMk id="3" creationId="{5517C9C4-4A1D-E7F4-9FFD-2524B4A6828F}"/>
          </ac:spMkLst>
        </pc:spChg>
      </pc:sldChg>
      <pc:sldChg chg="modSp mod">
        <pc:chgData name="Prateek Raj Gautam" userId="479783a9-2d77-4eb2-9137-1309bba7f46f" providerId="ADAL" clId="{AAF6DB2B-D519-41B1-9258-7DBCFF837BF5}" dt="2025-04-17T09:07:35.156" v="7"/>
        <pc:sldMkLst>
          <pc:docMk/>
          <pc:sldMk cId="565581000" sldId="321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565581000" sldId="321"/>
            <ac:spMk id="3" creationId="{F6D48D2F-6ACE-1CC5-45C5-55D5FCEBC6C2}"/>
          </ac:spMkLst>
        </pc:spChg>
        <pc:spChg chg="mod">
          <ac:chgData name="Prateek Raj Gautam" userId="479783a9-2d77-4eb2-9137-1309bba7f46f" providerId="ADAL" clId="{AAF6DB2B-D519-41B1-9258-7DBCFF837BF5}" dt="2025-04-17T09:07:33.204" v="4" actId="27636"/>
          <ac:spMkLst>
            <pc:docMk/>
            <pc:sldMk cId="565581000" sldId="321"/>
            <ac:spMk id="4" creationId="{29743103-58D3-A661-3CD3-0A07340A67E0}"/>
          </ac:spMkLst>
        </pc:spChg>
      </pc:sldChg>
      <pc:sldChg chg="modSp mod">
        <pc:chgData name="Prateek Raj Gautam" userId="479783a9-2d77-4eb2-9137-1309bba7f46f" providerId="ADAL" clId="{AAF6DB2B-D519-41B1-9258-7DBCFF837BF5}" dt="2025-04-17T09:07:35.156" v="7"/>
        <pc:sldMkLst>
          <pc:docMk/>
          <pc:sldMk cId="1499994684" sldId="322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499994684" sldId="322"/>
            <ac:spMk id="3" creationId="{79919C77-B429-17AC-9F08-45A8969CF26E}"/>
          </ac:spMkLst>
        </pc:spChg>
        <pc:spChg chg="mod">
          <ac:chgData name="Prateek Raj Gautam" userId="479783a9-2d77-4eb2-9137-1309bba7f46f" providerId="ADAL" clId="{AAF6DB2B-D519-41B1-9258-7DBCFF837BF5}" dt="2025-04-17T09:07:33.218" v="5" actId="27636"/>
          <ac:spMkLst>
            <pc:docMk/>
            <pc:sldMk cId="1499994684" sldId="322"/>
            <ac:spMk id="4" creationId="{F117E699-8DCD-210F-40CD-F8EDC76A3B34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1404886290" sldId="323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404886290" sldId="323"/>
            <ac:spMk id="3" creationId="{BFB398CB-7CF2-C53F-B362-B5EB3D3333CC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404886290" sldId="323"/>
            <ac:spMk id="4" creationId="{9E01AF49-61D5-ED5B-856C-4B7D0C9EDA43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487838427" sldId="324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487838427" sldId="324"/>
            <ac:spMk id="3" creationId="{1BB86E9F-73B9-DE28-68BD-3F1178181245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3403061034" sldId="325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3403061034" sldId="325"/>
            <ac:spMk id="3" creationId="{9A44373B-5FEA-5E29-7FBA-447898F9B92B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2489825280" sldId="326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489825280" sldId="326"/>
            <ac:spMk id="3" creationId="{DF75CC61-D8B3-2768-4927-8E92A2D6BF23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867022271" sldId="327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867022271" sldId="327"/>
            <ac:spMk id="3" creationId="{C10D63ED-865F-929D-59EC-FEBDACE27FA2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1786905581" sldId="328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786905581" sldId="328"/>
            <ac:spMk id="3" creationId="{5428E9CF-5A21-6361-C6FA-E97481AA447B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2082691122" sldId="329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2082691122" sldId="329"/>
            <ac:spMk id="3" creationId="{57294903-DCB2-4EA6-7952-AAE58C370096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362138353" sldId="330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362138353" sldId="330"/>
            <ac:spMk id="3" creationId="{C960749F-B5CA-C732-F6C3-CC8A44E658D1}"/>
          </ac:spMkLst>
        </pc:spChg>
      </pc:sldChg>
      <pc:sldChg chg="modSp">
        <pc:chgData name="Prateek Raj Gautam" userId="479783a9-2d77-4eb2-9137-1309bba7f46f" providerId="ADAL" clId="{AAF6DB2B-D519-41B1-9258-7DBCFF837BF5}" dt="2025-04-17T09:07:35.156" v="7"/>
        <pc:sldMkLst>
          <pc:docMk/>
          <pc:sldMk cId="1939968275" sldId="331"/>
        </pc:sldMkLst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939968275" sldId="331"/>
            <ac:spMk id="2" creationId="{5FAFB538-0239-157E-0BF8-761E6A298E96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939968275" sldId="331"/>
            <ac:spMk id="3" creationId="{F747908F-2473-F77D-5D79-AC9EFBFD7213}"/>
          </ac:spMkLst>
        </pc:spChg>
        <pc:spChg chg="mod">
          <ac:chgData name="Prateek Raj Gautam" userId="479783a9-2d77-4eb2-9137-1309bba7f46f" providerId="ADAL" clId="{AAF6DB2B-D519-41B1-9258-7DBCFF837BF5}" dt="2025-04-17T09:07:35.156" v="7"/>
          <ac:spMkLst>
            <pc:docMk/>
            <pc:sldMk cId="1939968275" sldId="331"/>
            <ac:spMk id="4" creationId="{51EBA9B1-32F3-0AE9-B8E5-EDC947AB9F98}"/>
          </ac:spMkLst>
        </pc:spChg>
      </pc:sldChg>
      <pc:sldMasterChg chg="addSp">
        <pc:chgData name="Prateek Raj Gautam" userId="479783a9-2d77-4eb2-9137-1309bba7f46f" providerId="ADAL" clId="{AAF6DB2B-D519-41B1-9258-7DBCFF837BF5}" dt="2025-04-17T09:07:32.837" v="1"/>
        <pc:sldMasterMkLst>
          <pc:docMk/>
          <pc:sldMasterMk cId="764813204" sldId="2147483900"/>
        </pc:sldMasterMkLst>
        <pc:spChg chg="add">
          <ac:chgData name="Prateek Raj Gautam" userId="479783a9-2d77-4eb2-9137-1309bba7f46f" providerId="ADAL" clId="{AAF6DB2B-D519-41B1-9258-7DBCFF837BF5}" dt="2025-04-17T09:07:32.837" v="1"/>
          <ac:spMkLst>
            <pc:docMk/>
            <pc:sldMasterMk cId="764813204" sldId="2147483900"/>
            <ac:spMk id="7" creationId="{450D7F4E-B181-9C07-211A-8F0C370F780E}"/>
          </ac:spMkLst>
        </pc:spChg>
      </pc:sldMasterChg>
      <pc:sldMasterChg chg="addSp">
        <pc:chgData name="Prateek Raj Gautam" userId="479783a9-2d77-4eb2-9137-1309bba7f46f" providerId="ADAL" clId="{AAF6DB2B-D519-41B1-9258-7DBCFF837BF5}" dt="2025-04-17T09:07:35.156" v="7"/>
        <pc:sldMasterMkLst>
          <pc:docMk/>
          <pc:sldMasterMk cId="1049520025" sldId="2147483912"/>
        </pc:sldMasterMkLst>
        <pc:spChg chg="add">
          <ac:chgData name="Prateek Raj Gautam" userId="479783a9-2d77-4eb2-9137-1309bba7f46f" providerId="ADAL" clId="{AAF6DB2B-D519-41B1-9258-7DBCFF837BF5}" dt="2025-04-17T09:07:35.156" v="7"/>
          <ac:spMkLst>
            <pc:docMk/>
            <pc:sldMasterMk cId="1049520025" sldId="2147483912"/>
            <ac:spMk id="7" creationId="{61D8012F-97A1-AEB6-F9E5-E80DE0AE3286}"/>
          </ac:spMkLst>
        </pc:spChg>
      </pc:sldMasterChg>
    </pc:docChg>
  </pc:docChgLst>
  <pc:docChgLst>
    <pc:chgData name="Nayantara Kotoky" userId="65c511a6-98fb-4cce-97a4-be1a224b05f8" providerId="ADAL" clId="{4C0355FF-68B7-4074-87E2-4CDDF52B9217}"/>
    <pc:docChg chg="custSel modSld modMainMaster">
      <pc:chgData name="Nayantara Kotoky" userId="65c511a6-98fb-4cce-97a4-be1a224b05f8" providerId="ADAL" clId="{4C0355FF-68B7-4074-87E2-4CDDF52B9217}" dt="2023-12-05T15:53:44.938" v="23" actId="1076"/>
      <pc:docMkLst>
        <pc:docMk/>
      </pc:docMkLst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3658107257" sldId="256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3984659478" sldId="269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1129210499" sldId="270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1273274892" sldId="272"/>
        </pc:sldMkLst>
      </pc:sldChg>
      <pc:sldChg chg="modSp mod">
        <pc:chgData name="Nayantara Kotoky" userId="65c511a6-98fb-4cce-97a4-be1a224b05f8" providerId="ADAL" clId="{4C0355FF-68B7-4074-87E2-4CDDF52B9217}" dt="2023-12-05T15:53:16.127" v="19" actId="27636"/>
        <pc:sldMkLst>
          <pc:docMk/>
          <pc:sldMk cId="839241580" sldId="273"/>
        </pc:sldMkLst>
      </pc:sldChg>
      <pc:sldChg chg="modSp mod">
        <pc:chgData name="Nayantara Kotoky" userId="65c511a6-98fb-4cce-97a4-be1a224b05f8" providerId="ADAL" clId="{4C0355FF-68B7-4074-87E2-4CDDF52B9217}" dt="2023-12-05T15:53:16.127" v="21" actId="27636"/>
        <pc:sldMkLst>
          <pc:docMk/>
          <pc:sldMk cId="4222316361" sldId="274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345396544" sldId="275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1802622946" sldId="276"/>
        </pc:sldMkLst>
      </pc:sldChg>
      <pc:sldChg chg="modSp mod">
        <pc:chgData name="Nayantara Kotoky" userId="65c511a6-98fb-4cce-97a4-be1a224b05f8" providerId="ADAL" clId="{4C0355FF-68B7-4074-87E2-4CDDF52B9217}" dt="2023-12-05T15:53:16.127" v="20" actId="27636"/>
        <pc:sldMkLst>
          <pc:docMk/>
          <pc:sldMk cId="316313289" sldId="277"/>
        </pc:sldMkLst>
      </pc:sldChg>
      <pc:sldChg chg="modSp mod">
        <pc:chgData name="Nayantara Kotoky" userId="65c511a6-98fb-4cce-97a4-be1a224b05f8" providerId="ADAL" clId="{4C0355FF-68B7-4074-87E2-4CDDF52B9217}" dt="2023-12-05T15:53:16.111" v="18" actId="27636"/>
        <pc:sldMkLst>
          <pc:docMk/>
          <pc:sldMk cId="4248102802" sldId="278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1424599724" sldId="280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195942582" sldId="281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1044618918" sldId="283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3070545429" sldId="284"/>
        </pc:sldMkLst>
      </pc:sldChg>
      <pc:sldChg chg="modSp mod">
        <pc:chgData name="Nayantara Kotoky" userId="65c511a6-98fb-4cce-97a4-be1a224b05f8" providerId="ADAL" clId="{4C0355FF-68B7-4074-87E2-4CDDF52B9217}" dt="2023-12-05T15:53:16.142" v="22" actId="27636"/>
        <pc:sldMkLst>
          <pc:docMk/>
          <pc:sldMk cId="560489684" sldId="285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3984848687" sldId="286"/>
        </pc:sldMkLst>
      </pc:sldChg>
      <pc:sldChg chg="modSp mod">
        <pc:chgData name="Nayantara Kotoky" userId="65c511a6-98fb-4cce-97a4-be1a224b05f8" providerId="ADAL" clId="{4C0355FF-68B7-4074-87E2-4CDDF52B9217}" dt="2023-12-05T15:53:15.922" v="1" actId="27636"/>
        <pc:sldMkLst>
          <pc:docMk/>
          <pc:sldMk cId="3703092940" sldId="289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533488089" sldId="290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1694552594" sldId="291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1051668867" sldId="292"/>
        </pc:sldMkLst>
      </pc:sldChg>
      <pc:sldChg chg="modSp mod">
        <pc:chgData name="Nayantara Kotoky" userId="65c511a6-98fb-4cce-97a4-be1a224b05f8" providerId="ADAL" clId="{4C0355FF-68B7-4074-87E2-4CDDF52B9217}" dt="2023-12-05T15:53:44.938" v="23" actId="1076"/>
        <pc:sldMkLst>
          <pc:docMk/>
          <pc:sldMk cId="1869757730" sldId="293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1653656783" sldId="294"/>
        </pc:sldMkLst>
      </pc:sldChg>
      <pc:sldChg chg="modSp mod">
        <pc:chgData name="Nayantara Kotoky" userId="65c511a6-98fb-4cce-97a4-be1a224b05f8" providerId="ADAL" clId="{4C0355FF-68B7-4074-87E2-4CDDF52B9217}" dt="2023-12-05T15:53:15.938" v="2" actId="27636"/>
        <pc:sldMkLst>
          <pc:docMk/>
          <pc:sldMk cId="2568394459" sldId="296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2748764937" sldId="297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2789473746" sldId="298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3860549113" sldId="299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2676427391" sldId="300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313119432" sldId="301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2098930179" sldId="302"/>
        </pc:sldMkLst>
      </pc:sldChg>
      <pc:sldChg chg="modSp mod">
        <pc:chgData name="Nayantara Kotoky" userId="65c511a6-98fb-4cce-97a4-be1a224b05f8" providerId="ADAL" clId="{4C0355FF-68B7-4074-87E2-4CDDF52B9217}" dt="2023-12-05T15:53:15.987" v="4" actId="27636"/>
        <pc:sldMkLst>
          <pc:docMk/>
          <pc:sldMk cId="1747423755" sldId="303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1642789409" sldId="305"/>
        </pc:sldMkLst>
      </pc:sldChg>
      <pc:sldChg chg="modSp mod">
        <pc:chgData name="Nayantara Kotoky" userId="65c511a6-98fb-4cce-97a4-be1a224b05f8" providerId="ADAL" clId="{4C0355FF-68B7-4074-87E2-4CDDF52B9217}" dt="2023-12-05T15:53:16.050" v="5" actId="27636"/>
        <pc:sldMkLst>
          <pc:docMk/>
          <pc:sldMk cId="1264194178" sldId="306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2932976196" sldId="307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1781343034" sldId="308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3510351128" sldId="309"/>
        </pc:sldMkLst>
      </pc:sldChg>
      <pc:sldChg chg="modSp mod">
        <pc:chgData name="Nayantara Kotoky" userId="65c511a6-98fb-4cce-97a4-be1a224b05f8" providerId="ADAL" clId="{4C0355FF-68B7-4074-87E2-4CDDF52B9217}" dt="2023-12-05T15:53:16.060" v="7" actId="27636"/>
        <pc:sldMkLst>
          <pc:docMk/>
          <pc:sldMk cId="3141966996" sldId="310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1904247920" sldId="311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1554329777" sldId="312"/>
        </pc:sldMkLst>
      </pc:sldChg>
      <pc:sldChg chg="modSp mod">
        <pc:chgData name="Nayantara Kotoky" userId="65c511a6-98fb-4cce-97a4-be1a224b05f8" providerId="ADAL" clId="{4C0355FF-68B7-4074-87E2-4CDDF52B9217}" dt="2023-12-05T15:53:16.064" v="8" actId="27636"/>
        <pc:sldMkLst>
          <pc:docMk/>
          <pc:sldMk cId="3671511741" sldId="313"/>
        </pc:sldMkLst>
      </pc:sldChg>
      <pc:sldChg chg="modSp mod">
        <pc:chgData name="Nayantara Kotoky" userId="65c511a6-98fb-4cce-97a4-be1a224b05f8" providerId="ADAL" clId="{4C0355FF-68B7-4074-87E2-4CDDF52B9217}" dt="2023-12-05T15:53:16.064" v="9" actId="27636"/>
        <pc:sldMkLst>
          <pc:docMk/>
          <pc:sldMk cId="4149581712" sldId="314"/>
        </pc:sldMkLst>
      </pc:sldChg>
      <pc:sldChg chg="modSp mod">
        <pc:chgData name="Nayantara Kotoky" userId="65c511a6-98fb-4cce-97a4-be1a224b05f8" providerId="ADAL" clId="{4C0355FF-68B7-4074-87E2-4CDDF52B9217}" dt="2023-12-05T15:53:16.064" v="10" actId="27636"/>
        <pc:sldMkLst>
          <pc:docMk/>
          <pc:sldMk cId="2501055242" sldId="315"/>
        </pc:sldMkLst>
      </pc:sldChg>
      <pc:sldChg chg="modSp mod">
        <pc:chgData name="Nayantara Kotoky" userId="65c511a6-98fb-4cce-97a4-be1a224b05f8" providerId="ADAL" clId="{4C0355FF-68B7-4074-87E2-4CDDF52B9217}" dt="2023-12-05T15:53:16.064" v="11" actId="27636"/>
        <pc:sldMkLst>
          <pc:docMk/>
          <pc:sldMk cId="2298264872" sldId="316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348602782" sldId="317"/>
        </pc:sldMkLst>
      </pc:sldChg>
      <pc:sldChg chg="modSp mod">
        <pc:chgData name="Nayantara Kotoky" userId="65c511a6-98fb-4cce-97a4-be1a224b05f8" providerId="ADAL" clId="{4C0355FF-68B7-4074-87E2-4CDDF52B9217}" dt="2023-12-05T15:53:16.080" v="12" actId="27636"/>
        <pc:sldMkLst>
          <pc:docMk/>
          <pc:sldMk cId="2253945157" sldId="318"/>
        </pc:sldMkLst>
      </pc:sldChg>
      <pc:sldChg chg="modSp mod">
        <pc:chgData name="Nayantara Kotoky" userId="65c511a6-98fb-4cce-97a4-be1a224b05f8" providerId="ADAL" clId="{4C0355FF-68B7-4074-87E2-4CDDF52B9217}" dt="2023-12-05T15:53:16.096" v="15" actId="27636"/>
        <pc:sldMkLst>
          <pc:docMk/>
          <pc:sldMk cId="1361499648" sldId="319"/>
        </pc:sldMkLst>
      </pc:sldChg>
      <pc:sldChg chg="modSp mod">
        <pc:chgData name="Nayantara Kotoky" userId="65c511a6-98fb-4cce-97a4-be1a224b05f8" providerId="ADAL" clId="{4C0355FF-68B7-4074-87E2-4CDDF52B9217}" dt="2023-12-05T15:53:16.080" v="13" actId="27636"/>
        <pc:sldMkLst>
          <pc:docMk/>
          <pc:sldMk cId="363766107" sldId="320"/>
        </pc:sldMkLst>
      </pc:sldChg>
      <pc:sldChg chg="modSp mod">
        <pc:chgData name="Nayantara Kotoky" userId="65c511a6-98fb-4cce-97a4-be1a224b05f8" providerId="ADAL" clId="{4C0355FF-68B7-4074-87E2-4CDDF52B9217}" dt="2023-12-05T15:53:16.093" v="14" actId="27636"/>
        <pc:sldMkLst>
          <pc:docMk/>
          <pc:sldMk cId="565581000" sldId="321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1499994684" sldId="322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1404886290" sldId="323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487838427" sldId="324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3403061034" sldId="325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2489825280" sldId="326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867022271" sldId="327"/>
        </pc:sldMkLst>
      </pc:sldChg>
      <pc:sldChg chg="modSp mod">
        <pc:chgData name="Nayantara Kotoky" userId="65c511a6-98fb-4cce-97a4-be1a224b05f8" providerId="ADAL" clId="{4C0355FF-68B7-4074-87E2-4CDDF52B9217}" dt="2023-12-05T15:53:16.096" v="16" actId="27636"/>
        <pc:sldMkLst>
          <pc:docMk/>
          <pc:sldMk cId="1786905581" sldId="328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2082691122" sldId="329"/>
        </pc:sldMkLst>
      </pc:sldChg>
      <pc:sldChg chg="modSp">
        <pc:chgData name="Nayantara Kotoky" userId="65c511a6-98fb-4cce-97a4-be1a224b05f8" providerId="ADAL" clId="{4C0355FF-68B7-4074-87E2-4CDDF52B9217}" dt="2023-12-05T15:53:15.732" v="0"/>
        <pc:sldMkLst>
          <pc:docMk/>
          <pc:sldMk cId="362138353" sldId="330"/>
        </pc:sldMkLst>
      </pc:sldChg>
      <pc:sldChg chg="modSp mod">
        <pc:chgData name="Nayantara Kotoky" userId="65c511a6-98fb-4cce-97a4-be1a224b05f8" providerId="ADAL" clId="{4C0355FF-68B7-4074-87E2-4CDDF52B9217}" dt="2023-12-05T15:53:16.111" v="17" actId="27636"/>
        <pc:sldMkLst>
          <pc:docMk/>
          <pc:sldMk cId="1939968275" sldId="331"/>
        </pc:sldMkLst>
      </pc:sldChg>
      <pc:sldMasterChg chg="addSp">
        <pc:chgData name="Nayantara Kotoky" userId="65c511a6-98fb-4cce-97a4-be1a224b05f8" providerId="ADAL" clId="{4C0355FF-68B7-4074-87E2-4CDDF52B9217}" dt="2023-12-05T15:53:15.732" v="0"/>
        <pc:sldMasterMkLst>
          <pc:docMk/>
          <pc:sldMasterMk cId="3656217831" sldId="214748388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C4F2D-6804-481D-BF8E-C9E9C3D5D56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EBC13-6874-41C8-B239-738A34D84F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28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1F0B-4C4E-C33A-83D9-9861AE63C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92843-D228-E5E5-423D-CFC4DAE4B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7F40-A817-F280-BC1D-CF89DC1D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BD93-7CD3-4896-B6A8-8747E9CA3619}" type="datetime1">
              <a:rPr lang="en-US" smtClean="0">
                <a:solidFill>
                  <a:srgbClr val="3E3D2D"/>
                </a:solidFill>
              </a:rPr>
              <a:pPr/>
              <a:t>4/17/2025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283D1-0B0D-7A9C-8188-1429A482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E3D2D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9B47-20B3-14FD-791C-3E02BE80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8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180F-5D93-2371-95F7-776BFDCC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DD6F3-CAF3-616F-4FF6-FA95C5FE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6142E-A408-66C8-0DF3-426279AE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64B4-3BDC-47D0-8416-3B8E334E0808}" type="datetime1">
              <a:rPr lang="en-US" smtClean="0">
                <a:solidFill>
                  <a:srgbClr val="3E3D2D"/>
                </a:solidFill>
              </a:rPr>
              <a:pPr/>
              <a:t>4/17/2025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5409-0372-3637-7672-52E35FB6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E3D2D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5C8E-98C7-9E2A-E14E-B70E6996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4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7D37C-023A-ADB3-567D-C60A378A8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61D51-9704-BA4B-FE47-CCDBE5381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B2F6-06AB-FD1E-2B31-A1AC16EC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B113-CBB9-4B9D-9761-971049D444E9}" type="datetime1">
              <a:rPr lang="en-US" smtClean="0">
                <a:solidFill>
                  <a:srgbClr val="3E3D2D"/>
                </a:solidFill>
              </a:rPr>
              <a:pPr/>
              <a:t>4/17/2025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01AB-4C3F-9669-FFDD-A5E70329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E3D2D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B6CC-3317-E536-8AB5-43C0F29D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8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5F7B-3ABD-22D9-863A-225ACDD4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4704-7BE1-97C6-5B39-0DE24F5D7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5BF4-63E5-0EE6-9939-918D3857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1B-6D88-444F-AAB6-7E207CED8F9F}" type="datetime1">
              <a:rPr lang="en-US" smtClean="0">
                <a:solidFill>
                  <a:srgbClr val="3E3D2D"/>
                </a:solidFill>
              </a:rPr>
              <a:pPr/>
              <a:t>4/17/2025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A18F-3408-88D0-8010-8298330F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E3D2D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77794-71B6-1FF9-CBD9-6DD7E852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8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3242-DD21-E593-8F1C-F7A4ED8B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EE010-D716-C582-3B8A-0FDDBA18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2C28D-31C0-64A5-FDE6-A5E910AD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5C13-CF28-4EB2-8C88-892F02E5A824}" type="datetime1">
              <a:rPr lang="en-US" smtClean="0">
                <a:solidFill>
                  <a:srgbClr val="3E3D2D"/>
                </a:solidFill>
              </a:rPr>
              <a:pPr/>
              <a:t>4/17/2025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4C69E-5B91-34A1-AB16-4C0E24E2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E3D2D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C097-A3F9-0071-1AB1-B2FF60DE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DFB4-24ED-48E9-82EC-D005ECCF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50F7-3E4B-CB58-4C5E-7B8677B56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081F2-5C96-BE16-5B90-1BE586DDC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79BAD-FCAD-9BC7-ACBC-B2228880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CBE54-096B-4A88-9511-AAA18D10835D}" type="datetime1">
              <a:rPr lang="en-US" smtClean="0">
                <a:solidFill>
                  <a:srgbClr val="3E3D2D"/>
                </a:solidFill>
              </a:rPr>
              <a:pPr/>
              <a:t>4/17/2025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61E53-F057-78C4-38C1-1ACF9A85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E3D2D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4DBAB-52D0-B396-CBED-A34DF21B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2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3E58-DF74-E4BC-8DCA-70D57108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5D936-FAE9-E205-4949-367CB6CD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695BE-2BBB-9AB8-4A88-3F653B5D1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FC483-EDFD-6637-8E81-386C32272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6427B-ED74-143B-60BC-69565830A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14E09-2671-3DEE-3CDE-B505A63E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3F80-836F-46DC-A551-545AB891988F}" type="datetime1">
              <a:rPr lang="en-US" smtClean="0">
                <a:solidFill>
                  <a:srgbClr val="3E3D2D"/>
                </a:solidFill>
              </a:rPr>
              <a:pPr/>
              <a:t>4/17/2025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B51D1-B5AE-4DD3-8B3A-63DE8A83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E3D2D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EEB54-97D0-4295-CAA1-F63EFCF4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D7E3-7747-4D0A-C68C-E8F91617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24F19-390A-7887-7CB1-68F395C9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6A8B-493C-4A2E-BFD8-DE8587D5BDD0}" type="datetime1">
              <a:rPr lang="en-US" smtClean="0">
                <a:solidFill>
                  <a:srgbClr val="3E3D2D"/>
                </a:solidFill>
              </a:rPr>
              <a:pPr/>
              <a:t>4/17/2025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DD10D-AA2A-8104-B0D6-FDEA6726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E3D2D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A8126-4448-87C6-00B4-D4EB7DEA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7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980C4E-254C-AFD4-340C-7EE884E7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0620-FF8F-4035-868D-FBF1650D94E1}" type="datetime1">
              <a:rPr lang="en-US" smtClean="0">
                <a:solidFill>
                  <a:srgbClr val="3E3D2D"/>
                </a:solidFill>
              </a:rPr>
              <a:pPr/>
              <a:t>4/17/2025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E1C64-085E-1E4C-368A-0CCD94F7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E3D2D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446E-600B-F5B1-1926-F02CFE6C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5CEA-4000-0D12-81B3-0DA32551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5FAA-EF23-2003-CBAC-5B0DE0434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5A1E9-2F59-9FCB-EAFB-65F0CAB47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EA09C-BD79-5352-55B1-636666A3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71A91-8662-4F4D-9EB0-741D9E7415D2}" type="datetime1">
              <a:rPr lang="en-US" smtClean="0">
                <a:solidFill>
                  <a:srgbClr val="3E3D2D"/>
                </a:solidFill>
              </a:rPr>
              <a:pPr/>
              <a:t>4/17/2025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FFCF7-146D-D627-B97E-B03943A0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E3D2D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002E9-1521-943C-5062-C0407A2F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7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E0ED-0317-0F4F-3125-69030E82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CE0EA-1228-F7D2-8374-557B56C44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90D2A-7DA4-AB95-B15A-063F763B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4C540-45B7-1BFC-70AB-83AD504C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99D2-ADB1-41CE-897E-694587B34DFE}" type="datetime1">
              <a:rPr lang="en-US" smtClean="0">
                <a:solidFill>
                  <a:srgbClr val="3E3D2D"/>
                </a:solidFill>
              </a:rPr>
              <a:pPr/>
              <a:t>4/17/2025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1DA97-D451-E901-87A4-F9115BA3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3E3D2D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26F75-3902-EDDD-B331-3B806256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A5E48-81DF-95C2-DA1A-6AB115FA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8A141-9D78-626D-115E-F59BDED0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A13A-76BC-1A66-E035-9316FE591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CA3313-DDE9-42E5-9DD8-EE93B9B22EEE}" type="datetime1">
              <a:rPr lang="en-US" smtClean="0">
                <a:solidFill>
                  <a:srgbClr val="3E3D2D"/>
                </a:solidFill>
              </a:rPr>
              <a:pPr/>
              <a:t>4/17/2025</a:t>
            </a:fld>
            <a:endParaRPr lang="en-US">
              <a:solidFill>
                <a:srgbClr val="3E3D2D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094BC-61A8-2A50-BDC8-118B60390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>
              <a:solidFill>
                <a:srgbClr val="3E3D2D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FF613-81A2-79D6-1B48-BC108D574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8012F-97A1-AEB6-F9E5-E80DE0AE3286}"/>
              </a:ext>
            </a:extLst>
          </p:cNvPr>
          <p:cNvSpPr txBox="1"/>
          <p:nvPr userDrawn="1"/>
        </p:nvSpPr>
        <p:spPr>
          <a:xfrm rot="20565264">
            <a:off x="1881690" y="1971585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accent2">
                    <a:lumMod val="20000"/>
                    <a:lumOff val="80000"/>
                    <a:alpha val="38000"/>
                  </a:schemeClr>
                </a:solidFill>
              </a:rPr>
              <a:t>NAYANTARA</a:t>
            </a:r>
          </a:p>
        </p:txBody>
      </p:sp>
    </p:spTree>
    <p:extLst>
      <p:ext uri="{BB962C8B-B14F-4D97-AF65-F5344CB8AC3E}">
        <p14:creationId xmlns:p14="http://schemas.microsoft.com/office/powerpoint/2010/main" val="104952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099D-5CD3-3350-F690-C02E9FE9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5978"/>
            <a:ext cx="7772400" cy="841772"/>
          </a:xfrm>
        </p:spPr>
        <p:txBody>
          <a:bodyPr>
            <a:normAutofit/>
          </a:bodyPr>
          <a:lstStyle/>
          <a:p>
            <a:r>
              <a:rPr lang="en-US" dirty="0"/>
              <a:t>Unit 6: Pipelining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9011D-4E0C-C583-364D-87EFD242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47750"/>
            <a:ext cx="7772400" cy="3467100"/>
          </a:xfrm>
        </p:spPr>
        <p:txBody>
          <a:bodyPr/>
          <a:lstStyle/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Multiprogramming, Multiprocessing, Single instruction single data stream (SISD); Single instruction multiple data stream (SIMD); Multiple instruction single data stream (MISD); Multiple instruction multiple data stream (MIMD), Multiprocessors: Shared memory and distributed memory,  Parallel processing: Pipeline processing, Vector processing, Array processors. Pipelining: Arithmetic Pipeline, Instruction Pipeline: Example: Four-Segment Instruction Pipeline. Pipelining Conflicts: Resource conflicts, Data dependency and Branch difficulties, Pipeline Conflicts Handling techniques: Throughput and Speed; RISC pipeline;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71B268-9C90-DB03-6BE5-5A082D9D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1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9BA6-7005-5BE1-D308-4455ECD6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SISD, MIMD, SIMD, MISD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4F729-C913-A5F9-10F0-A0E7B837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architecture deals with two things: instruction and data</a:t>
            </a:r>
          </a:p>
          <a:p>
            <a:r>
              <a:rPr lang="en-US" dirty="0"/>
              <a:t>Conventional uniprocessor: </a:t>
            </a:r>
          </a:p>
          <a:p>
            <a:pPr lvl="1"/>
            <a:r>
              <a:rPr lang="en-US" dirty="0"/>
              <a:t>Single instruction and single data stream</a:t>
            </a:r>
          </a:p>
          <a:p>
            <a:pPr lvl="1"/>
            <a:r>
              <a:rPr lang="en-US" dirty="0"/>
              <a:t>SISD</a:t>
            </a:r>
          </a:p>
          <a:p>
            <a:r>
              <a:rPr lang="en-US" dirty="0"/>
              <a:t>Ideal multiprocessor:</a:t>
            </a:r>
          </a:p>
          <a:p>
            <a:pPr lvl="1"/>
            <a:r>
              <a:rPr lang="en-US" dirty="0"/>
              <a:t>Multiple instruction and multiple data stream</a:t>
            </a:r>
          </a:p>
          <a:p>
            <a:pPr lvl="1"/>
            <a:r>
              <a:rPr lang="en-US" dirty="0"/>
              <a:t>MIMD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B904F-2A19-22C2-85BD-8141FE35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36D38-1F40-E617-06C3-4A0433850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61950"/>
            <a:ext cx="7772400" cy="4495800"/>
          </a:xfrm>
        </p:spPr>
        <p:txBody>
          <a:bodyPr>
            <a:normAutofit/>
          </a:bodyPr>
          <a:lstStyle/>
          <a:p>
            <a:r>
              <a:rPr lang="en-US" sz="2400" dirty="0"/>
              <a:t>Single instruction multiple data stream (SIMD)</a:t>
            </a:r>
          </a:p>
          <a:p>
            <a:pPr lvl="1"/>
            <a:r>
              <a:rPr lang="en-US" sz="2000" dirty="0"/>
              <a:t>programmers normally write a </a:t>
            </a:r>
            <a:r>
              <a:rPr lang="en-US" sz="2000" i="1" dirty="0"/>
              <a:t>single program </a:t>
            </a:r>
            <a:r>
              <a:rPr lang="en-US" sz="2000" dirty="0"/>
              <a:t>that runs on all processors of an MIMD computer</a:t>
            </a:r>
          </a:p>
          <a:p>
            <a:pPr lvl="1"/>
            <a:r>
              <a:rPr lang="en-US" sz="2000" dirty="0"/>
              <a:t>conditional statements used to determine when </a:t>
            </a:r>
            <a:r>
              <a:rPr lang="en-US" sz="2000" i="1" dirty="0"/>
              <a:t>different processors</a:t>
            </a:r>
            <a:r>
              <a:rPr lang="en-US" sz="2000" dirty="0"/>
              <a:t> should execute different sections of code</a:t>
            </a:r>
          </a:p>
          <a:p>
            <a:pPr lvl="1"/>
            <a:r>
              <a:rPr lang="en-US" sz="2000" dirty="0"/>
              <a:t>Each instruction is divided into multiple processors</a:t>
            </a:r>
          </a:p>
          <a:p>
            <a:endParaRPr lang="en-US" sz="2400" dirty="0"/>
          </a:p>
          <a:p>
            <a:r>
              <a:rPr lang="en-US" sz="2400" dirty="0"/>
              <a:t>Multiple instruction single data stream (MISD)</a:t>
            </a:r>
          </a:p>
          <a:p>
            <a:pPr lvl="1"/>
            <a:r>
              <a:rPr lang="en-US" sz="2000" dirty="0"/>
              <a:t>“stream processor” that would perform a series of computations on a single data stream </a:t>
            </a:r>
          </a:p>
          <a:p>
            <a:pPr lvl="1"/>
            <a:r>
              <a:rPr lang="en-US" sz="2000" dirty="0"/>
              <a:t>Done in a pipelined fashion: parse the input from the network, decrypt the data, decompress it,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A264B-9FD5-B724-3C05-E05FCB8B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0267-BBD3-DF1A-AE23-6068FDA7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5978"/>
            <a:ext cx="7772400" cy="1375172"/>
          </a:xfrm>
        </p:spPr>
        <p:txBody>
          <a:bodyPr>
            <a:normAutofit/>
          </a:bodyPr>
          <a:lstStyle/>
          <a:p>
            <a:r>
              <a:rPr lang="en-US" dirty="0"/>
              <a:t>Multiprocessors: Shared memory and distributed memory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E6A1E-D704-F309-3C24-9E6C04BA9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57350"/>
            <a:ext cx="7772400" cy="2857500"/>
          </a:xfrm>
        </p:spPr>
        <p:txBody>
          <a:bodyPr/>
          <a:lstStyle/>
          <a:p>
            <a:r>
              <a:rPr lang="en-US" dirty="0"/>
              <a:t>Multiprocessing: running a program  which consists of several cooperating processes</a:t>
            </a:r>
          </a:p>
          <a:p>
            <a:pPr lvl="1"/>
            <a:r>
              <a:rPr lang="en-US" dirty="0"/>
              <a:t>Break down into independent components</a:t>
            </a:r>
          </a:p>
          <a:p>
            <a:pPr lvl="1"/>
            <a:r>
              <a:rPr lang="en-US" dirty="0"/>
              <a:t>Cooperate to solve a single problem</a:t>
            </a:r>
          </a:p>
          <a:p>
            <a:r>
              <a:rPr lang="en-US" dirty="0"/>
              <a:t>Multiprocessors typically mean MIMD</a:t>
            </a:r>
          </a:p>
          <a:p>
            <a:r>
              <a:rPr lang="en-US" dirty="0"/>
              <a:t>Have shared or distributed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B7D5F7-096C-1A9C-E107-3F8DA818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8EBCF-6339-2802-3C20-A5C8FD9C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38150"/>
            <a:ext cx="7772400" cy="4076700"/>
          </a:xfrm>
        </p:spPr>
        <p:txBody>
          <a:bodyPr/>
          <a:lstStyle/>
          <a:p>
            <a:r>
              <a:rPr lang="en-US" dirty="0"/>
              <a:t>Block diagrams: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9575B-566C-1093-8661-59898D69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506FA-11A1-FDA8-19B5-188FA9B3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43" y="1074305"/>
            <a:ext cx="3118557" cy="3659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073823-96F6-EE48-0273-41C38238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123116"/>
            <a:ext cx="366507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4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25683-AB84-F9B6-11D6-7D2011425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14350"/>
            <a:ext cx="7772400" cy="4000500"/>
          </a:xfrm>
        </p:spPr>
        <p:txBody>
          <a:bodyPr>
            <a:normAutofit/>
          </a:bodyPr>
          <a:lstStyle/>
          <a:p>
            <a:r>
              <a:rPr lang="en-US" dirty="0"/>
              <a:t>Difference is in how computations done in one processor travels to another</a:t>
            </a:r>
          </a:p>
          <a:p>
            <a:r>
              <a:rPr lang="en-US" dirty="0"/>
              <a:t>Fragmented memory:</a:t>
            </a:r>
          </a:p>
          <a:p>
            <a:pPr lvl="1"/>
            <a:r>
              <a:rPr lang="en-US" dirty="0"/>
              <a:t>When memory is not shared but distributed</a:t>
            </a:r>
          </a:p>
          <a:p>
            <a:pPr marL="0" indent="0">
              <a:buNone/>
            </a:pPr>
            <a:r>
              <a:rPr lang="en-US" u="sng" dirty="0"/>
              <a:t>Shared memory machines:</a:t>
            </a:r>
          </a:p>
          <a:p>
            <a:r>
              <a:rPr lang="en-US" dirty="0"/>
              <a:t>Shared memory is joined to processors via interfaces</a:t>
            </a:r>
          </a:p>
          <a:p>
            <a:r>
              <a:rPr lang="en-US" dirty="0"/>
              <a:t>Interfacing many processors lead to latency</a:t>
            </a:r>
          </a:p>
          <a:p>
            <a:r>
              <a:rPr lang="en-US" dirty="0"/>
              <a:t>Collisions are possible while memory referencing</a:t>
            </a:r>
          </a:p>
          <a:p>
            <a:pPr lvl="1"/>
            <a:r>
              <a:rPr lang="en-US" dirty="0"/>
              <a:t>In uniprocessors, randomization of requests are done to reduce collisions</a:t>
            </a:r>
          </a:p>
          <a:p>
            <a:pPr lvl="1"/>
            <a:r>
              <a:rPr lang="en-US" dirty="0"/>
              <a:t>Multiprocessors being disconnected, randomization is not effective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E98D2-55E3-4199-BF21-9F282886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8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C7381-845E-3882-E2FE-8908BF19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90550"/>
            <a:ext cx="7772400" cy="39243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Fragmented memory machines:</a:t>
            </a:r>
          </a:p>
          <a:p>
            <a:r>
              <a:rPr lang="en-US" dirty="0"/>
              <a:t>Requires mapping of data structures across processors</a:t>
            </a:r>
          </a:p>
          <a:p>
            <a:r>
              <a:rPr lang="en-US" dirty="0"/>
              <a:t>Mapping of communication of intermediate results using send and receive </a:t>
            </a:r>
          </a:p>
          <a:p>
            <a:r>
              <a:rPr lang="en-US" dirty="0"/>
              <a:t>Messaging overhead encourages storing of intermediate results into a single communication, making messages long</a:t>
            </a:r>
          </a:p>
          <a:p>
            <a:r>
              <a:rPr lang="en-US" dirty="0"/>
              <a:t>While transmission, the source-destination pair should be disjoint to avoid congestion is the network paths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4835E-F38D-D0A9-970A-971BFA3D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48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F733-1465-367E-80DF-CB55C641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DD506-6314-C11B-F4CB-88681060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Term used to denote a large class of techniques that are used to provide simultaneous data processing tasks</a:t>
            </a:r>
          </a:p>
          <a:p>
            <a:pPr lvl="1"/>
            <a:r>
              <a:rPr lang="en-US" sz="2000" dirty="0"/>
              <a:t>Concurrent data processing</a:t>
            </a:r>
          </a:p>
          <a:p>
            <a:r>
              <a:rPr lang="en-US" sz="2000" dirty="0"/>
              <a:t>Purpose: increase computational speed</a:t>
            </a:r>
          </a:p>
          <a:p>
            <a:r>
              <a:rPr lang="en-US" sz="2000" dirty="0" err="1"/>
              <a:t>Eg</a:t>
            </a:r>
            <a:r>
              <a:rPr lang="en-US" sz="2000" dirty="0"/>
              <a:t>: in the same time-frame</a:t>
            </a:r>
          </a:p>
          <a:p>
            <a:pPr lvl="1"/>
            <a:r>
              <a:rPr lang="en-US" sz="2000" dirty="0"/>
              <a:t>Instruction-1 is being performed in ALU</a:t>
            </a:r>
          </a:p>
          <a:p>
            <a:pPr lvl="1"/>
            <a:r>
              <a:rPr lang="en-US" sz="2000" dirty="0"/>
              <a:t>Instruction-2 is being read from memory</a:t>
            </a:r>
          </a:p>
          <a:p>
            <a:r>
              <a:rPr lang="en-US" sz="2000" dirty="0"/>
              <a:t>Sometimes there may be two ALUs to perform two computations simultaneously </a:t>
            </a:r>
            <a:endParaRPr lang="en-IN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2C129A-6AF5-1870-28E6-80A6DFEA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8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9074C-FB39-8A9D-58A8-3D1BCB92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66750"/>
            <a:ext cx="3803446" cy="3848100"/>
          </a:xfrm>
        </p:spPr>
        <p:txBody>
          <a:bodyPr/>
          <a:lstStyle/>
          <a:p>
            <a:r>
              <a:rPr lang="en-US" dirty="0"/>
              <a:t>Processor with multiple functional units</a:t>
            </a:r>
          </a:p>
          <a:p>
            <a:r>
              <a:rPr lang="en-US" dirty="0"/>
              <a:t>Each unit is independent</a:t>
            </a:r>
          </a:p>
          <a:p>
            <a:r>
              <a:rPr lang="en-US" dirty="0" err="1"/>
              <a:t>Eg</a:t>
            </a:r>
            <a:r>
              <a:rPr lang="en-US" dirty="0"/>
              <a:t>: one number can be shifted while another number can be incremented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CAE83F-C8B6-AFDF-744B-5A770A6D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7DB66-95FE-8668-DE81-D63B13236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846" y="285750"/>
            <a:ext cx="3968954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5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03D9-F955-EEFC-30E7-CD88C1BF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E6673-295C-E8E9-84BD-3E85A772E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19350"/>
            <a:ext cx="7772400" cy="2518172"/>
          </a:xfrm>
        </p:spPr>
        <p:txBody>
          <a:bodyPr>
            <a:normAutofit fontScale="92500"/>
          </a:bodyPr>
          <a:lstStyle/>
          <a:p>
            <a:r>
              <a:rPr lang="en-US" dirty="0"/>
              <a:t>Instruction </a:t>
            </a:r>
            <a:r>
              <a:rPr lang="en-US" dirty="0" err="1"/>
              <a:t>Ij</a:t>
            </a:r>
            <a:r>
              <a:rPr lang="en-US" dirty="0"/>
              <a:t> is fetched in the first cycle and moves through the remaining stages in the following cycles. </a:t>
            </a:r>
          </a:p>
          <a:p>
            <a:r>
              <a:rPr lang="en-US" dirty="0"/>
              <a:t>In the second cycle, instruction Ij+1 is fetched while instruction </a:t>
            </a:r>
            <a:r>
              <a:rPr lang="en-US" dirty="0" err="1"/>
              <a:t>Ij</a:t>
            </a:r>
            <a:r>
              <a:rPr lang="en-US" dirty="0"/>
              <a:t> is in the Decode stage where its operands are also read from the register file. </a:t>
            </a:r>
          </a:p>
          <a:p>
            <a:r>
              <a:rPr lang="en-US" dirty="0"/>
              <a:t>In the third cycle, instruction Ij+2 is fetched while instruction Ij+1 is in the Decode stage and instruction </a:t>
            </a:r>
            <a:r>
              <a:rPr lang="en-US" dirty="0" err="1"/>
              <a:t>Ij</a:t>
            </a:r>
            <a:r>
              <a:rPr lang="en-US" dirty="0"/>
              <a:t> is in the Compute stage where an arithmetic or logic operation is performed on its operands.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2B5C4-B88C-EE51-7F89-06529567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4382B-1443-C6A1-CE3F-95969019A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408" y="205978"/>
            <a:ext cx="5252192" cy="206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92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9A064-9BA9-13E4-DF01-DC9BD841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90550"/>
            <a:ext cx="7772400" cy="4267200"/>
          </a:xfrm>
        </p:spPr>
        <p:txBody>
          <a:bodyPr>
            <a:normAutofit/>
          </a:bodyPr>
          <a:lstStyle/>
          <a:p>
            <a:r>
              <a:rPr lang="en-US" sz="2400" dirty="0"/>
              <a:t>Pipelining is:</a:t>
            </a:r>
          </a:p>
          <a:p>
            <a:pPr lvl="1"/>
            <a:r>
              <a:rPr lang="en-US" sz="2000" dirty="0"/>
              <a:t>A technique of decomposing a sequential process (task) into sub-operations</a:t>
            </a:r>
          </a:p>
          <a:p>
            <a:pPr lvl="1"/>
            <a:r>
              <a:rPr lang="en-US" sz="2000" dirty="0"/>
              <a:t>Each sub-process being executed in a special, dedicated segment that operates concurrently with other segments</a:t>
            </a:r>
          </a:p>
          <a:p>
            <a:pPr lvl="1"/>
            <a:r>
              <a:rPr lang="en-US" sz="2000" dirty="0"/>
              <a:t>Each segment performs partial processing dictated by the way the task is partitioned</a:t>
            </a:r>
          </a:p>
          <a:p>
            <a:pPr lvl="1"/>
            <a:r>
              <a:rPr lang="en-US" sz="2000" dirty="0"/>
              <a:t>The result from one segment is transferred to the next segment</a:t>
            </a:r>
            <a:endParaRPr lang="en-US" dirty="0"/>
          </a:p>
          <a:p>
            <a:r>
              <a:rPr lang="en-US" sz="2400" dirty="0"/>
              <a:t>Final result is obtained after the data have passed through all segments</a:t>
            </a:r>
          </a:p>
          <a:p>
            <a:r>
              <a:rPr lang="en-US" sz="2400" dirty="0"/>
              <a:t>Each segment usually has registers and a combinatorial circuit</a:t>
            </a: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ECEC3-CC64-C907-92C9-B2728841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6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B538-0239-157E-0BF8-761E6A29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BA9B1-32F3-0AE9-B8E5-EDC947AB9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“Computer System Architecture”, 3rd edition, M. Morris Mano, Pearson Publications.</a:t>
            </a:r>
          </a:p>
          <a:p>
            <a:r>
              <a:rPr lang="en-US" dirty="0"/>
              <a:t>“Shared versus distributed memory Multiprocessors”, Harry F. Jordan</a:t>
            </a:r>
          </a:p>
          <a:p>
            <a:r>
              <a:rPr lang="en-US" dirty="0"/>
              <a:t>“Computer organization and Design, the hardware software interface”, 5</a:t>
            </a:r>
            <a:r>
              <a:rPr lang="en-US" baseline="30000" dirty="0"/>
              <a:t>th</a:t>
            </a:r>
            <a:r>
              <a:rPr lang="en-US" dirty="0"/>
              <a:t> edition, David A. Patterson and John L. Hennessy</a:t>
            </a:r>
          </a:p>
          <a:p>
            <a:r>
              <a:rPr lang="en-US" dirty="0"/>
              <a:t>“Computer organization and Embedded Systems”, 6</a:t>
            </a:r>
            <a:r>
              <a:rPr lang="en-US" baseline="30000" dirty="0"/>
              <a:t>th</a:t>
            </a:r>
            <a:r>
              <a:rPr lang="en-US" dirty="0"/>
              <a:t> edition, Carl </a:t>
            </a:r>
            <a:r>
              <a:rPr lang="en-US" dirty="0" err="1"/>
              <a:t>Hamacher</a:t>
            </a:r>
            <a:r>
              <a:rPr lang="en-US" dirty="0"/>
              <a:t>, </a:t>
            </a:r>
            <a:r>
              <a:rPr lang="en-US" dirty="0" err="1"/>
              <a:t>Zvonko</a:t>
            </a:r>
            <a:r>
              <a:rPr lang="en-US" dirty="0"/>
              <a:t> </a:t>
            </a:r>
            <a:r>
              <a:rPr lang="en-US" dirty="0" err="1"/>
              <a:t>Vranesic</a:t>
            </a:r>
            <a:r>
              <a:rPr lang="en-US" dirty="0"/>
              <a:t>, </a:t>
            </a:r>
            <a:r>
              <a:rPr lang="en-US" dirty="0" err="1"/>
              <a:t>Safwat</a:t>
            </a:r>
            <a:r>
              <a:rPr lang="en-US" dirty="0"/>
              <a:t> </a:t>
            </a:r>
            <a:r>
              <a:rPr lang="en-US" dirty="0" err="1"/>
              <a:t>Zaky</a:t>
            </a:r>
            <a:r>
              <a:rPr lang="en-US" dirty="0"/>
              <a:t>, </a:t>
            </a:r>
            <a:r>
              <a:rPr lang="en-US" dirty="0" err="1"/>
              <a:t>Naraig</a:t>
            </a:r>
            <a:r>
              <a:rPr lang="en-US" dirty="0"/>
              <a:t> </a:t>
            </a:r>
            <a:r>
              <a:rPr lang="en-US" dirty="0" err="1"/>
              <a:t>Manjikian</a:t>
            </a:r>
            <a:endParaRPr lang="en-US" dirty="0"/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7908F-2473-F77D-5D79-AC9EFBFD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8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DE69-AEE0-8387-B87E-8CEC077B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E84D5-5098-3A72-4BA8-DD68C3AE7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 the value of he following equation:</a:t>
            </a:r>
          </a:p>
          <a:p>
            <a:endParaRPr lang="en-US" sz="2400" dirty="0"/>
          </a:p>
          <a:p>
            <a:r>
              <a:rPr lang="en-US" sz="2400" dirty="0"/>
              <a:t>The equation consists of addition and multiplication</a:t>
            </a:r>
          </a:p>
          <a:p>
            <a:r>
              <a:rPr lang="en-US" sz="2400" dirty="0"/>
              <a:t>Consider we have 5 registers R1 to R5</a:t>
            </a:r>
          </a:p>
          <a:p>
            <a:r>
              <a:rPr lang="en-US" sz="2400" dirty="0"/>
              <a:t>Following are the sub-operations</a:t>
            </a: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2F4DA-E86B-C12A-63D8-697433D5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9168E-82FA-E69B-35F4-7D7CAD839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" t="19589" r="4510" b="26217"/>
          <a:stretch/>
        </p:blipFill>
        <p:spPr>
          <a:xfrm>
            <a:off x="1905000" y="1784063"/>
            <a:ext cx="4724400" cy="395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C1024A-C63F-F1AB-7A11-DBFF5D854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452501"/>
            <a:ext cx="5029200" cy="1210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1E1ED-16D9-D8B6-A5C8-D28664EE41B6}"/>
              </a:ext>
            </a:extLst>
          </p:cNvPr>
          <p:cNvSpPr txBox="1"/>
          <p:nvPr/>
        </p:nvSpPr>
        <p:spPr>
          <a:xfrm>
            <a:off x="762000" y="4630454"/>
            <a:ext cx="739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Morris Mano: Page 311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869757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5C5DD-760A-8B6C-F21B-759C4F65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3EB16-4B69-A6CC-41E7-167E33DE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845" y="590550"/>
            <a:ext cx="3416445" cy="3267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5DB4F0-BAB1-8EBC-25A2-CFD84C40C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71550"/>
            <a:ext cx="4888105" cy="30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56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D045-6ECA-AFA8-96DC-E21D7876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processing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F1FBD-05DD-37A8-FE97-6075DDA87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Many applications require large amount of computations</a:t>
            </a:r>
          </a:p>
          <a:p>
            <a:r>
              <a:rPr lang="en-US" sz="2400" dirty="0"/>
              <a:t>Takes conventional computers days or weeks: not useful</a:t>
            </a:r>
          </a:p>
          <a:p>
            <a:r>
              <a:rPr lang="en-US" sz="2400" dirty="0"/>
              <a:t>Solution:</a:t>
            </a:r>
          </a:p>
          <a:p>
            <a:pPr lvl="1"/>
            <a:r>
              <a:rPr lang="en-US" sz="2000" dirty="0"/>
              <a:t>Many scientific processors require arithmetic operations on large arrays of numbers</a:t>
            </a:r>
          </a:p>
          <a:p>
            <a:pPr lvl="1"/>
            <a:r>
              <a:rPr lang="en-US" sz="2000" dirty="0"/>
              <a:t>Usually formed as vectors or matrices of floating-point numbers</a:t>
            </a:r>
          </a:p>
          <a:p>
            <a:pPr lvl="1"/>
            <a:r>
              <a:rPr lang="en-US" sz="2000" dirty="0"/>
              <a:t>Can be solved using </a:t>
            </a:r>
            <a:r>
              <a:rPr lang="en-US" sz="2000" dirty="0">
                <a:latin typeface="Baguet Script" panose="00000500000000000000" pitchFamily="2" charset="0"/>
              </a:rPr>
              <a:t>vector processing</a:t>
            </a:r>
          </a:p>
          <a:p>
            <a:r>
              <a:rPr lang="en-US" sz="2400" dirty="0"/>
              <a:t>Application areas: long-range weather forecasting, petroleum exploration, artificial intelligence and expert systems etc.</a:t>
            </a:r>
          </a:p>
          <a:p>
            <a:endParaRPr lang="en-IN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C7DFA6-9A1B-6586-24C9-3740024E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4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314E3-36D6-46D4-B46D-C2749B5A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66750"/>
            <a:ext cx="7772400" cy="4267200"/>
          </a:xfrm>
        </p:spPr>
        <p:txBody>
          <a:bodyPr>
            <a:normAutofit/>
          </a:bodyPr>
          <a:lstStyle/>
          <a:p>
            <a:r>
              <a:rPr lang="en-US" dirty="0"/>
              <a:t>Consider the instruction: </a:t>
            </a:r>
            <a:r>
              <a:rPr lang="en-US" i="1" dirty="0"/>
              <a:t>A[100]+B[100]</a:t>
            </a:r>
          </a:p>
          <a:p>
            <a:pPr lvl="1"/>
            <a:r>
              <a:rPr lang="en-US" i="1" dirty="0"/>
              <a:t>A, B: </a:t>
            </a:r>
            <a:r>
              <a:rPr lang="en-US" dirty="0"/>
              <a:t>vectors of length 100</a:t>
            </a:r>
          </a:p>
          <a:p>
            <a:pPr lvl="1"/>
            <a:r>
              <a:rPr lang="en-US" i="1" dirty="0"/>
              <a:t>A[</a:t>
            </a:r>
            <a:r>
              <a:rPr lang="en-US" i="1" dirty="0" err="1"/>
              <a:t>i</a:t>
            </a:r>
            <a:r>
              <a:rPr lang="en-US" i="1" dirty="0"/>
              <a:t>], B[</a:t>
            </a:r>
            <a:r>
              <a:rPr lang="en-US" i="1" dirty="0" err="1"/>
              <a:t>i</a:t>
            </a:r>
            <a:r>
              <a:rPr lang="en-US" i="1" dirty="0"/>
              <a:t>]: </a:t>
            </a:r>
            <a:r>
              <a:rPr lang="en-US" dirty="0" err="1"/>
              <a:t>i-th</a:t>
            </a:r>
            <a:r>
              <a:rPr lang="en-US" dirty="0"/>
              <a:t> numbers in the vectors </a:t>
            </a:r>
            <a:r>
              <a:rPr lang="en-US" i="1" dirty="0"/>
              <a:t>A </a:t>
            </a:r>
            <a:r>
              <a:rPr lang="en-US" dirty="0"/>
              <a:t>and</a:t>
            </a:r>
            <a:r>
              <a:rPr lang="en-US" i="1" dirty="0"/>
              <a:t> B </a:t>
            </a:r>
            <a:r>
              <a:rPr lang="en-US" dirty="0"/>
              <a:t>respectively</a:t>
            </a:r>
          </a:p>
          <a:p>
            <a:r>
              <a:rPr lang="en-US" dirty="0"/>
              <a:t>Conventional computers: processes operand one at a time</a:t>
            </a:r>
          </a:p>
          <a:p>
            <a:pPr lvl="1"/>
            <a:r>
              <a:rPr lang="en-US" dirty="0"/>
              <a:t>Vector operations broken down into single computations</a:t>
            </a:r>
          </a:p>
          <a:p>
            <a:pPr lvl="1"/>
            <a:r>
              <a:rPr lang="en-US" dirty="0"/>
              <a:t>Each </a:t>
            </a:r>
            <a:r>
              <a:rPr lang="en-US" i="1" dirty="0"/>
              <a:t>V[</a:t>
            </a:r>
            <a:r>
              <a:rPr lang="en-US" i="1" dirty="0" err="1"/>
              <a:t>i</a:t>
            </a:r>
            <a:r>
              <a:rPr lang="en-US" i="1" dirty="0"/>
              <a:t>]</a:t>
            </a:r>
            <a:r>
              <a:rPr lang="en-US" dirty="0"/>
              <a:t> refers to a memory location where the number is stored where </a:t>
            </a:r>
            <a:r>
              <a:rPr lang="en-US" i="1" dirty="0"/>
              <a:t>V</a:t>
            </a:r>
            <a:r>
              <a:rPr lang="en-US" dirty="0"/>
              <a:t> is a vector</a:t>
            </a:r>
          </a:p>
          <a:p>
            <a:pPr lvl="1"/>
            <a:r>
              <a:rPr lang="en-US" dirty="0"/>
              <a:t>For addition of the numbers in vectors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100</a:t>
            </a:r>
            <a:r>
              <a:rPr lang="en-US" dirty="0"/>
              <a:t> steps would be performed to find the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B3A89-74FF-B4D0-9196-4717B18B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64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42265-7FAE-2F66-3888-98DCFE35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14350"/>
            <a:ext cx="7772400" cy="4267200"/>
          </a:xfrm>
        </p:spPr>
        <p:txBody>
          <a:bodyPr>
            <a:normAutofit/>
          </a:bodyPr>
          <a:lstStyle/>
          <a:p>
            <a:r>
              <a:rPr lang="en-US" dirty="0"/>
              <a:t>Vector processing: eliminates the overhead associated with fetching and executing the instructions individually</a:t>
            </a:r>
          </a:p>
          <a:p>
            <a:r>
              <a:rPr lang="en-US" dirty="0"/>
              <a:t>Single vector instruction: </a:t>
            </a:r>
            <a:r>
              <a:rPr lang="en-US" i="1" dirty="0"/>
              <a:t>C(1:100)=A(1:100)+B(1:100)</a:t>
            </a:r>
            <a:endParaRPr lang="en-IN" i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possible instruction format for a vector operation</a:t>
            </a:r>
          </a:p>
          <a:p>
            <a:r>
              <a:rPr lang="en-IN" dirty="0"/>
              <a:t>3-address instruction:</a:t>
            </a:r>
          </a:p>
          <a:p>
            <a:pPr lvl="1"/>
            <a:r>
              <a:rPr lang="en-IN" dirty="0"/>
              <a:t>Base address of the operands (two vectors)</a:t>
            </a:r>
          </a:p>
          <a:p>
            <a:pPr lvl="1"/>
            <a:r>
              <a:rPr lang="en-IN" dirty="0"/>
              <a:t>Length of the data items on the vector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6E27DE-07E2-0C77-A8C3-40214A60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CFCC63-3741-6A5D-330A-7B793C675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5950"/>
            <a:ext cx="8229600" cy="8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73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9502-2F9C-D0D7-D046-B4452643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Processors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461F8-C9BE-8A27-6D70-1C9C949D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that performs computations on large arrays of data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Attached array processor: auxiliary processor attached to a general-purpose computer</a:t>
            </a:r>
          </a:p>
          <a:p>
            <a:pPr lvl="1"/>
            <a:r>
              <a:rPr lang="en-US" dirty="0"/>
              <a:t>SIMD array processor: multiple units responding to a common instructions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D190F-7441-8DF8-919B-6433A279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49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2187-C6EB-256F-238B-667B704F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Attached array processor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71B8B-27D0-9780-380C-CCAB8311F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04950"/>
            <a:ext cx="7772400" cy="3009900"/>
          </a:xfrm>
        </p:spPr>
        <p:txBody>
          <a:bodyPr>
            <a:normAutofit/>
          </a:bodyPr>
          <a:lstStyle/>
          <a:p>
            <a:r>
              <a:rPr lang="en-US" sz="2400" dirty="0"/>
              <a:t>Purpose is to enhance the performance of the computer by providing vector processing for complex scientific applications</a:t>
            </a:r>
          </a:p>
          <a:p>
            <a:r>
              <a:rPr lang="en-US" sz="2400" dirty="0"/>
              <a:t>Achieves high performance by means of parallel processing with multiple functional units</a:t>
            </a:r>
          </a:p>
          <a:p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EE320F-37B0-A8C3-64F1-04374FDD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7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13C49-4FC5-E483-AF17-8E6A1CB56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38350"/>
            <a:ext cx="7772400" cy="2895600"/>
          </a:xfrm>
        </p:spPr>
        <p:txBody>
          <a:bodyPr>
            <a:normAutofit/>
          </a:bodyPr>
          <a:lstStyle/>
          <a:p>
            <a:r>
              <a:rPr lang="en-US" sz="2400" dirty="0"/>
              <a:t>Host computer: general purpose commercial computer</a:t>
            </a:r>
          </a:p>
          <a:p>
            <a:r>
              <a:rPr lang="en-US" sz="2400" dirty="0"/>
              <a:t>Attached array processor: back-end machine driven by host computer</a:t>
            </a:r>
          </a:p>
          <a:p>
            <a:pPr lvl="1"/>
            <a:r>
              <a:rPr lang="en-US" sz="2000" dirty="0"/>
              <a:t>Connected through I/O controller</a:t>
            </a:r>
          </a:p>
          <a:p>
            <a:pPr lvl="1"/>
            <a:r>
              <a:rPr lang="en-US" sz="2000" dirty="0"/>
              <a:t>Treated as an external interface</a:t>
            </a:r>
          </a:p>
          <a:p>
            <a:r>
              <a:rPr lang="en-US" sz="2400" dirty="0"/>
              <a:t>Data transfer is done through a high-speed bus from main memory to local memory</a:t>
            </a: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8D1059-44CA-B910-6A28-453AE296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14F92-6A6C-60B9-AC54-C21923CB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31751"/>
            <a:ext cx="5703828" cy="184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9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56EE-AF52-8A57-3168-76139322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 array processor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9303A-8933-F5A2-787F-A0AF1BADE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with multiple processing units operating in parallel</a:t>
            </a:r>
          </a:p>
          <a:p>
            <a:r>
              <a:rPr lang="en-IN" dirty="0"/>
              <a:t>The processing units are synchronised to perform the same operation under the control of a common control unit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33801C-AD5D-0D05-9CF8-113FC42B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30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FCA5D-9A8F-215D-B507-E15607959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438150"/>
            <a:ext cx="3749040" cy="4076700"/>
          </a:xfrm>
        </p:spPr>
        <p:txBody>
          <a:bodyPr>
            <a:normAutofit/>
          </a:bodyPr>
          <a:lstStyle/>
          <a:p>
            <a:r>
              <a:rPr lang="en-US" dirty="0"/>
              <a:t>A generic block diagram for SIMD array processor</a:t>
            </a:r>
          </a:p>
          <a:p>
            <a:r>
              <a:rPr lang="en-US" dirty="0"/>
              <a:t>PE: processing elements</a:t>
            </a:r>
          </a:p>
          <a:p>
            <a:pPr lvl="1"/>
            <a:r>
              <a:rPr lang="en-US" dirty="0"/>
              <a:t>No. of identical PEs</a:t>
            </a:r>
          </a:p>
          <a:p>
            <a:pPr lvl="1"/>
            <a:r>
              <a:rPr lang="en-US" dirty="0"/>
              <a:t>Each have their local memory M</a:t>
            </a:r>
          </a:p>
          <a:p>
            <a:r>
              <a:rPr lang="en-US" dirty="0"/>
              <a:t>Each PE has</a:t>
            </a:r>
          </a:p>
          <a:p>
            <a:pPr lvl="1"/>
            <a:r>
              <a:rPr lang="en-US" dirty="0"/>
              <a:t>ALU</a:t>
            </a:r>
          </a:p>
          <a:p>
            <a:pPr lvl="1"/>
            <a:r>
              <a:rPr lang="en-US" dirty="0"/>
              <a:t>Floating-point arithmetic unit</a:t>
            </a:r>
          </a:p>
          <a:p>
            <a:pPr lvl="1"/>
            <a:r>
              <a:rPr lang="en-US" dirty="0"/>
              <a:t>Working registers</a:t>
            </a:r>
          </a:p>
          <a:p>
            <a:pPr lvl="1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C094F4-C505-8E77-D6C7-A66EA5234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3950" y="2724150"/>
            <a:ext cx="3749040" cy="1790700"/>
          </a:xfrm>
        </p:spPr>
        <p:txBody>
          <a:bodyPr>
            <a:normAutofit/>
          </a:bodyPr>
          <a:lstStyle/>
          <a:p>
            <a:r>
              <a:rPr lang="en-US" dirty="0"/>
              <a:t>Master control unit: control operations in the Pes</a:t>
            </a:r>
          </a:p>
          <a:p>
            <a:r>
              <a:rPr lang="en-US" dirty="0"/>
              <a:t>Main memory: storage of the program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735F29-2AA4-EE44-9766-209602D2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F79B4-F162-46D2-5599-40D67DED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32" y="212057"/>
            <a:ext cx="3438475" cy="2257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D152B4-21E1-5F39-D4FC-C036A0C072C7}"/>
              </a:ext>
            </a:extLst>
          </p:cNvPr>
          <p:cNvSpPr txBox="1"/>
          <p:nvPr/>
        </p:nvSpPr>
        <p:spPr>
          <a:xfrm>
            <a:off x="1752600" y="4514850"/>
            <a:ext cx="624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Morris Mano, page 337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4742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4EE6-F9FA-225B-E5F4-FEF3FB03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1A684-329B-6EFE-80E3-ADF780EF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85850"/>
            <a:ext cx="7772400" cy="37719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Multiple programs run parallelly</a:t>
            </a:r>
          </a:p>
          <a:p>
            <a:pPr lvl="1"/>
            <a:r>
              <a:rPr lang="en-US" sz="2200" dirty="0"/>
              <a:t>Sharing of a computer by different independent jobs</a:t>
            </a:r>
          </a:p>
          <a:p>
            <a:r>
              <a:rPr lang="en-US" sz="2400" dirty="0"/>
              <a:t>Processors do not stay idle; used for increasing efficiency</a:t>
            </a:r>
          </a:p>
          <a:p>
            <a:r>
              <a:rPr lang="en-US" sz="2400" dirty="0" err="1"/>
              <a:t>Eg</a:t>
            </a:r>
            <a:r>
              <a:rPr lang="en-US" sz="2400" dirty="0"/>
              <a:t>: when a program is waiting for some I/O operation, the CPU can work on another program.</a:t>
            </a:r>
          </a:p>
          <a:p>
            <a:r>
              <a:rPr lang="en-US" sz="2400" dirty="0"/>
              <a:t>Mainly two types of multiprogramming operating systems: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Multitasking Operating System</a:t>
            </a:r>
          </a:p>
          <a:p>
            <a:pPr marL="788670" lvl="1" indent="-514350"/>
            <a:r>
              <a:rPr lang="en-US" sz="2000" dirty="0"/>
              <a:t>OS allows more than one program to execute simultaneously</a:t>
            </a:r>
          </a:p>
          <a:p>
            <a:pPr marL="788670" lvl="1" indent="-514350"/>
            <a:r>
              <a:rPr lang="en-US" sz="2000" dirty="0"/>
              <a:t>Programs are moved in and out of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884D2-0AC6-F9A5-0F52-2BA7DA57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74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239E-8C2F-41A7-C3C8-B8BA4022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Pipeline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1F2FB-7FC6-73AC-8417-5136F9F89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085850"/>
            <a:ext cx="7696200" cy="3429000"/>
          </a:xfrm>
        </p:spPr>
        <p:txBody>
          <a:bodyPr>
            <a:normAutofit/>
          </a:bodyPr>
          <a:lstStyle/>
          <a:p>
            <a:r>
              <a:rPr lang="en-US" dirty="0"/>
              <a:t>Usually found in high-speed computers</a:t>
            </a:r>
          </a:p>
          <a:p>
            <a:r>
              <a:rPr lang="en-US" dirty="0"/>
              <a:t>Used to implement</a:t>
            </a:r>
          </a:p>
          <a:p>
            <a:pPr lvl="1"/>
            <a:r>
              <a:rPr lang="en-US" dirty="0"/>
              <a:t>Floating-point operations</a:t>
            </a:r>
          </a:p>
          <a:p>
            <a:pPr lvl="1"/>
            <a:r>
              <a:rPr lang="en-US" dirty="0"/>
              <a:t>Multiplication of fixed-point numbers</a:t>
            </a:r>
          </a:p>
          <a:p>
            <a:pPr lvl="1"/>
            <a:r>
              <a:rPr lang="en-US" dirty="0"/>
              <a:t>Similar computations encountered in scientific problems</a:t>
            </a:r>
          </a:p>
          <a:p>
            <a:r>
              <a:rPr lang="en-US" dirty="0"/>
              <a:t>Example: </a:t>
            </a:r>
            <a:r>
              <a:rPr lang="en-US" b="1" dirty="0"/>
              <a:t>addition and subtraction </a:t>
            </a:r>
            <a:r>
              <a:rPr lang="en-US" dirty="0"/>
              <a:t>pipeline for two normalized floating-point nos.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F1D6F-F527-812D-3C4D-40191E14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89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26327F-D8A3-6043-BC69-76DD78B0F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296" y="361950"/>
            <a:ext cx="4436994" cy="4152900"/>
          </a:xfrm>
        </p:spPr>
        <p:txBody>
          <a:bodyPr>
            <a:normAutofit/>
          </a:bodyPr>
          <a:lstStyle/>
          <a:p>
            <a:r>
              <a:rPr lang="en-US" sz="2400" dirty="0"/>
              <a:t>Pipeline for two binary nos. 	</a:t>
            </a:r>
          </a:p>
          <a:p>
            <a:r>
              <a:rPr lang="en-US" sz="2400" i="1" dirty="0"/>
              <a:t>A, B</a:t>
            </a:r>
            <a:r>
              <a:rPr lang="en-US" sz="2400" dirty="0"/>
              <a:t>: mantissas</a:t>
            </a:r>
          </a:p>
          <a:p>
            <a:r>
              <a:rPr lang="en-IN" sz="2400" i="1" dirty="0"/>
              <a:t>a, b</a:t>
            </a:r>
            <a:r>
              <a:rPr lang="en-IN" sz="2400" dirty="0"/>
              <a:t>: exponents</a:t>
            </a:r>
          </a:p>
          <a:p>
            <a:r>
              <a:rPr lang="en-IN" sz="2400" dirty="0"/>
              <a:t>R: register for storing intermediate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35D122-6521-9975-C395-1F5036FE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140BF-04F3-119E-48AF-3198CD015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4665"/>
            <a:ext cx="3048000" cy="48189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6CE3DE-6B89-BAC7-4D59-E3FF991A9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834580"/>
            <a:ext cx="1458761" cy="1004838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0F29070-FBE8-0F2E-600F-A1D063D5FB96}"/>
              </a:ext>
            </a:extLst>
          </p:cNvPr>
          <p:cNvSpPr txBox="1">
            <a:spLocks/>
          </p:cNvSpPr>
          <p:nvPr/>
        </p:nvSpPr>
        <p:spPr>
          <a:xfrm>
            <a:off x="4906234" y="2713326"/>
            <a:ext cx="3168968" cy="1687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Steps: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DCAD4B-99E7-81CB-7420-2728A35F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234" y="3105150"/>
            <a:ext cx="3286125" cy="13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76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240FC6-8D1E-E7FC-8C2D-04D77BD08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38150"/>
            <a:ext cx="5410200" cy="4076700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Consider the two decimal numbers:</a:t>
            </a:r>
          </a:p>
          <a:p>
            <a:endParaRPr lang="en-US" dirty="0"/>
          </a:p>
          <a:p>
            <a:r>
              <a:rPr lang="en-US" dirty="0"/>
              <a:t>Step-1,2: </a:t>
            </a:r>
          </a:p>
          <a:p>
            <a:pPr lvl="1"/>
            <a:r>
              <a:rPr lang="en-US" dirty="0"/>
              <a:t>Exponent 3 is higher, thus chosen as the exponent of the result</a:t>
            </a:r>
          </a:p>
          <a:p>
            <a:pPr lvl="1"/>
            <a:r>
              <a:rPr lang="en-US" dirty="0"/>
              <a:t>3-2=1, shift mantissa of  Y by 1</a:t>
            </a:r>
          </a:p>
          <a:p>
            <a:pPr lvl="1"/>
            <a:r>
              <a:rPr lang="en-US" dirty="0"/>
              <a:t>Mantissas are aligned now</a:t>
            </a:r>
          </a:p>
          <a:p>
            <a:r>
              <a:rPr lang="en-US" dirty="0"/>
              <a:t>Step-3:</a:t>
            </a:r>
          </a:p>
          <a:p>
            <a:pPr lvl="1"/>
            <a:r>
              <a:rPr lang="en-US" dirty="0"/>
              <a:t>Add the mantissas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94BF94-C7BC-B495-E795-C25FB7F1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D3BCA0-1953-B536-1725-C1132696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6535"/>
            <a:ext cx="2274797" cy="11246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DE9D7C-C0DD-1367-F697-F1AF168FC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343150"/>
            <a:ext cx="2465718" cy="106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51646E-7F63-00A3-EF5B-11E4D5A15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908918"/>
            <a:ext cx="2817034" cy="63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94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1DA4-B25A-760D-0E52-5F0AA2A6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A4600-3C88-45FE-9E4F-975C7EB6B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85850"/>
            <a:ext cx="40386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Pipeline processing in the instruction stream</a:t>
            </a:r>
          </a:p>
          <a:p>
            <a:r>
              <a:rPr lang="en-US" sz="2400" dirty="0"/>
              <a:t>An instruction stream reads consecutive instructions from the memory while previous instructions are being executed in other segments.</a:t>
            </a:r>
          </a:p>
          <a:p>
            <a:r>
              <a:rPr lang="en-US" sz="2400" dirty="0"/>
              <a:t>In general case, following are the sequence of steps a computer needs to process each instruction: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9F5C1-C35F-7322-C8BF-2C18C963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A4C88-1064-B2F4-E938-44AC3B2F2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809750"/>
            <a:ext cx="4038600" cy="1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43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46678-D3F1-1D1E-30C8-C6BBD652B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90550"/>
            <a:ext cx="7772400" cy="3924300"/>
          </a:xfrm>
        </p:spPr>
        <p:txBody>
          <a:bodyPr/>
          <a:lstStyle/>
          <a:p>
            <a:r>
              <a:rPr lang="en-US" dirty="0"/>
              <a:t>Pipeline does not always operate at its maximum rate:</a:t>
            </a:r>
          </a:p>
          <a:p>
            <a:pPr lvl="1"/>
            <a:r>
              <a:rPr lang="en-US" dirty="0"/>
              <a:t>Different segments may take different times to operate o the incoming information</a:t>
            </a:r>
          </a:p>
          <a:p>
            <a:pPr lvl="1"/>
            <a:r>
              <a:rPr lang="en-US" dirty="0"/>
              <a:t>Some segments are skipped for certain operations</a:t>
            </a:r>
          </a:p>
          <a:p>
            <a:pPr lvl="1"/>
            <a:r>
              <a:rPr lang="en-US" dirty="0"/>
              <a:t>Two or more segments might need to access the same memory location, causing one segment to wait until the other finishes</a:t>
            </a:r>
          </a:p>
          <a:p>
            <a:pPr lvl="1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A9BB5-BA66-6C33-A830-118E3F07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1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D2BE-FCB1-D91B-C2E7-3AD8FF77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5978"/>
            <a:ext cx="7772400" cy="1222772"/>
          </a:xfrm>
        </p:spPr>
        <p:txBody>
          <a:bodyPr>
            <a:normAutofit/>
          </a:bodyPr>
          <a:lstStyle/>
          <a:p>
            <a:r>
              <a:rPr lang="en-US" dirty="0"/>
              <a:t>Example: Four-segment Instruction Pipeline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67514-1EBE-CEE8-DC1A-CF49DB44A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04949"/>
            <a:ext cx="7772400" cy="3152775"/>
          </a:xfrm>
        </p:spPr>
        <p:txBody>
          <a:bodyPr>
            <a:normAutofit/>
          </a:bodyPr>
          <a:lstStyle/>
          <a:p>
            <a:r>
              <a:rPr lang="en-US" dirty="0"/>
              <a:t>The organization of an instruction pipeline will be more efficient if the instruction cycle is divided into segments of equal duration. </a:t>
            </a:r>
          </a:p>
          <a:p>
            <a:r>
              <a:rPr lang="en-US" dirty="0"/>
              <a:t>One of the most common examples of this type of organization is a Four-segment instruction pipeline.</a:t>
            </a:r>
          </a:p>
          <a:p>
            <a:pPr lvl="1"/>
            <a:r>
              <a:rPr lang="en-US" dirty="0"/>
              <a:t>combines two or more different segments and makes it as a single one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instruction execution and storing of results can be combined into a single segment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32357-B360-28D9-80BB-EA3B5570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C41B7-711C-B113-E5B6-6DC88E023DDC}"/>
              </a:ext>
            </a:extLst>
          </p:cNvPr>
          <p:cNvSpPr txBox="1"/>
          <p:nvPr/>
        </p:nvSpPr>
        <p:spPr>
          <a:xfrm>
            <a:off x="990600" y="4476750"/>
            <a:ext cx="754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Morris mano, page 320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41966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D59D3-E82A-DBE6-6782-156E2572C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14350"/>
            <a:ext cx="4038600" cy="4191000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Segment-1 (FI)</a:t>
            </a:r>
            <a:r>
              <a:rPr lang="en-US" sz="2000" dirty="0"/>
              <a:t>: The instruction fetch segment can be implemented using FIFO buffer.</a:t>
            </a:r>
          </a:p>
          <a:p>
            <a:r>
              <a:rPr lang="en-US" sz="2000" b="1" dirty="0"/>
              <a:t>Segment-2 (DA)</a:t>
            </a:r>
            <a:r>
              <a:rPr lang="en-US" sz="2000" dirty="0"/>
              <a:t>: The instruction fetched from memory is decoded in the second segment, and eventually, the effective address is calculated in a separate arithmetic circuit.</a:t>
            </a:r>
          </a:p>
          <a:p>
            <a:r>
              <a:rPr lang="en-US" sz="2000" b="1" dirty="0"/>
              <a:t>Segment-3 (FO)</a:t>
            </a:r>
            <a:r>
              <a:rPr lang="en-US" sz="2000" dirty="0"/>
              <a:t>: An operand from memory is fetched</a:t>
            </a:r>
          </a:p>
          <a:p>
            <a:r>
              <a:rPr lang="en-US" sz="2000" b="1" dirty="0"/>
              <a:t>Segment-4 (EX)</a:t>
            </a:r>
            <a:r>
              <a:rPr lang="en-US" sz="2000" dirty="0"/>
              <a:t>: The instructions are finally executed in the last segment of the pipeline organization.</a:t>
            </a:r>
            <a:endParaRPr lang="en-IN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7E48A0-9A35-47AE-A66C-8F826927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7FF22-67C6-7917-547C-ACF6A46E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20744"/>
            <a:ext cx="3594704" cy="49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47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73F73-F646-9495-C473-645F8F86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76550"/>
            <a:ext cx="7772400" cy="2057400"/>
          </a:xfrm>
        </p:spPr>
        <p:txBody>
          <a:bodyPr>
            <a:normAutofit/>
          </a:bodyPr>
          <a:lstStyle/>
          <a:p>
            <a:r>
              <a:rPr lang="en-US" dirty="0"/>
              <a:t>In the absence of branch instructions, each segment operates on different instructions</a:t>
            </a:r>
          </a:p>
          <a:p>
            <a:pPr lvl="1"/>
            <a:r>
              <a:rPr lang="en-US" dirty="0"/>
              <a:t>Step-4: four instructions (I1-I4) in four different segments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719A52-21E2-0BE5-C5DD-6AE1600D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5B965-4568-5A72-A34F-76BA2A984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25"/>
          <a:stretch/>
        </p:blipFill>
        <p:spPr>
          <a:xfrm>
            <a:off x="1524000" y="209550"/>
            <a:ext cx="5753100" cy="2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29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73F73-F646-9495-C473-645F8F86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76550"/>
            <a:ext cx="7772400" cy="2057400"/>
          </a:xfrm>
        </p:spPr>
        <p:txBody>
          <a:bodyPr>
            <a:normAutofit/>
          </a:bodyPr>
          <a:lstStyle/>
          <a:p>
            <a:r>
              <a:rPr lang="en-US" u="sng" dirty="0"/>
              <a:t>Assume</a:t>
            </a:r>
            <a:r>
              <a:rPr lang="en-US" dirty="0"/>
              <a:t>: instruction-3 is branch instruction</a:t>
            </a:r>
          </a:p>
          <a:p>
            <a:pPr lvl="1"/>
            <a:r>
              <a:rPr lang="en-US" dirty="0"/>
              <a:t>Will branch after DA</a:t>
            </a:r>
          </a:p>
          <a:p>
            <a:pPr lvl="1"/>
            <a:r>
              <a:rPr lang="en-US" dirty="0"/>
              <a:t>Transfer of other instructions from FI to DA is halted until branch instruction I3 is complete</a:t>
            </a:r>
          </a:p>
          <a:p>
            <a:pPr lvl="1"/>
            <a:r>
              <a:rPr lang="en-US" dirty="0"/>
              <a:t>I3 completes at step-6, so I4 resumes at step-7, and rest continues</a:t>
            </a:r>
          </a:p>
          <a:p>
            <a:pPr lvl="1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719A52-21E2-0BE5-C5DD-6AE1600D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5B965-4568-5A72-A34F-76BA2A984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25"/>
          <a:stretch/>
        </p:blipFill>
        <p:spPr>
          <a:xfrm>
            <a:off x="1524000" y="209550"/>
            <a:ext cx="5753100" cy="2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11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2C19-6558-A64D-D03B-28960D15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conflicts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9D1CE-564A-3342-BDCB-E3EC661C6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Conflicts</a:t>
            </a:r>
          </a:p>
          <a:p>
            <a:pPr lvl="1"/>
            <a:r>
              <a:rPr lang="en-US" dirty="0"/>
              <a:t>Access to memory by two segments at the same time</a:t>
            </a:r>
          </a:p>
          <a:p>
            <a:pPr lvl="1"/>
            <a:r>
              <a:rPr lang="en-US" dirty="0"/>
              <a:t>Most can be resolved by using separate instruction and data memories</a:t>
            </a:r>
          </a:p>
          <a:p>
            <a:r>
              <a:rPr lang="en-IN" dirty="0"/>
              <a:t>Data Dependency Conflicts</a:t>
            </a:r>
          </a:p>
          <a:p>
            <a:pPr lvl="1"/>
            <a:r>
              <a:rPr lang="en-IN" dirty="0"/>
              <a:t>Instruction depends on the result of some previous instruction</a:t>
            </a:r>
          </a:p>
          <a:p>
            <a:pPr lvl="1"/>
            <a:r>
              <a:rPr lang="en-IN" dirty="0"/>
              <a:t>Result is not available yet</a:t>
            </a:r>
          </a:p>
          <a:p>
            <a:r>
              <a:rPr lang="en-IN" dirty="0"/>
              <a:t>Branch Difficulties</a:t>
            </a:r>
          </a:p>
          <a:p>
            <a:pPr lvl="1"/>
            <a:r>
              <a:rPr lang="en-IN" dirty="0"/>
              <a:t>Branching and other instructions that change the value of the PC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C606EE-8D6F-ED42-955E-8A1DB39D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0E2F4-AE1F-1CAA-9185-522CA339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90550"/>
            <a:ext cx="77724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Multi-user operating system</a:t>
            </a:r>
          </a:p>
          <a:p>
            <a:pPr marL="788670" lvl="1" indent="-514350"/>
            <a:r>
              <a:rPr lang="en-US" dirty="0"/>
              <a:t>Allows multiple users to share the processing time</a:t>
            </a:r>
          </a:p>
          <a:p>
            <a:pPr marL="788670" lvl="1" indent="-514350"/>
            <a:r>
              <a:rPr lang="en-US" dirty="0"/>
              <a:t>OS rapidly switches between terminals, giving the impression of continuous CPU access and program execution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 program has multiple steps during its execution</a:t>
            </a:r>
          </a:p>
          <a:p>
            <a:pPr lvl="1"/>
            <a:r>
              <a:rPr lang="en-US" dirty="0"/>
              <a:t>The OS can perform one step-1 for program 1</a:t>
            </a:r>
          </a:p>
          <a:p>
            <a:pPr lvl="1"/>
            <a:r>
              <a:rPr lang="en-US" dirty="0"/>
              <a:t>When step-2 is performed, CPU executes step-1 for another program instead of waiting for entire program 1 to finish execution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427EB-278A-15BA-36F8-0875CFE2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99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76C1-F4F2-03FE-C0C4-C79FB305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94F0B-E9EC-6DF5-4EC2-05373E1E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Collision occurs when an instruction cannot proceed because previous instructions did not complete certain operations</a:t>
            </a:r>
          </a:p>
          <a:p>
            <a:r>
              <a:rPr lang="en-IN" dirty="0" err="1"/>
              <a:t>Eg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instruction in the FO segment needs to fetch an operand that is being generated by a previous instruction is segment EX</a:t>
            </a:r>
          </a:p>
          <a:p>
            <a:pPr lvl="1"/>
            <a:r>
              <a:rPr lang="en-IN" dirty="0"/>
              <a:t>Second instruction must wait for the data from the first instruction</a:t>
            </a:r>
          </a:p>
          <a:p>
            <a:pPr lvl="1"/>
            <a:r>
              <a:rPr lang="en-IN" dirty="0"/>
              <a:t>Address dependency: operand inaccessible because data required by the addressing mode is not available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14C82-5121-B4BB-9299-87CD5664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55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094D-C934-583B-DE01-23D97CB3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57184-B990-801A-D599-684801E46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85850"/>
            <a:ext cx="7772400" cy="38516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u="sng" dirty="0"/>
              <a:t>Hardware interlocks:</a:t>
            </a:r>
          </a:p>
          <a:p>
            <a:pPr lvl="1"/>
            <a:r>
              <a:rPr lang="en-US" dirty="0"/>
              <a:t>Circuit that detects instructions whose source operands are destinations of instruction farther up in the pipeline</a:t>
            </a:r>
          </a:p>
          <a:p>
            <a:pPr lvl="1"/>
            <a:r>
              <a:rPr lang="en-US" dirty="0"/>
              <a:t>Detection of this situation causes the instruction whose source is not available to be delayed by enough clock cycles to resolve the conflict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/>
              <a:t>Operand forwarding:</a:t>
            </a:r>
          </a:p>
          <a:p>
            <a:pPr lvl="1"/>
            <a:r>
              <a:rPr lang="en-US" dirty="0"/>
              <a:t>Uses special hardware to detect a conflict</a:t>
            </a:r>
          </a:p>
          <a:p>
            <a:pPr lvl="1"/>
            <a:r>
              <a:rPr lang="en-US" dirty="0"/>
              <a:t>Avoids it by routing the data through special paths between pipeline segments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E0570E-4D89-DEB6-4A34-52F4AB94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4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52E2E-61EF-7F31-A8B4-CC24F76EE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38150"/>
            <a:ext cx="7772400" cy="4343400"/>
          </a:xfrm>
        </p:spPr>
        <p:txBody>
          <a:bodyPr>
            <a:normAutofit/>
          </a:bodyPr>
          <a:lstStyle/>
          <a:p>
            <a:r>
              <a:rPr lang="en-US" sz="2400" dirty="0" err="1"/>
              <a:t>Eg</a:t>
            </a:r>
            <a:r>
              <a:rPr lang="en-US" sz="2400" dirty="0"/>
              <a:t> of operand forwarding:</a:t>
            </a:r>
          </a:p>
          <a:p>
            <a:pPr lvl="1"/>
            <a:r>
              <a:rPr lang="en-US" sz="2000" dirty="0"/>
              <a:t>ALU result to transfer to destination register</a:t>
            </a:r>
          </a:p>
          <a:p>
            <a:pPr lvl="1"/>
            <a:r>
              <a:rPr lang="en-US" sz="2000" dirty="0"/>
              <a:t>Hardware checks if it is needed as a source in the next instruction</a:t>
            </a:r>
          </a:p>
          <a:p>
            <a:pPr lvl="1"/>
            <a:r>
              <a:rPr lang="en-US" sz="2000" dirty="0"/>
              <a:t>If yes, result is passed directly as an ALU input for the next instruction bypassing the register file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400" u="sng" dirty="0"/>
              <a:t>Delayed loading:</a:t>
            </a:r>
          </a:p>
          <a:p>
            <a:pPr lvl="1"/>
            <a:r>
              <a:rPr lang="en-US" sz="2000" dirty="0"/>
              <a:t>Compiler does data conflict resolution while translating the high-level programming language into machine language problem</a:t>
            </a:r>
          </a:p>
          <a:p>
            <a:pPr lvl="1"/>
            <a:r>
              <a:rPr lang="en-US" sz="2000" dirty="0" err="1"/>
              <a:t>Compier</a:t>
            </a:r>
            <a:r>
              <a:rPr lang="en-US" sz="2000" dirty="0"/>
              <a:t> for such computers is designed to detect a data conflict and </a:t>
            </a:r>
            <a:r>
              <a:rPr lang="en-US" sz="2000" dirty="0" err="1"/>
              <a:t>resorder</a:t>
            </a:r>
            <a:r>
              <a:rPr lang="en-US" sz="2000" dirty="0"/>
              <a:t> instructions as necessary</a:t>
            </a:r>
          </a:p>
          <a:p>
            <a:pPr lvl="1"/>
            <a:r>
              <a:rPr lang="en-US" sz="2000" dirty="0"/>
              <a:t>Delay the loading of the conflicting data by inserting no-operation instructions, thus </a:t>
            </a:r>
            <a:r>
              <a:rPr lang="en-US" sz="2000" dirty="0">
                <a:latin typeface="Baguet Script" panose="00000500000000000000" pitchFamily="2" charset="0"/>
              </a:rPr>
              <a:t>delayed loading</a:t>
            </a:r>
            <a:endParaRPr lang="en-IN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EF40E2-565E-B1D8-D59F-AF36411A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2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A3CF-5F32-B22D-9FE5-B27E2547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of Branch instructions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6850F-F259-6B70-C282-4419E4B1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 instructions can be conditional or unconditional</a:t>
            </a:r>
          </a:p>
          <a:p>
            <a:r>
              <a:rPr lang="en-US" u="sng" dirty="0"/>
              <a:t>Unconditional</a:t>
            </a:r>
            <a:r>
              <a:rPr lang="en-US" dirty="0"/>
              <a:t>: always alters the sequential program flow by loading the PC (program counter) with the target address</a:t>
            </a:r>
          </a:p>
          <a:p>
            <a:r>
              <a:rPr lang="en-US" u="sng" dirty="0"/>
              <a:t>Conditional</a:t>
            </a:r>
            <a:r>
              <a:rPr lang="en-US" dirty="0"/>
              <a:t>: control selects target instruction if condition is satisfied or next sequential instruction if target is not satisfied</a:t>
            </a:r>
          </a:p>
          <a:p>
            <a:r>
              <a:rPr lang="en-US" dirty="0"/>
              <a:t>Pipeline computers employ various hardware techniques to minimize the performance degradation caused by instruction branching</a:t>
            </a:r>
          </a:p>
          <a:p>
            <a:pPr lvl="1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E93E64-78EC-45E0-905C-3673B680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45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E5A55-D7E7-F414-262B-AC0018B3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90550"/>
            <a:ext cx="7772400" cy="3924300"/>
          </a:xfrm>
        </p:spPr>
        <p:txBody>
          <a:bodyPr>
            <a:normAutofit/>
          </a:bodyPr>
          <a:lstStyle/>
          <a:p>
            <a:r>
              <a:rPr lang="en-US" dirty="0"/>
              <a:t>Prefetch target instruction:</a:t>
            </a:r>
          </a:p>
          <a:p>
            <a:pPr lvl="1"/>
            <a:r>
              <a:rPr lang="en-US" dirty="0"/>
              <a:t>Prefetch both target instruction and the instruction following the branch</a:t>
            </a:r>
          </a:p>
          <a:p>
            <a:pPr lvl="1"/>
            <a:r>
              <a:rPr lang="en-IN" dirty="0"/>
              <a:t>Both are saved until the branch is executed</a:t>
            </a:r>
          </a:p>
          <a:p>
            <a:pPr lvl="1"/>
            <a:r>
              <a:rPr lang="en-IN" dirty="0"/>
              <a:t>If condition is satisfied, the pipeline continues from branch target instruction</a:t>
            </a:r>
          </a:p>
          <a:p>
            <a:pPr lvl="1"/>
            <a:r>
              <a:rPr lang="en-IN" dirty="0"/>
              <a:t>Extension: continue fetching instructions from both places till branch decision is made</a:t>
            </a:r>
          </a:p>
          <a:p>
            <a:pPr lvl="1"/>
            <a:r>
              <a:rPr lang="en-IN" dirty="0"/>
              <a:t>Control chooses the instruction stream of the correct program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7C9C4-4A1D-E7F4-9FFD-2524B4A6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6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43103-58D3-A661-3CD3-0A07340A6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38150"/>
            <a:ext cx="7772400" cy="4343400"/>
          </a:xfrm>
        </p:spPr>
        <p:txBody>
          <a:bodyPr>
            <a:normAutofit fontScale="92500"/>
          </a:bodyPr>
          <a:lstStyle/>
          <a:p>
            <a:r>
              <a:rPr lang="en-IN" dirty="0"/>
              <a:t>Branch target buffer</a:t>
            </a:r>
          </a:p>
          <a:p>
            <a:pPr lvl="1"/>
            <a:r>
              <a:rPr lang="en-IN" sz="2200" dirty="0"/>
              <a:t>Branch target buffer or BTB: an associative memory included in the fetch segment of the pipeline</a:t>
            </a:r>
          </a:p>
          <a:p>
            <a:pPr lvl="1"/>
            <a:r>
              <a:rPr lang="en-IN" sz="2200" dirty="0"/>
              <a:t>Each entry in BTB consists of address of previously executed branch instruction, target instruction of the branch, next few instructions after the branch target instruction</a:t>
            </a:r>
          </a:p>
          <a:p>
            <a:pPr lvl="1"/>
            <a:r>
              <a:rPr lang="en-IN" sz="2200" dirty="0"/>
              <a:t>When pipeline decodes a ranch instruction, it searches the BTB for the instruction address</a:t>
            </a:r>
          </a:p>
          <a:p>
            <a:pPr lvl="1"/>
            <a:r>
              <a:rPr lang="en-IN" sz="2200" dirty="0"/>
              <a:t>If present, instruction is available directly and prefetch continues from new path</a:t>
            </a:r>
          </a:p>
          <a:p>
            <a:pPr lvl="1"/>
            <a:r>
              <a:rPr lang="en-IN" sz="2200" dirty="0"/>
              <a:t>If not, pipeline shifts to new instruction stream and stores target instruction in BTB</a:t>
            </a:r>
          </a:p>
          <a:p>
            <a:pPr lvl="1"/>
            <a:r>
              <a:rPr lang="en-IN" sz="2200" dirty="0"/>
              <a:t>Advantage: branch instructions that have occurred previously are readily available</a:t>
            </a:r>
          </a:p>
          <a:p>
            <a:pPr lvl="1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48D2F-6ACE-1CC5-45C5-55D5FCEB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81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7E699-8DCD-210F-40CD-F8EDC76A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14350"/>
            <a:ext cx="7772400" cy="4267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Loop buffer:</a:t>
            </a:r>
          </a:p>
          <a:p>
            <a:pPr lvl="1"/>
            <a:r>
              <a:rPr lang="en-US" sz="2200" dirty="0"/>
              <a:t>Variation of BTB</a:t>
            </a:r>
          </a:p>
          <a:p>
            <a:pPr lvl="1"/>
            <a:r>
              <a:rPr lang="en-US" sz="2200" dirty="0"/>
              <a:t>Small, very high-speed register file maintained by instruction fetch segment of the pipeline</a:t>
            </a:r>
          </a:p>
          <a:p>
            <a:pPr lvl="1"/>
            <a:r>
              <a:rPr lang="en-US" sz="2200" dirty="0"/>
              <a:t>When a program loop is detected, all of it instructions are stored in the loop buffer</a:t>
            </a:r>
          </a:p>
          <a:p>
            <a:pPr lvl="1"/>
            <a:r>
              <a:rPr lang="en-US" sz="2200" dirty="0"/>
              <a:t>Later, loop can be accessed directly without having to access memory until loop mode is removed by final branching out</a:t>
            </a:r>
          </a:p>
          <a:p>
            <a:r>
              <a:rPr lang="en-US" dirty="0"/>
              <a:t>Branch prediction:</a:t>
            </a:r>
          </a:p>
          <a:p>
            <a:pPr lvl="1"/>
            <a:r>
              <a:rPr lang="en-US" sz="2200" dirty="0"/>
              <a:t>Pipeline with branch prediction uses some additional logic to guess the outcome of a conditional branch instruction before it is executed</a:t>
            </a:r>
          </a:p>
          <a:p>
            <a:pPr lvl="1"/>
            <a:r>
              <a:rPr lang="en-US" sz="2200" dirty="0"/>
              <a:t>Pipeline then begins prefetching instructions from the predicted path</a:t>
            </a:r>
          </a:p>
          <a:p>
            <a:pPr lvl="1"/>
            <a:r>
              <a:rPr lang="en-US" sz="2200" dirty="0"/>
              <a:t>Correct prediction reduces time wastage due to branch penalties</a:t>
            </a:r>
            <a:endParaRPr lang="en-IN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919C77-B429-17AC-9F08-45A8969C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94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1AF49-61D5-ED5B-856C-4B7D0C9E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Delayed branch:</a:t>
            </a:r>
          </a:p>
          <a:p>
            <a:pPr lvl="1"/>
            <a:r>
              <a:rPr lang="en-US" dirty="0"/>
              <a:t>Compiler detects branch instructions </a:t>
            </a:r>
          </a:p>
          <a:p>
            <a:pPr lvl="1"/>
            <a:r>
              <a:rPr lang="en-US" dirty="0"/>
              <a:t>Rearranges the machine language code sequence by inserting useful instructions that keep the pipeline operating without interruptions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insertion of a no-operation instruction after a branch instruction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B398CB-7CF2-C53F-B362-B5EB3D33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86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1475-C53B-0378-0D0A-DA41222E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AAC7E-F689-6B95-EDFD-175665AA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RISC: Machine with a very fast clock cycle that executes at the rate of one instruction per cycle</a:t>
            </a:r>
          </a:p>
          <a:p>
            <a:pPr lvl="1"/>
            <a:r>
              <a:rPr lang="en-US" dirty="0"/>
              <a:t>ability to use an efficient instruction pipeline</a:t>
            </a:r>
          </a:p>
          <a:p>
            <a:r>
              <a:rPr lang="en-IN" dirty="0"/>
              <a:t>fixed-length instruction format</a:t>
            </a:r>
          </a:p>
          <a:p>
            <a:r>
              <a:rPr lang="en-US" dirty="0"/>
              <a:t>decoding of the operation can occur at the same time as the register selection</a:t>
            </a:r>
          </a:p>
          <a:p>
            <a:r>
              <a:rPr lang="en-US" dirty="0"/>
              <a:t>All data manipulation instructions have register-</a:t>
            </a:r>
            <a:r>
              <a:rPr lang="en-US" dirty="0" err="1"/>
              <a:t>toregister</a:t>
            </a:r>
            <a:r>
              <a:rPr lang="en-US" dirty="0"/>
              <a:t> operations</a:t>
            </a:r>
          </a:p>
          <a:p>
            <a:r>
              <a:rPr lang="en-US" dirty="0"/>
              <a:t>no need for calculating an effective address or fetching of operands from memory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D2A90C-2539-CD97-926A-70A17F1E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96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3EB68-49A9-07D4-99E4-714400E3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14350"/>
            <a:ext cx="7772400" cy="4000500"/>
          </a:xfrm>
        </p:spPr>
        <p:txBody>
          <a:bodyPr/>
          <a:lstStyle/>
          <a:p>
            <a:r>
              <a:rPr lang="en-IN" dirty="0"/>
              <a:t>Single-cycle instruction execution</a:t>
            </a:r>
          </a:p>
          <a:p>
            <a:pPr lvl="1"/>
            <a:r>
              <a:rPr lang="en-US" dirty="0"/>
              <a:t>start each instruction with each clock cycle </a:t>
            </a:r>
          </a:p>
          <a:p>
            <a:pPr lvl="1"/>
            <a:r>
              <a:rPr lang="en-US" dirty="0"/>
              <a:t>pipeline the processor to achieve the goal of single-cycle instruction execution</a:t>
            </a:r>
          </a:p>
          <a:p>
            <a:pPr lvl="1"/>
            <a:r>
              <a:rPr lang="en-US" dirty="0"/>
              <a:t>RISC can achieve pipeline segments requiring just one clock cycle</a:t>
            </a:r>
          </a:p>
          <a:p>
            <a:r>
              <a:rPr lang="en-IN" dirty="0"/>
              <a:t>Compiler support</a:t>
            </a:r>
          </a:p>
          <a:p>
            <a:pPr lvl="1"/>
            <a:r>
              <a:rPr lang="en-US" dirty="0"/>
              <a:t>RISC processors rely on the efficiency of the compiler to detect and minimize the delays: data conflicts and branch penalties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B86E9F-73B9-DE28-68BD-3F117818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3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B38C9D-D34B-5F8E-66B7-1D6FF3DEA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952750"/>
            <a:ext cx="7772400" cy="1562100"/>
          </a:xfrm>
        </p:spPr>
        <p:txBody>
          <a:bodyPr>
            <a:normAutofit/>
          </a:bodyPr>
          <a:lstStyle/>
          <a:p>
            <a:r>
              <a:rPr lang="en-US" dirty="0"/>
              <a:t>Different parts of different programs are executed at one time instant</a:t>
            </a:r>
          </a:p>
          <a:p>
            <a:r>
              <a:rPr lang="en-US" dirty="0"/>
              <a:t>Performed </a:t>
            </a:r>
            <a:r>
              <a:rPr lang="en-US"/>
              <a:t>using pipelining</a:t>
            </a:r>
            <a:endParaRPr lang="en-US" dirty="0"/>
          </a:p>
          <a:p>
            <a:r>
              <a:rPr lang="en-US" dirty="0"/>
              <a:t>Single processor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E1ED9F-2600-FCF9-7257-1BC267BC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DDDBC-A74B-516A-8C17-A09A5646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9" y="285750"/>
            <a:ext cx="7106642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028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9238-37D6-9480-18BB-61105335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5978"/>
            <a:ext cx="7772400" cy="765572"/>
          </a:xfrm>
        </p:spPr>
        <p:txBody>
          <a:bodyPr>
            <a:noAutofit/>
          </a:bodyPr>
          <a:lstStyle/>
          <a:p>
            <a:r>
              <a:rPr lang="en-IN" sz="2800" dirty="0"/>
              <a:t>Example: Three-Segment Instruction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2394B-830F-D40C-7E9D-A9ABFEBF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47750"/>
            <a:ext cx="7772400" cy="3889772"/>
          </a:xfrm>
        </p:spPr>
        <p:txBody>
          <a:bodyPr>
            <a:normAutofit/>
          </a:bodyPr>
          <a:lstStyle/>
          <a:p>
            <a:r>
              <a:rPr lang="en-US" dirty="0"/>
              <a:t>The instruction cycle can be divided into three suboperations and implemented in three segments</a:t>
            </a:r>
          </a:p>
          <a:p>
            <a:pPr lvl="1"/>
            <a:r>
              <a:rPr lang="en-US" dirty="0"/>
              <a:t>I: Instruction fetch</a:t>
            </a:r>
          </a:p>
          <a:p>
            <a:pPr lvl="2"/>
            <a:r>
              <a:rPr lang="en-US" dirty="0"/>
              <a:t>fetches the instruction from program memory</a:t>
            </a:r>
          </a:p>
          <a:p>
            <a:pPr lvl="1"/>
            <a:r>
              <a:rPr lang="en-US" dirty="0"/>
              <a:t>A: ALU operation</a:t>
            </a:r>
          </a:p>
          <a:p>
            <a:pPr lvl="2"/>
            <a:r>
              <a:rPr lang="en-US" dirty="0"/>
              <a:t>the instruction is decoded and an ALU operation is performed </a:t>
            </a:r>
          </a:p>
          <a:p>
            <a:pPr lvl="1"/>
            <a:r>
              <a:rPr lang="en-US" dirty="0"/>
              <a:t>E: Execute instruction</a:t>
            </a:r>
          </a:p>
          <a:p>
            <a:pPr lvl="2"/>
            <a:r>
              <a:rPr lang="en-US" dirty="0"/>
              <a:t> directs the output of the ALU to destination register, data memory, or PC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44373B-5FEA-5E29-7FBA-447898F9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10E24-30E4-EBAF-8B58-2623DA88128D}"/>
              </a:ext>
            </a:extLst>
          </p:cNvPr>
          <p:cNvSpPr txBox="1"/>
          <p:nvPr/>
        </p:nvSpPr>
        <p:spPr>
          <a:xfrm>
            <a:off x="914400" y="4657725"/>
            <a:ext cx="76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Morris Mano, page 325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030610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2A67B-3885-C623-AED8-86567F60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90550"/>
            <a:ext cx="7772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/>
              <a:t>Delayed Load</a:t>
            </a:r>
          </a:p>
          <a:p>
            <a:r>
              <a:rPr lang="en-IN" dirty="0"/>
              <a:t>Consider the following:</a:t>
            </a:r>
          </a:p>
          <a:p>
            <a:pPr lvl="1"/>
            <a:r>
              <a:rPr lang="en-IN" sz="2000" dirty="0"/>
              <a:t>LOAD: R1 </a:t>
            </a:r>
            <a:r>
              <a:rPr lang="en-IN" sz="2000" dirty="0">
                <a:sym typeface="Wingdings" panose="05000000000000000000" pitchFamily="2" charset="2"/>
              </a:rPr>
              <a:t></a:t>
            </a:r>
            <a:r>
              <a:rPr lang="en-IN" sz="2000" dirty="0"/>
              <a:t> M[address 1]</a:t>
            </a:r>
          </a:p>
          <a:p>
            <a:pPr lvl="1"/>
            <a:r>
              <a:rPr lang="en-IN" sz="2000" dirty="0"/>
              <a:t>LOAD: R2 </a:t>
            </a:r>
            <a:r>
              <a:rPr lang="en-IN" sz="2000" dirty="0">
                <a:sym typeface="Wingdings" panose="05000000000000000000" pitchFamily="2" charset="2"/>
              </a:rPr>
              <a:t></a:t>
            </a:r>
            <a:r>
              <a:rPr lang="en-IN" sz="2000" dirty="0"/>
              <a:t> M[address 2]</a:t>
            </a:r>
          </a:p>
          <a:p>
            <a:pPr lvl="1"/>
            <a:r>
              <a:rPr lang="en-IN" sz="2000" dirty="0"/>
              <a:t>ADD: R3 </a:t>
            </a:r>
            <a:r>
              <a:rPr lang="en-IN" sz="2000" dirty="0">
                <a:sym typeface="Wingdings" panose="05000000000000000000" pitchFamily="2" charset="2"/>
              </a:rPr>
              <a:t></a:t>
            </a:r>
            <a:r>
              <a:rPr lang="en-IN" sz="2000" dirty="0"/>
              <a:t> R1 + R2</a:t>
            </a:r>
          </a:p>
          <a:p>
            <a:pPr lvl="1"/>
            <a:r>
              <a:rPr lang="en-IN" sz="2000" dirty="0"/>
              <a:t>STORE: M[address 3] </a:t>
            </a:r>
            <a:r>
              <a:rPr lang="en-IN" sz="2000" dirty="0">
                <a:sym typeface="Wingdings" panose="05000000000000000000" pitchFamily="2" charset="2"/>
              </a:rPr>
              <a:t></a:t>
            </a:r>
            <a:r>
              <a:rPr lang="en-IN" sz="2000" dirty="0"/>
              <a:t> R3</a:t>
            </a:r>
          </a:p>
          <a:p>
            <a:endParaRPr lang="en-IN" dirty="0"/>
          </a:p>
          <a:p>
            <a:r>
              <a:rPr lang="en-IN" dirty="0"/>
              <a:t>Pipeline timing with data conflict</a:t>
            </a:r>
          </a:p>
          <a:p>
            <a:pPr lvl="1"/>
            <a:r>
              <a:rPr lang="en-US" dirty="0"/>
              <a:t>there will be a data conflict in instruction 3 because the operand in R2 is not yet available in the A segment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75CC61-D8B3-2768-4927-8E92A2D6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C48285-735A-FB61-1DBD-141D6F1C6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200150"/>
            <a:ext cx="414669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252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C8C9E-5F5B-1659-174C-72328B1C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90550"/>
            <a:ext cx="7772400" cy="3924300"/>
          </a:xfrm>
        </p:spPr>
        <p:txBody>
          <a:bodyPr/>
          <a:lstStyle/>
          <a:p>
            <a:r>
              <a:rPr lang="en-US" dirty="0"/>
              <a:t>Pipeline timing with delayed load</a:t>
            </a:r>
          </a:p>
          <a:p>
            <a:pPr lvl="1"/>
            <a:r>
              <a:rPr lang="en-US" dirty="0"/>
              <a:t>no-op instruction inserted after the load to R2 instruction</a:t>
            </a:r>
          </a:p>
          <a:p>
            <a:pPr lvl="1"/>
            <a:r>
              <a:rPr lang="en-US" dirty="0"/>
              <a:t>used to advance one clock cycle in order to compensate for the data conflict in the pipeline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D63ED-865F-929D-59EC-FEBDACE2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939D0-A108-C863-4E1F-80F62BD0C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85883"/>
            <a:ext cx="4115011" cy="22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22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662D3-4A07-D399-C3D7-9FD40994E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14350"/>
            <a:ext cx="77724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Delayed Branch</a:t>
            </a:r>
          </a:p>
          <a:p>
            <a:r>
              <a:rPr lang="en-US" dirty="0"/>
              <a:t>Compiler analyze the instructions before and after the branch</a:t>
            </a:r>
          </a:p>
          <a:p>
            <a:r>
              <a:rPr lang="en-US" dirty="0"/>
              <a:t>rearrange the program sequence by inserting useful instructions in the delay steps</a:t>
            </a:r>
          </a:p>
          <a:p>
            <a:r>
              <a:rPr lang="en-US" dirty="0"/>
              <a:t>Example: program consists of five instructions</a:t>
            </a:r>
          </a:p>
          <a:p>
            <a:pPr lvl="1"/>
            <a:r>
              <a:rPr lang="en-US" dirty="0"/>
              <a:t>Load from memory to R1</a:t>
            </a:r>
          </a:p>
          <a:p>
            <a:pPr lvl="1"/>
            <a:r>
              <a:rPr lang="en-US" dirty="0"/>
              <a:t>Increment R2</a:t>
            </a:r>
          </a:p>
          <a:p>
            <a:pPr lvl="1"/>
            <a:r>
              <a:rPr lang="en-US" dirty="0"/>
              <a:t>Add R3 to R4</a:t>
            </a:r>
          </a:p>
          <a:p>
            <a:pPr lvl="1"/>
            <a:r>
              <a:rPr lang="en-US" dirty="0"/>
              <a:t>Subtract R5 from R6</a:t>
            </a:r>
          </a:p>
          <a:p>
            <a:pPr lvl="1"/>
            <a:r>
              <a:rPr lang="en-US" dirty="0"/>
              <a:t>Branch to address X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28E9CF-5A21-6361-C6FA-E97481AA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05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AB2CF-3FFC-F402-742B-FA870C107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90550"/>
            <a:ext cx="7772400" cy="3924300"/>
          </a:xfrm>
        </p:spPr>
        <p:txBody>
          <a:bodyPr/>
          <a:lstStyle/>
          <a:p>
            <a:r>
              <a:rPr lang="en-US" dirty="0"/>
              <a:t>Using no-operation instructions</a:t>
            </a:r>
          </a:p>
          <a:p>
            <a:pPr lvl="1"/>
            <a:r>
              <a:rPr lang="en-US" dirty="0"/>
              <a:t>compiler inserts two no-op instructions after the branch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294903-DCB2-4EA6-7952-AAE58C37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62777-F631-D7D0-DF44-7CC17AD33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62150"/>
            <a:ext cx="4648200" cy="292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91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F373E-A4DB-7D0D-8466-88B76476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28650"/>
            <a:ext cx="7772400" cy="3886200"/>
          </a:xfrm>
        </p:spPr>
        <p:txBody>
          <a:bodyPr/>
          <a:lstStyle/>
          <a:p>
            <a:r>
              <a:rPr lang="en-US" dirty="0"/>
              <a:t>Rearranging the instructions</a:t>
            </a:r>
          </a:p>
          <a:p>
            <a:pPr lvl="1"/>
            <a:r>
              <a:rPr lang="en-US" dirty="0"/>
              <a:t>rearranged by placing the add and subtract instructions after the branch instruction instead of before as in the original program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60749F-B5CA-C732-F6C3-CC8A44E6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C3E67-39DF-0A5D-ED51-52153415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55668"/>
            <a:ext cx="4356324" cy="25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83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68167" y="2110085"/>
            <a:ext cx="600767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80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465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A12F-2088-1E46-A7BF-01DFC21A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F3EE8-4110-7184-6363-7B04934BD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85850"/>
            <a:ext cx="7772400" cy="3771900"/>
          </a:xfrm>
        </p:spPr>
        <p:txBody>
          <a:bodyPr>
            <a:normAutofit/>
          </a:bodyPr>
          <a:lstStyle/>
          <a:p>
            <a:r>
              <a:rPr lang="en-US" dirty="0"/>
              <a:t>Multiple processors working together</a:t>
            </a:r>
          </a:p>
          <a:p>
            <a:r>
              <a:rPr lang="en-US" dirty="0"/>
              <a:t>If one processor fails, others can take up the work</a:t>
            </a:r>
          </a:p>
          <a:p>
            <a:pPr lvl="1"/>
            <a:r>
              <a:rPr lang="en-US" dirty="0"/>
              <a:t>Maybe with reduced efficiency</a:t>
            </a:r>
          </a:p>
          <a:p>
            <a:r>
              <a:rPr lang="en-US" dirty="0"/>
              <a:t>Advantage: improved system performance and reliability</a:t>
            </a:r>
          </a:p>
          <a:p>
            <a:pPr lvl="1"/>
            <a:r>
              <a:rPr lang="en-US" dirty="0"/>
              <a:t>Multiple jobs can operate parallelly</a:t>
            </a:r>
          </a:p>
          <a:p>
            <a:pPr lvl="1"/>
            <a:r>
              <a:rPr lang="en-US" dirty="0"/>
              <a:t>Single job can be partitioned into multiple parallel tasks</a:t>
            </a:r>
          </a:p>
          <a:p>
            <a:r>
              <a:rPr lang="en-US" dirty="0"/>
              <a:t>Different from multiple computers</a:t>
            </a:r>
          </a:p>
          <a:p>
            <a:pPr lvl="1"/>
            <a:r>
              <a:rPr lang="en-US" dirty="0"/>
              <a:t>Multiple computers with single processor each is connected via a computer network</a:t>
            </a:r>
          </a:p>
          <a:p>
            <a:pPr lvl="1"/>
            <a:r>
              <a:rPr lang="en-US" dirty="0"/>
              <a:t>Each computer is autonomous; may or may not communicate with each other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C0041-DE5B-5076-A7CF-42B1D86E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4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CF8E3-9287-DEC8-AB0F-6B8216272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90550"/>
            <a:ext cx="7772400" cy="3924300"/>
          </a:xfrm>
        </p:spPr>
        <p:txBody>
          <a:bodyPr/>
          <a:lstStyle/>
          <a:p>
            <a:r>
              <a:rPr lang="en-US" dirty="0"/>
              <a:t>Two ways of decomposing tasks:</a:t>
            </a:r>
          </a:p>
          <a:p>
            <a:pPr lvl="1"/>
            <a:r>
              <a:rPr lang="en-US" dirty="0"/>
              <a:t>Multiprocessor manufacturers provide an operating system with programming language constructs capable of specifying parallel processing</a:t>
            </a:r>
          </a:p>
          <a:p>
            <a:pPr lvl="1"/>
            <a:r>
              <a:rPr lang="en-US" dirty="0"/>
              <a:t>Provide a compiler with multiprocessor software that can automatically detect parallelism in a user program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0284E-85DF-6FAA-C520-ED165EE6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6AC09-0E38-C9AD-89FA-7846478E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14350"/>
            <a:ext cx="77724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Classification of multiprocessors based on how their memory is organized:	</a:t>
            </a:r>
          </a:p>
          <a:p>
            <a:endParaRPr lang="en-US" dirty="0"/>
          </a:p>
          <a:p>
            <a:r>
              <a:rPr lang="en-US" u="sng" dirty="0"/>
              <a:t>Tightly coupled/shared memory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Common shared memory among the processors</a:t>
            </a:r>
          </a:p>
          <a:p>
            <a:pPr lvl="1"/>
            <a:r>
              <a:rPr lang="en-US" dirty="0"/>
              <a:t>They will have theory own local or shared memory, but primarily they share a common memory accessible to all the processors</a:t>
            </a:r>
          </a:p>
          <a:p>
            <a:pPr lvl="1"/>
            <a:r>
              <a:rPr lang="en-US" dirty="0"/>
              <a:t>Useful when the tasks require high interaction among them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37891B-7B72-C63C-27AD-03E98576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2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172C5-46F4-86EB-2DAC-2F266576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14350"/>
            <a:ext cx="7772400" cy="4000500"/>
          </a:xfrm>
        </p:spPr>
        <p:txBody>
          <a:bodyPr>
            <a:normAutofit/>
          </a:bodyPr>
          <a:lstStyle/>
          <a:p>
            <a:r>
              <a:rPr lang="en-US" u="sng" dirty="0"/>
              <a:t>Loosely coupled/distributed memory</a:t>
            </a:r>
          </a:p>
          <a:p>
            <a:pPr lvl="1"/>
            <a:r>
              <a:rPr lang="en-US" dirty="0"/>
              <a:t>Each has its own private local memory</a:t>
            </a:r>
          </a:p>
          <a:p>
            <a:pPr lvl="1"/>
            <a:r>
              <a:rPr lang="en-US" dirty="0"/>
              <a:t>They relay program and data to each other using packets</a:t>
            </a:r>
          </a:p>
          <a:p>
            <a:pPr lvl="1"/>
            <a:r>
              <a:rPr lang="en-US" dirty="0"/>
              <a:t>Consists of a message-passing system</a:t>
            </a:r>
          </a:p>
          <a:p>
            <a:pPr lvl="1"/>
            <a:r>
              <a:rPr lang="en-US" dirty="0"/>
              <a:t>Tied together by a switching scheme designed to route information from one processor to another</a:t>
            </a:r>
          </a:p>
          <a:p>
            <a:pPr lvl="1"/>
            <a:r>
              <a:rPr lang="en-US" dirty="0"/>
              <a:t>Depending on the communication system, the message is accepted</a:t>
            </a:r>
          </a:p>
          <a:p>
            <a:pPr lvl="2"/>
            <a:r>
              <a:rPr lang="en-US" dirty="0"/>
              <a:t>Either by a specified processor</a:t>
            </a:r>
          </a:p>
          <a:p>
            <a:pPr lvl="2"/>
            <a:r>
              <a:rPr lang="en-US" dirty="0"/>
              <a:t>Or the first processor that is available</a:t>
            </a:r>
          </a:p>
          <a:p>
            <a:pPr lvl="1"/>
            <a:r>
              <a:rPr lang="en-US" dirty="0"/>
              <a:t>More efficient when interaction required is low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065FFC-E192-3EEE-1BC3-5F34CEE1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D927A30C5B7C45AB747C052E5E5D9F" ma:contentTypeVersion="15" ma:contentTypeDescription="Create a new document." ma:contentTypeScope="" ma:versionID="3c685fcb4faba8134b43a3bab029d2c1">
  <xsd:schema xmlns:xsd="http://www.w3.org/2001/XMLSchema" xmlns:xs="http://www.w3.org/2001/XMLSchema" xmlns:p="http://schemas.microsoft.com/office/2006/metadata/properties" xmlns:ns3="2e7f63bc-27c1-4c5c-a4f9-a000995ec352" xmlns:ns4="e8514cce-3ebb-4d3a-ba53-2cf535e124b7" targetNamespace="http://schemas.microsoft.com/office/2006/metadata/properties" ma:root="true" ma:fieldsID="a79b905a85ea78136f30062c623dce2b" ns3:_="" ns4:_="">
    <xsd:import namespace="2e7f63bc-27c1-4c5c-a4f9-a000995ec352"/>
    <xsd:import namespace="e8514cce-3ebb-4d3a-ba53-2cf535e124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_activity" minOccurs="0"/>
                <xsd:element ref="ns3:MediaLengthInSeconds" minOccurs="0"/>
                <xsd:element ref="ns3:MediaServiceSystemTag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f63bc-27c1-4c5c-a4f9-a000995ec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14cce-3ebb-4d3a-ba53-2cf535e124b7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e7f63bc-27c1-4c5c-a4f9-a000995ec352" xsi:nil="true"/>
  </documentManagement>
</p:properties>
</file>

<file path=customXml/itemProps1.xml><?xml version="1.0" encoding="utf-8"?>
<ds:datastoreItem xmlns:ds="http://schemas.openxmlformats.org/officeDocument/2006/customXml" ds:itemID="{142A01EB-3435-4C6D-8B64-124550DB28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7f63bc-27c1-4c5c-a4f9-a000995ec352"/>
    <ds:schemaRef ds:uri="e8514cce-3ebb-4d3a-ba53-2cf535e124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21BF06-3B6B-48C4-A498-A0758AAA4E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5F7C25-4A36-412D-AE94-9EEF89B9AEB9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2e7f63bc-27c1-4c5c-a4f9-a000995ec35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e8514cce-3ebb-4d3a-ba53-2cf535e124b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</TotalTime>
  <Words>3001</Words>
  <Application>Microsoft Office PowerPoint</Application>
  <PresentationFormat>On-screen Show (16:9)</PresentationFormat>
  <Paragraphs>380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Aptos</vt:lpstr>
      <vt:lpstr>Aptos Display</vt:lpstr>
      <vt:lpstr>Arial</vt:lpstr>
      <vt:lpstr>Baguet Script</vt:lpstr>
      <vt:lpstr>Calibri</vt:lpstr>
      <vt:lpstr>Times New Roman</vt:lpstr>
      <vt:lpstr>Wingdings</vt:lpstr>
      <vt:lpstr>Office Theme</vt:lpstr>
      <vt:lpstr>Unit 6: Pipelining</vt:lpstr>
      <vt:lpstr>Materials</vt:lpstr>
      <vt:lpstr>Multiprogramming</vt:lpstr>
      <vt:lpstr>PowerPoint Presentation</vt:lpstr>
      <vt:lpstr>PowerPoint Presentation</vt:lpstr>
      <vt:lpstr>Multiprocessing</vt:lpstr>
      <vt:lpstr>PowerPoint Presentation</vt:lpstr>
      <vt:lpstr>PowerPoint Presentation</vt:lpstr>
      <vt:lpstr>PowerPoint Presentation</vt:lpstr>
      <vt:lpstr>SISD, MIMD, SIMD, MISD </vt:lpstr>
      <vt:lpstr>PowerPoint Presentation</vt:lpstr>
      <vt:lpstr>Multiprocessors: Shared memory and distributed memory </vt:lpstr>
      <vt:lpstr>PowerPoint Presentation</vt:lpstr>
      <vt:lpstr>PowerPoint Presentation</vt:lpstr>
      <vt:lpstr>PowerPoint Presentation</vt:lpstr>
      <vt:lpstr>Parallel processing</vt:lpstr>
      <vt:lpstr>PowerPoint Presentation</vt:lpstr>
      <vt:lpstr>Pipeline</vt:lpstr>
      <vt:lpstr>PowerPoint Presentation</vt:lpstr>
      <vt:lpstr>Example</vt:lpstr>
      <vt:lpstr>PowerPoint Presentation</vt:lpstr>
      <vt:lpstr>Vector processing</vt:lpstr>
      <vt:lpstr>PowerPoint Presentation</vt:lpstr>
      <vt:lpstr>PowerPoint Presentation</vt:lpstr>
      <vt:lpstr>Array Processors</vt:lpstr>
      <vt:lpstr>Attached array processor</vt:lpstr>
      <vt:lpstr>PowerPoint Presentation</vt:lpstr>
      <vt:lpstr>SIMD array processor</vt:lpstr>
      <vt:lpstr>PowerPoint Presentation</vt:lpstr>
      <vt:lpstr>Arithmetic Pipeline</vt:lpstr>
      <vt:lpstr>PowerPoint Presentation</vt:lpstr>
      <vt:lpstr>PowerPoint Presentation</vt:lpstr>
      <vt:lpstr>Instruction Pipeline</vt:lpstr>
      <vt:lpstr>PowerPoint Presentation</vt:lpstr>
      <vt:lpstr>Example: Four-segment Instruction Pipeline </vt:lpstr>
      <vt:lpstr>PowerPoint Presentation</vt:lpstr>
      <vt:lpstr>PowerPoint Presentation</vt:lpstr>
      <vt:lpstr>PowerPoint Presentation</vt:lpstr>
      <vt:lpstr>Pipeline conflicts</vt:lpstr>
      <vt:lpstr>Data Dependency</vt:lpstr>
      <vt:lpstr>Solutions</vt:lpstr>
      <vt:lpstr>PowerPoint Presentation</vt:lpstr>
      <vt:lpstr>Handling of Branch instructions</vt:lpstr>
      <vt:lpstr>PowerPoint Presentation</vt:lpstr>
      <vt:lpstr>PowerPoint Presentation</vt:lpstr>
      <vt:lpstr>PowerPoint Presentation</vt:lpstr>
      <vt:lpstr>PowerPoint Presentation</vt:lpstr>
      <vt:lpstr>RISC</vt:lpstr>
      <vt:lpstr>PowerPoint Presentation</vt:lpstr>
      <vt:lpstr>Example: Three-Segment Instruction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Lec-1</dc:title>
  <dc:creator>nayantara kotoky</dc:creator>
  <cp:lastModifiedBy>Prateek Raj Gautam</cp:lastModifiedBy>
  <cp:revision>157</cp:revision>
  <dcterms:created xsi:type="dcterms:W3CDTF">2006-08-16T00:00:00Z</dcterms:created>
  <dcterms:modified xsi:type="dcterms:W3CDTF">2025-04-17T09:07:41Z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0x010100AAD927A30C5B7C45AB747C052E5E5D9F</vt:lpwstr>
  </property>
</Properties>
</file>