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4660"/>
  </p:normalViewPr>
  <p:slideViewPr>
    <p:cSldViewPr snapToGrid="0">
      <p:cViewPr varScale="1">
        <p:scale>
          <a:sx n="77" d="100"/>
          <a:sy n="77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B081-4180-D8A5-8FEA-8AA0DAD27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B45FB-4A03-5FCF-5BA0-D4A1F84C7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8196D-2E97-66CC-EF5E-255FED87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795-14C8-4921-AC72-77E7CF89F5B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45F7D-2788-435F-3390-3596C266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A5A82-4B23-24F3-3BC6-D590CDD6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FA54-FEC7-4114-A064-0F314AEB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826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DD19-2870-C66C-39ED-797C27C0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CA01C-8E7E-AE6F-7AF5-5F9C62814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66B10-1005-FA16-F578-8C7BCC6E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795-14C8-4921-AC72-77E7CF89F5B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B70F9-C451-5BFB-B3E1-1964E0A93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9FBC-689C-0C82-89E2-F4439363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FA54-FEC7-4114-A064-0F314AEB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08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05B4E-494C-E7FC-FDC6-38B12EC17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20041-2FF0-DC84-ED94-5135CEF35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CC23B-B346-D9B0-0547-27294832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795-14C8-4921-AC72-77E7CF89F5B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6A5DD-A976-12D8-DCFA-633A2F8D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DECB-C311-092D-C651-C281C1AD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FA54-FEC7-4114-A064-0F314AEB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32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FD36-B0A9-B705-485D-3E0CCF5E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A903-644A-C8C0-AD67-CDAF934F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198F1-82F9-3828-0504-9FF165DF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795-14C8-4921-AC72-77E7CF89F5B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D389E-69FB-7EBD-2DD0-E229523B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C1898-D869-798A-EB9D-C743C68A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FA54-FEC7-4114-A064-0F314AEB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80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B81F-CD0F-836C-5069-7E7C5D78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3CD57-8222-ECCE-13AD-BDA37F1AA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DED27-0869-D64F-D16E-4E153AA7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795-14C8-4921-AC72-77E7CF89F5B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2571B-75FD-1440-5820-AD844933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72F8-2935-7299-F39F-92A4F6200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FA54-FEC7-4114-A064-0F314AEB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45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6E27-E9B7-ACD9-583E-9F4E43CA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2160-49A3-8573-3B12-F0311C143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4BAD7-C365-67DC-94C0-28AECA95C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84A84-B131-084E-1F2F-E5E53AE8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795-14C8-4921-AC72-77E7CF89F5B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89A19-4C01-D8FD-A03D-5852EAFA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B2E9B-CC33-9E4F-9044-080F37DE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FA54-FEC7-4114-A064-0F314AEB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18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E6C4-1189-D8BA-BC36-F60381B1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B14E2-E1A0-36F4-D83C-E11DF43C9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F7861-6CC7-107A-B263-C7A0E862C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B3A75-659E-EF84-9279-DBDA1B5FD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B32BC-27CD-8657-D7F0-66ED88770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4B67A-B737-0166-BFC7-527EEDE1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795-14C8-4921-AC72-77E7CF89F5B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4EE0A-4092-A628-4B8D-E22B7000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0EDEE-ACE0-B2B7-3A7D-9EBE6D9F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FA54-FEC7-4114-A064-0F314AEB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84C9-47D8-5505-A1BE-3F60D160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14B60-48A1-8919-3228-D6A8AA20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795-14C8-4921-AC72-77E7CF89F5B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EE472-67A1-4D41-50AF-AB94A25D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17F86-2C51-0205-AA91-7FA1B25F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FA54-FEC7-4114-A064-0F314AEB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56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07B18-7289-CE7A-3F86-E368A0059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795-14C8-4921-AC72-77E7CF89F5B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34282F-A322-958D-7AFB-8CB9C07F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7EC26-96A2-441F-D4DC-2404C08A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FA54-FEC7-4114-A064-0F314AEB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67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E459-9237-A4CA-2084-F544B63A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B6AB-C475-14E7-E119-F56F801B1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77F7C-1CD8-E301-077B-832C887F4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41EB9-FCFE-26ED-7A4B-97A516CC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795-14C8-4921-AC72-77E7CF89F5B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7ED56-1598-8885-4FE7-8676AD40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9D302-BDB5-D407-8D74-34F463CA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FA54-FEC7-4114-A064-0F314AEB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3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62D27-F11F-675B-8596-9B90C583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12D09-DFE1-2667-6209-F2F56B39B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56163-383F-6524-DCBA-5ECF9CDDC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F5CB8-EF00-E53E-FF53-FF80AB30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C795-14C8-4921-AC72-77E7CF89F5B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D3727-1A24-DDE4-DE4B-AC4A57FD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73854-8ACF-20DD-DD91-71F17F0A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FA54-FEC7-4114-A064-0F314AEB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47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10966-5868-FE35-422E-C08CC15B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6AF4D-BAC5-1170-1EE9-7F8EE6E2E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FD4C3-48C7-D1EB-2AB3-DE35FE882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AC795-14C8-4921-AC72-77E7CF89F5B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3391-2E75-52BF-05C7-9AD782811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033FA-BC42-5603-4D6F-8A77387EC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C0FA54-FEC7-4114-A064-0F314AEB6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70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6D31-84AA-A2E4-5835-512566B14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Instruction and Interrupt 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36F9C-3B7D-B9E5-7297-A4C632768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31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1352F6DF-29F5-3918-2382-F50367176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954" y="0"/>
            <a:ext cx="6380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2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flowchart&#10;&#10;AI-generated content may be incorrect.">
            <a:extLst>
              <a:ext uri="{FF2B5EF4-FFF2-40B4-BE49-F238E27FC236}">
                <a16:creationId xmlns:a16="http://schemas.microsoft.com/office/drawing/2014/main" id="{0CF8A01A-06BA-DDC2-DF53-B9D00AAFA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4" r="38074"/>
          <a:stretch/>
        </p:blipFill>
        <p:spPr>
          <a:xfrm rot="5400000">
            <a:off x="2546947" y="329439"/>
            <a:ext cx="6370307" cy="644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73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Instruction and Interrupt Cycle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Rajib Banerjee</dc:creator>
  <cp:lastModifiedBy>Rajib Banerjee</cp:lastModifiedBy>
  <cp:revision>1</cp:revision>
  <dcterms:created xsi:type="dcterms:W3CDTF">2025-02-20T00:45:01Z</dcterms:created>
  <dcterms:modified xsi:type="dcterms:W3CDTF">2025-02-20T00:49:01Z</dcterms:modified>
</cp:coreProperties>
</file>