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9"/>
  </p:normalViewPr>
  <p:slideViewPr>
    <p:cSldViewPr snapToGrid="0">
      <p:cViewPr varScale="1">
        <p:scale>
          <a:sx n="138" d="100"/>
          <a:sy n="138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5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872621-EC48-3332-CBBC-2C03012BFD07}"/>
              </a:ext>
            </a:extLst>
          </p:cNvPr>
          <p:cNvSpPr/>
          <p:nvPr/>
        </p:nvSpPr>
        <p:spPr>
          <a:xfrm>
            <a:off x="5128640" y="454302"/>
            <a:ext cx="2635602" cy="770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74896-1FB6-99BD-E3C1-66A923F1844A}"/>
              </a:ext>
            </a:extLst>
          </p:cNvPr>
          <p:cNvSpPr/>
          <p:nvPr/>
        </p:nvSpPr>
        <p:spPr>
          <a:xfrm>
            <a:off x="5182429" y="3446538"/>
            <a:ext cx="1290896" cy="265172"/>
          </a:xfrm>
          <a:prstGeom prst="rect">
            <a:avLst/>
          </a:prstGeom>
          <a:solidFill>
            <a:schemeClr val="accent2">
              <a:lumMod val="20000"/>
              <a:lumOff val="8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37A3A-0629-116F-D833-3529DF7AC570}"/>
              </a:ext>
            </a:extLst>
          </p:cNvPr>
          <p:cNvSpPr txBox="1"/>
          <p:nvPr/>
        </p:nvSpPr>
        <p:spPr>
          <a:xfrm>
            <a:off x="5047207" y="12934"/>
            <a:ext cx="2819420" cy="12811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REX User Program</a:t>
            </a:r>
          </a:p>
          <a:p>
            <a:pPr defTabSz="914400">
              <a:defRPr/>
            </a:pP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rex_prog1: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49AC7D-4CBA-CEDA-1E35-C47DC495BC39}"/>
              </a:ext>
            </a:extLst>
          </p:cNvPr>
          <p:cNvSpPr/>
          <p:nvPr/>
        </p:nvSpPr>
        <p:spPr>
          <a:xfrm>
            <a:off x="163305" y="2458192"/>
            <a:ext cx="944643" cy="233996"/>
          </a:xfrm>
          <a:prstGeom prst="rect">
            <a:avLst/>
          </a:prstGeom>
          <a:solidFill>
            <a:schemeClr val="accent2">
              <a:lumMod val="20000"/>
              <a:lumOff val="80000"/>
              <a:alpha val="85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E7C08D-EC2E-9315-CDCC-A9F3E1412C56}"/>
              </a:ext>
            </a:extLst>
          </p:cNvPr>
          <p:cNvSpPr/>
          <p:nvPr/>
        </p:nvSpPr>
        <p:spPr>
          <a:xfrm>
            <a:off x="161813" y="2714224"/>
            <a:ext cx="4014215" cy="130759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88771-0B9B-DFD8-B008-7EA5FC0673BC}"/>
              </a:ext>
            </a:extLst>
          </p:cNvPr>
          <p:cNvSpPr/>
          <p:nvPr/>
        </p:nvSpPr>
        <p:spPr>
          <a:xfrm>
            <a:off x="152669" y="1854690"/>
            <a:ext cx="2560113" cy="378219"/>
          </a:xfrm>
          <a:prstGeom prst="rect">
            <a:avLst/>
          </a:prstGeom>
          <a:solidFill>
            <a:schemeClr val="accent2">
              <a:lumMod val="20000"/>
              <a:lumOff val="80000"/>
              <a:alpha val="85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B10D6-AD2E-7932-C9ED-F99E35ABC865}"/>
              </a:ext>
            </a:extLst>
          </p:cNvPr>
          <p:cNvSpPr/>
          <p:nvPr/>
        </p:nvSpPr>
        <p:spPr>
          <a:xfrm>
            <a:off x="163307" y="380328"/>
            <a:ext cx="4010567" cy="14303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A518E-A5FE-9D86-1DA1-E23BCDE4656F}"/>
              </a:ext>
            </a:extLst>
          </p:cNvPr>
          <p:cNvSpPr/>
          <p:nvPr/>
        </p:nvSpPr>
        <p:spPr>
          <a:xfrm>
            <a:off x="5182428" y="2337046"/>
            <a:ext cx="2850754" cy="1479301"/>
          </a:xfrm>
          <a:prstGeom prst="rect">
            <a:avLst/>
          </a:prstGeom>
          <a:solidFill>
            <a:schemeClr val="bg2">
              <a:lumMod val="90000"/>
              <a:alpha val="188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D00EE-0AFF-B160-215E-307CB2FC6491}"/>
              </a:ext>
            </a:extLst>
          </p:cNvPr>
          <p:cNvSpPr txBox="1"/>
          <p:nvPr/>
        </p:nvSpPr>
        <p:spPr>
          <a:xfrm>
            <a:off x="92154" y="12935"/>
            <a:ext cx="4162402" cy="41018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REX Dispatcher Function </a:t>
            </a:r>
          </a:p>
          <a:p>
            <a:pPr defTabSz="914400">
              <a:defRPr/>
            </a:pP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rex_dispatcher_func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save the callee-saved registers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stack and frame pointer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iu_old_sp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switch stack 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iu_stack_ptr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invoke REX user program</a:t>
            </a:r>
          </a:p>
          <a:p>
            <a:pPr defTabSz="914400"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*%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rex_exit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restore old stack and frame pointer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iu_old_sp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iu_old_fp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restore the callee-saved registers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914400">
              <a:defRPr/>
            </a:pPr>
            <a:endParaRPr lang="en-US" sz="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231205-109F-A30C-CF11-C6E1F95CDE4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12781" y="653495"/>
            <a:ext cx="2334426" cy="1390305"/>
          </a:xfrm>
          <a:prstGeom prst="bentConnector3">
            <a:avLst>
              <a:gd name="adj1" fmla="val 79378"/>
            </a:avLst>
          </a:prstGeom>
          <a:ln w="34925"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5E88A0-512F-D08C-B8AB-6BEAC25C63D9}"/>
              </a:ext>
            </a:extLst>
          </p:cNvPr>
          <p:cNvSpPr txBox="1"/>
          <p:nvPr/>
        </p:nvSpPr>
        <p:spPr>
          <a:xfrm>
            <a:off x="5115182" y="1988802"/>
            <a:ext cx="3012130" cy="1921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Panic Handler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rex_landingpad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report error</a:t>
            </a:r>
          </a:p>
          <a:p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default return value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rex_exit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F54CABE-64E2-06DB-D490-8B90FE20D1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9978" y="1183931"/>
            <a:ext cx="1700282" cy="1082243"/>
          </a:xfrm>
          <a:prstGeom prst="bentConnector3">
            <a:avLst>
              <a:gd name="adj1" fmla="val 50000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8356E87-ED45-E11E-3550-C91B39E5519C}"/>
              </a:ext>
            </a:extLst>
          </p:cNvPr>
          <p:cNvCxnSpPr>
            <a:cxnSpLocks/>
            <a:stCxn id="17" idx="1"/>
            <a:endCxn id="35" idx="3"/>
          </p:cNvCxnSpPr>
          <p:nvPr/>
        </p:nvCxnSpPr>
        <p:spPr>
          <a:xfrm rot="10800000">
            <a:off x="1107947" y="2575190"/>
            <a:ext cx="4074482" cy="1003934"/>
          </a:xfrm>
          <a:prstGeom prst="bentConnector3">
            <a:avLst>
              <a:gd name="adj1" fmla="val 15347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16-Point Star 39">
            <a:extLst>
              <a:ext uri="{FF2B5EF4-FFF2-40B4-BE49-F238E27FC236}">
                <a16:creationId xmlns:a16="http://schemas.microsoft.com/office/drawing/2014/main" id="{E0C00056-8436-14D3-AF56-F2F1B14659C5}"/>
              </a:ext>
            </a:extLst>
          </p:cNvPr>
          <p:cNvSpPr/>
          <p:nvPr/>
        </p:nvSpPr>
        <p:spPr>
          <a:xfrm>
            <a:off x="5446645" y="1347269"/>
            <a:ext cx="1266951" cy="626102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Panic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75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143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Jia, Jinghao</cp:lastModifiedBy>
  <cp:revision>7</cp:revision>
  <dcterms:created xsi:type="dcterms:W3CDTF">2024-04-17T14:17:32Z</dcterms:created>
  <dcterms:modified xsi:type="dcterms:W3CDTF">2024-04-17T20:53:56Z</dcterms:modified>
</cp:coreProperties>
</file>