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73FEFF"/>
    <a:srgbClr val="FFFFFF"/>
    <a:srgbClr val="EBB99A"/>
    <a:srgbClr val="FFFD78"/>
    <a:srgbClr val="FF9F0A"/>
    <a:srgbClr val="63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>
        <p:scale>
          <a:sx n="114" d="100"/>
          <a:sy n="114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23D-BAE5-4F57-4CD6-EDB1B954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F4CA-3D5B-4AA8-EE28-E1B91A70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13A0-6CC2-B359-5619-EF63741D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F908-D0A9-2A01-3068-8767B88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78C7-FE04-31EA-6AC4-2158B591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30A-78FB-2DD5-EC07-F46FF34D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FBB3D-B2EB-7DB1-F976-C1FEB17D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C3AF-6822-20A8-77EA-D5A208FB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EEB2-3AD3-8E28-7B16-E00B680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04D8-661C-7CF6-77BF-F14669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8B7CA-1D3D-5B48-01A4-19A92D32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7F91-1986-C09E-85FD-C94BE7E1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C6A7-1A7C-ABED-DDBC-E76F43A4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39C2-6D1C-0C8B-8411-6FE648AE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D8C9-91D3-AFBB-4E12-9E604AB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99EF-594F-5EE3-6BB5-AD8E9E2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BC7-BAAD-756F-45BB-3A2504C8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3B56-B0DA-C997-A955-DCB74A6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895E-8159-E08E-DBD1-CB989A3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8967-B9F6-A456-B79D-3514E31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8F0-002A-3792-B976-A399EA7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E997-9DC4-3F3A-0286-B6D066FA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E01-2D5A-59BB-05ED-C566DEE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DF7E-66B9-D530-7C24-D6C4E84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FB15-85A6-7B3B-BAEA-1929C4B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70E0-98D3-4C9C-8CD3-142852C1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F673-EEE9-5CF4-2F4E-B78D3226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C749-458B-7C6B-06CA-ACEF81F2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28BB-646D-4A61-5D30-D7CE41E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FCBC-550E-3D62-2DCA-F373266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8B31-6432-DBAD-F701-3967437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73C9-2C6A-4243-F32D-898FC22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F873-DDF8-E96C-EC5E-41D3F27D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237A-6366-29A2-AB67-3FB36FCE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66CDE-3247-6266-6802-FAD9E69E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527B-A26F-3CE7-B425-24D3F5F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376C-CA29-A4DF-F6E0-CE6287D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6AC3-D65C-6CB2-BC2B-725C8FB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E585-1BDC-FE60-B9E0-FBC2D53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D8D4-BA35-1B37-3E17-BA2AA611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8028-E9CB-8167-D155-1FAA54C5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97A69-6891-E5AC-DE57-8CF7603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E75DD-31DE-A213-89B1-7DA38C7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15C0-F2CF-3718-F60D-B431AB3B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D651-3E09-0510-AF4E-2BF44BBB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DBDF-33BE-22A3-3551-D3457E5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F237-69BE-8924-83BF-0C99ECF3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A2BA-BA35-345D-4723-ABA3C298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0275-ADE5-6CCA-022C-141AD38D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EB17-EAD7-5FD9-4E27-D91A1E0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20BF-9E83-85C0-9721-E64F218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31BB-8AFE-41E8-31EF-0DB83FE2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CF6-0423-5AD6-9769-FDE92FD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9E91-BF02-A824-480F-9C5C3FF0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FA9C-726B-8FBD-77C3-81BDA87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E2D3-B762-5524-55BF-679E20F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21F-E8B8-54F4-0704-62065EF6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D64-8350-FA1D-F423-058FCB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827F-1D2B-CB37-1777-C4ACCA06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485A-A1EA-E3D1-DB77-ADEE0A82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B9DB-BF0A-DF28-EDFB-D1EE345D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E2F1-A6C0-8341-875E-4804B6389D9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470-C02A-484E-ED8A-BE66BF65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9E77-1889-2D48-D9BD-C5F05F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9FB-CB81-7B76-0349-2DF70503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65F5-F77A-BADD-42CD-ADFA8D5E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94530069-3434-BF66-C311-984D5F07E667}"/>
              </a:ext>
            </a:extLst>
          </p:cNvPr>
          <p:cNvGrpSpPr/>
          <p:nvPr/>
        </p:nvGrpSpPr>
        <p:grpSpPr>
          <a:xfrm>
            <a:off x="1734671" y="2259106"/>
            <a:ext cx="7386907" cy="3062180"/>
            <a:chOff x="1734671" y="2259106"/>
            <a:chExt cx="7386907" cy="3062180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DA71391-1CFB-5E7F-C96D-CD2347D75979}"/>
                </a:ext>
              </a:extLst>
            </p:cNvPr>
            <p:cNvSpPr/>
            <p:nvPr/>
          </p:nvSpPr>
          <p:spPr>
            <a:xfrm>
              <a:off x="3240742" y="2259106"/>
              <a:ext cx="4140362" cy="3062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dirty="0"/>
              </a:br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br>
                <a:rPr lang="en-US" dirty="0"/>
              </a:br>
              <a:endParaRPr lang="en-US" dirty="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6EC71E7-B383-AC50-CED8-A2EFB9E7A6F8}"/>
                </a:ext>
              </a:extLst>
            </p:cNvPr>
            <p:cNvSpPr/>
            <p:nvPr/>
          </p:nvSpPr>
          <p:spPr>
            <a:xfrm>
              <a:off x="4670854" y="2467779"/>
              <a:ext cx="2522273" cy="2648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70" name="Folded Corner 1069">
              <a:extLst>
                <a:ext uri="{FF2B5EF4-FFF2-40B4-BE49-F238E27FC236}">
                  <a16:creationId xmlns:a16="http://schemas.microsoft.com/office/drawing/2014/main" id="{B3FC51E5-0EF6-971A-E616-C1B310DC3746}"/>
                </a:ext>
              </a:extLst>
            </p:cNvPr>
            <p:cNvSpPr/>
            <p:nvPr/>
          </p:nvSpPr>
          <p:spPr>
            <a:xfrm>
              <a:off x="4880155" y="3358402"/>
              <a:ext cx="1080462" cy="672597"/>
            </a:xfrm>
            <a:prstGeom prst="foldedCorner">
              <a:avLst>
                <a:gd name="adj" fmla="val 2001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Safe Program</a:t>
              </a: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E5BCB02-1BE6-4F06-BAB5-0895AB02B370}"/>
                </a:ext>
              </a:extLst>
            </p:cNvPr>
            <p:cNvSpPr/>
            <p:nvPr/>
          </p:nvSpPr>
          <p:spPr>
            <a:xfrm>
              <a:off x="7866952" y="2879035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Georgia" panose="02040502050405020303" pitchFamily="18" charset="0"/>
                </a:rPr>
                <a:t>eBPF</a:t>
              </a:r>
              <a:r>
                <a:rPr lang="en-US" dirty="0">
                  <a:latin typeface="Georgia" panose="02040502050405020303" pitchFamily="18" charset="0"/>
                </a:rPr>
                <a:t> Maps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D1290DDC-6077-AF32-6911-B28D06771E0E}"/>
                </a:ext>
              </a:extLst>
            </p:cNvPr>
            <p:cNvSpPr/>
            <p:nvPr/>
          </p:nvSpPr>
          <p:spPr>
            <a:xfrm>
              <a:off x="7866952" y="4030998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Helper Functions</a:t>
              </a: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D82E0DD-DE05-AFFD-FD99-3F9ED1D9BC57}"/>
                </a:ext>
              </a:extLst>
            </p:cNvPr>
            <p:cNvSpPr/>
            <p:nvPr/>
          </p:nvSpPr>
          <p:spPr>
            <a:xfrm rot="5400000">
              <a:off x="5567120" y="3495135"/>
              <a:ext cx="2265218" cy="594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Extension Program Interface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B1B0CF0-F2B9-B823-4E29-FF03FA6E7554}"/>
                </a:ext>
              </a:extLst>
            </p:cNvPr>
            <p:cNvSpPr txBox="1"/>
            <p:nvPr/>
          </p:nvSpPr>
          <p:spPr>
            <a:xfrm>
              <a:off x="4880155" y="2555870"/>
              <a:ext cx="1080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Crate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F24DD125-9DCE-2FF4-E3D9-D90AC2BF2126}"/>
                </a:ext>
              </a:extLst>
            </p:cNvPr>
            <p:cNvSpPr/>
            <p:nvPr/>
          </p:nvSpPr>
          <p:spPr>
            <a:xfrm>
              <a:off x="4880155" y="4343400"/>
              <a:ext cx="1080462" cy="5814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Panic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Handler</a:t>
              </a: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4848B09-4579-B07A-ECC7-A5BCED07B893}"/>
                </a:ext>
              </a:extLst>
            </p:cNvPr>
            <p:cNvSpPr/>
            <p:nvPr/>
          </p:nvSpPr>
          <p:spPr>
            <a:xfrm>
              <a:off x="1734671" y="3358401"/>
              <a:ext cx="1021976" cy="6725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Hook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point</a:t>
              </a:r>
            </a:p>
          </p:txBody>
        </p: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50A630F4-D8C3-8928-1B4E-059A3D6B8F62}"/>
                </a:ext>
              </a:extLst>
            </p:cNvPr>
            <p:cNvCxnSpPr/>
            <p:nvPr/>
          </p:nvCxnSpPr>
          <p:spPr>
            <a:xfrm>
              <a:off x="5960617" y="3542288"/>
              <a:ext cx="442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A8448D7-C478-44D4-56BC-C3F70A6E3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0617" y="3786106"/>
              <a:ext cx="442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A11F29FF-143B-8605-BB0E-C7ABB53A1F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303976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D5B77684-00BA-327C-345B-72C08CD2E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3358401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85F8A430-93D2-9F79-204D-796849305C32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4230129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8A7E2F36-8444-96B4-2F1B-DDE57191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453229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3EF48415-EE21-9FE6-3561-9F8F09A9D0E7}"/>
                </a:ext>
              </a:extLst>
            </p:cNvPr>
            <p:cNvCxnSpPr>
              <a:stCxn id="1070" idx="2"/>
              <a:endCxn id="1089" idx="0"/>
            </p:cNvCxnSpPr>
            <p:nvPr/>
          </p:nvCxnSpPr>
          <p:spPr>
            <a:xfrm>
              <a:off x="5420386" y="4030999"/>
              <a:ext cx="0" cy="312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A07DFA90-6083-8737-FE07-0A4B05748F82}"/>
                </a:ext>
              </a:extLst>
            </p:cNvPr>
            <p:cNvSpPr/>
            <p:nvPr/>
          </p:nvSpPr>
          <p:spPr>
            <a:xfrm>
              <a:off x="3367086" y="4343400"/>
              <a:ext cx="1080462" cy="5814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Stack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Unwind</a:t>
              </a:r>
            </a:p>
          </p:txBody>
        </p:sp>
        <p:cxnSp>
          <p:nvCxnSpPr>
            <p:cNvPr id="1112" name="Straight Arrow Connector 1111">
              <a:extLst>
                <a:ext uri="{FF2B5EF4-FFF2-40B4-BE49-F238E27FC236}">
                  <a16:creationId xmlns:a16="http://schemas.microsoft.com/office/drawing/2014/main" id="{7748830A-D1FC-A1D2-0F6E-7A18049ADE02}"/>
                </a:ext>
              </a:extLst>
            </p:cNvPr>
            <p:cNvCxnSpPr>
              <a:stCxn id="1089" idx="1"/>
              <a:endCxn id="1110" idx="3"/>
            </p:cNvCxnSpPr>
            <p:nvPr/>
          </p:nvCxnSpPr>
          <p:spPr>
            <a:xfrm flipH="1">
              <a:off x="4447548" y="4634101"/>
              <a:ext cx="4326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>
              <a:extLst>
                <a:ext uri="{FF2B5EF4-FFF2-40B4-BE49-F238E27FC236}">
                  <a16:creationId xmlns:a16="http://schemas.microsoft.com/office/drawing/2014/main" id="{306F2645-6E88-1952-2A34-AD208CC9FECA}"/>
                </a:ext>
              </a:extLst>
            </p:cNvPr>
            <p:cNvCxnSpPr/>
            <p:nvPr/>
          </p:nvCxnSpPr>
          <p:spPr>
            <a:xfrm>
              <a:off x="2756647" y="3542288"/>
              <a:ext cx="21235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1115">
              <a:extLst>
                <a:ext uri="{FF2B5EF4-FFF2-40B4-BE49-F238E27FC236}">
                  <a16:creationId xmlns:a16="http://schemas.microsoft.com/office/drawing/2014/main" id="{5A849156-9243-CC61-B398-120B4B847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647" y="3854690"/>
              <a:ext cx="212350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FD8753E8-725E-74DB-EA99-FF28F191B4BF}"/>
                </a:ext>
              </a:extLst>
            </p:cNvPr>
            <p:cNvCxnSpPr/>
            <p:nvPr/>
          </p:nvCxnSpPr>
          <p:spPr>
            <a:xfrm flipV="1">
              <a:off x="3907317" y="3854690"/>
              <a:ext cx="0" cy="48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2B978AE1-341A-0222-1B77-967BDC330EEA}"/>
                </a:ext>
              </a:extLst>
            </p:cNvPr>
            <p:cNvSpPr txBox="1"/>
            <p:nvPr/>
          </p:nvSpPr>
          <p:spPr>
            <a:xfrm>
              <a:off x="3299284" y="2538947"/>
              <a:ext cx="1216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In-kernel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3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Jia, Jinghao</cp:lastModifiedBy>
  <cp:revision>1</cp:revision>
  <dcterms:created xsi:type="dcterms:W3CDTF">2024-02-21T11:40:18Z</dcterms:created>
  <dcterms:modified xsi:type="dcterms:W3CDTF">2024-02-21T13:20:04Z</dcterms:modified>
</cp:coreProperties>
</file>