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9"/>
  </p:normalViewPr>
  <p:slideViewPr>
    <p:cSldViewPr snapToGrid="0">
      <p:cViewPr varScale="1">
        <p:scale>
          <a:sx n="184" d="100"/>
          <a:sy n="184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688F7A-4CD1-26EC-3CA2-1A9F4B175978}"/>
              </a:ext>
            </a:extLst>
          </p:cNvPr>
          <p:cNvGrpSpPr/>
          <p:nvPr/>
        </p:nvGrpSpPr>
        <p:grpSpPr>
          <a:xfrm>
            <a:off x="92154" y="12934"/>
            <a:ext cx="7967183" cy="3803413"/>
            <a:chOff x="92154" y="12934"/>
            <a:chExt cx="7967183" cy="38034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8A518E-A5FE-9D86-1DA1-E23BCDE4656F}"/>
                </a:ext>
              </a:extLst>
            </p:cNvPr>
            <p:cNvSpPr/>
            <p:nvPr/>
          </p:nvSpPr>
          <p:spPr>
            <a:xfrm>
              <a:off x="5114452" y="2586556"/>
              <a:ext cx="2850754" cy="1185630"/>
            </a:xfrm>
            <a:prstGeom prst="rect">
              <a:avLst/>
            </a:prstGeom>
            <a:solidFill>
              <a:schemeClr val="bg2">
                <a:lumMod val="90000"/>
                <a:alpha val="1889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872621-EC48-3332-CBBC-2C03012BFD07}"/>
                </a:ext>
              </a:extLst>
            </p:cNvPr>
            <p:cNvSpPr/>
            <p:nvPr/>
          </p:nvSpPr>
          <p:spPr>
            <a:xfrm>
              <a:off x="5128640" y="454302"/>
              <a:ext cx="2635602" cy="7703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974896-1FB6-99BD-E3C1-66A923F1844A}"/>
                </a:ext>
              </a:extLst>
            </p:cNvPr>
            <p:cNvSpPr/>
            <p:nvPr/>
          </p:nvSpPr>
          <p:spPr>
            <a:xfrm>
              <a:off x="5114451" y="3432779"/>
              <a:ext cx="1290896" cy="26517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37A3A-0629-116F-D833-3529DF7AC570}"/>
                </a:ext>
              </a:extLst>
            </p:cNvPr>
            <p:cNvSpPr txBox="1"/>
            <p:nvPr/>
          </p:nvSpPr>
          <p:spPr>
            <a:xfrm>
              <a:off x="5047207" y="12934"/>
              <a:ext cx="2819420" cy="12811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REX program</a:t>
              </a:r>
            </a:p>
            <a:p>
              <a:pPr defTabSz="914400">
                <a:defRPr/>
              </a:pPr>
              <a:endPara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rex_prog1: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49AC7D-4CBA-CEDA-1E35-C47DC495BC39}"/>
                </a:ext>
              </a:extLst>
            </p:cNvPr>
            <p:cNvSpPr/>
            <p:nvPr/>
          </p:nvSpPr>
          <p:spPr>
            <a:xfrm>
              <a:off x="163305" y="2458192"/>
              <a:ext cx="944643" cy="2339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E7C08D-EC2E-9315-CDCC-A9F3E1412C56}"/>
                </a:ext>
              </a:extLst>
            </p:cNvPr>
            <p:cNvSpPr/>
            <p:nvPr/>
          </p:nvSpPr>
          <p:spPr>
            <a:xfrm>
              <a:off x="161813" y="2714224"/>
              <a:ext cx="4014215" cy="110212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88771-0B9B-DFD8-B008-7EA5FC0673BC}"/>
                </a:ext>
              </a:extLst>
            </p:cNvPr>
            <p:cNvSpPr/>
            <p:nvPr/>
          </p:nvSpPr>
          <p:spPr>
            <a:xfrm>
              <a:off x="152669" y="1854690"/>
              <a:ext cx="2560113" cy="37821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B10D6-AD2E-7932-C9ED-F99E35ABC865}"/>
                </a:ext>
              </a:extLst>
            </p:cNvPr>
            <p:cNvSpPr/>
            <p:nvPr/>
          </p:nvSpPr>
          <p:spPr>
            <a:xfrm>
              <a:off x="163307" y="380328"/>
              <a:ext cx="4010567" cy="339185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A3231205-109F-A30C-CF11-C6E1F95CDE41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2712781" y="653495"/>
              <a:ext cx="2334426" cy="1390305"/>
            </a:xfrm>
            <a:prstGeom prst="bentConnector3">
              <a:avLst>
                <a:gd name="adj1" fmla="val 79378"/>
              </a:avLst>
            </a:prstGeom>
            <a:ln w="34925"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2F54CABE-64E2-06DB-D490-8B90FE20D1FD}"/>
                </a:ext>
              </a:extLst>
            </p:cNvPr>
            <p:cNvCxnSpPr>
              <a:cxnSpLocks/>
              <a:stCxn id="40" idx="10"/>
              <a:endCxn id="9" idx="1"/>
            </p:cNvCxnSpPr>
            <p:nvPr/>
          </p:nvCxnSpPr>
          <p:spPr>
            <a:xfrm rot="10800000" flipV="1">
              <a:off x="5114452" y="1827224"/>
              <a:ext cx="147804" cy="884900"/>
            </a:xfrm>
            <a:prstGeom prst="bentConnector3">
              <a:avLst>
                <a:gd name="adj1" fmla="val 254664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8356E87-ED45-E11E-3550-C91B39E5519C}"/>
                </a:ext>
              </a:extLst>
            </p:cNvPr>
            <p:cNvCxnSpPr>
              <a:cxnSpLocks/>
              <a:stCxn id="17" idx="1"/>
              <a:endCxn id="35" idx="3"/>
            </p:cNvCxnSpPr>
            <p:nvPr/>
          </p:nvCxnSpPr>
          <p:spPr>
            <a:xfrm rot="10800000">
              <a:off x="1107949" y="2575191"/>
              <a:ext cx="4006503" cy="990175"/>
            </a:xfrm>
            <a:prstGeom prst="bentConnector3">
              <a:avLst>
                <a:gd name="adj1" fmla="val 13575"/>
              </a:avLst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16-Point Star 39">
              <a:extLst>
                <a:ext uri="{FF2B5EF4-FFF2-40B4-BE49-F238E27FC236}">
                  <a16:creationId xmlns:a16="http://schemas.microsoft.com/office/drawing/2014/main" id="{E0C00056-8436-14D3-AF56-F2F1B14659C5}"/>
                </a:ext>
              </a:extLst>
            </p:cNvPr>
            <p:cNvSpPr/>
            <p:nvPr/>
          </p:nvSpPr>
          <p:spPr>
            <a:xfrm>
              <a:off x="5262256" y="1514173"/>
              <a:ext cx="1266951" cy="626102"/>
            </a:xfrm>
            <a:prstGeom prst="star16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DB9AA2-1D81-1C8E-BD4D-8E31340F0699}"/>
                </a:ext>
              </a:extLst>
            </p:cNvPr>
            <p:cNvSpPr/>
            <p:nvPr/>
          </p:nvSpPr>
          <p:spPr>
            <a:xfrm>
              <a:off x="5114452" y="2586555"/>
              <a:ext cx="1540921" cy="2511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10763AC-E56E-511C-01EB-3FFB1CCA76FC}"/>
                </a:ext>
              </a:extLst>
            </p:cNvPr>
            <p:cNvCxnSpPr>
              <a:cxnSpLocks/>
              <a:stCxn id="22" idx="3"/>
              <a:endCxn id="40" idx="14"/>
            </p:cNvCxnSpPr>
            <p:nvPr/>
          </p:nvCxnSpPr>
          <p:spPr>
            <a:xfrm>
              <a:off x="5486400" y="896555"/>
              <a:ext cx="409332" cy="617618"/>
            </a:xfrm>
            <a:prstGeom prst="bentConnector2">
              <a:avLst/>
            </a:prstGeom>
            <a:ln w="34925">
              <a:solidFill>
                <a:srgbClr val="C00000"/>
              </a:solidFill>
              <a:prstDash val="sysDot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C96EE5-C1CA-1C2F-7300-AA9E703BD53E}"/>
                </a:ext>
              </a:extLst>
            </p:cNvPr>
            <p:cNvSpPr/>
            <p:nvPr/>
          </p:nvSpPr>
          <p:spPr>
            <a:xfrm>
              <a:off x="5128639" y="794327"/>
              <a:ext cx="357761" cy="20445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5E88A0-512F-D08C-B8AB-6BEAC25C63D9}"/>
                </a:ext>
              </a:extLst>
            </p:cNvPr>
            <p:cNvSpPr txBox="1"/>
            <p:nvPr/>
          </p:nvSpPr>
          <p:spPr>
            <a:xfrm>
              <a:off x="5047207" y="2263921"/>
              <a:ext cx="3012130" cy="1508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landingpad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rex_landingpad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report error</a:t>
              </a:r>
            </a:p>
            <a:p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set default return value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jmp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5D00EE-0AFF-B160-215E-307CB2FC6491}"/>
                </a:ext>
              </a:extLst>
            </p:cNvPr>
            <p:cNvSpPr txBox="1"/>
            <p:nvPr/>
          </p:nvSpPr>
          <p:spPr>
            <a:xfrm>
              <a:off x="92154" y="12936"/>
              <a:ext cx="4162402" cy="37592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In-kernel dispatcher function </a:t>
              </a: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rex_dispatcher_func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save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lang="zh-CN" alt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 the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...</a:t>
              </a: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switch stack 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rex_stack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invoke the REX program</a:t>
              </a:r>
            </a:p>
            <a:p>
              <a:pPr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 *%</a:t>
              </a: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rdx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914400">
                <a:defRPr/>
              </a:pPr>
              <a:r>
                <a:rPr lang="en-US" sz="1400" b="1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rex_exit</a:t>
              </a:r>
              <a:r>
                <a:rPr lang="en-US" sz="1400" b="1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old stack and frame pointer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PER_CPU_VAR(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rex_old_sp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%</a:t>
              </a: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rsp</a:t>
              </a:r>
              <a:endPara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defTabSz="457200">
                <a:defRPr/>
              </a:pPr>
              <a:r>
                <a:rPr lang="en-US" sz="1398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restore the callee-saved registers</a:t>
              </a:r>
            </a:p>
            <a:p>
              <a:pPr defTabSz="914400">
                <a:defRPr/>
              </a:pPr>
              <a:r>
                <a:rPr lang="en-US" sz="14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popq</a:t>
              </a: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...</a:t>
              </a:r>
            </a:p>
            <a:p>
              <a:pPr defTabSz="9144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</a:t>
              </a:r>
            </a:p>
            <a:p>
              <a:pPr defTabSz="914400">
                <a:defRPr/>
              </a:pPr>
              <a:endParaRPr lang="en-US" sz="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127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Jia, Jinghao</cp:lastModifiedBy>
  <cp:revision>21</cp:revision>
  <dcterms:created xsi:type="dcterms:W3CDTF">2024-04-17T14:17:32Z</dcterms:created>
  <dcterms:modified xsi:type="dcterms:W3CDTF">2024-04-18T01:45:29Z</dcterms:modified>
</cp:coreProperties>
</file>