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12192000" cy="484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/>
    <p:restoredTop sz="94633"/>
  </p:normalViewPr>
  <p:slideViewPr>
    <p:cSldViewPr snapToGrid="0">
      <p:cViewPr varScale="1">
        <p:scale>
          <a:sx n="110" d="100"/>
          <a:sy n="11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3189"/>
            <a:ext cx="9144000" cy="1687348"/>
          </a:xfrm>
        </p:spPr>
        <p:txBody>
          <a:bodyPr anchor="b"/>
          <a:lstStyle>
            <a:lvl1pPr algn="ctr">
              <a:defRPr sz="4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5607"/>
            <a:ext cx="9144000" cy="1170149"/>
          </a:xfrm>
        </p:spPr>
        <p:txBody>
          <a:bodyPr/>
          <a:lstStyle>
            <a:lvl1pPr marL="0" indent="0" algn="ctr">
              <a:buNone/>
              <a:defRPr sz="1696"/>
            </a:lvl1pPr>
            <a:lvl2pPr marL="323103" indent="0" algn="ctr">
              <a:buNone/>
              <a:defRPr sz="1413"/>
            </a:lvl2pPr>
            <a:lvl3pPr marL="646206" indent="0" algn="ctr">
              <a:buNone/>
              <a:defRPr sz="1272"/>
            </a:lvl3pPr>
            <a:lvl4pPr marL="969310" indent="0" algn="ctr">
              <a:buNone/>
              <a:defRPr sz="1131"/>
            </a:lvl4pPr>
            <a:lvl5pPr marL="1292413" indent="0" algn="ctr">
              <a:buNone/>
              <a:defRPr sz="1131"/>
            </a:lvl5pPr>
            <a:lvl6pPr marL="1615516" indent="0" algn="ctr">
              <a:buNone/>
              <a:defRPr sz="1131"/>
            </a:lvl6pPr>
            <a:lvl7pPr marL="1938619" indent="0" algn="ctr">
              <a:buNone/>
              <a:defRPr sz="1131"/>
            </a:lvl7pPr>
            <a:lvl8pPr marL="2261723" indent="0" algn="ctr">
              <a:buNone/>
              <a:defRPr sz="1131"/>
            </a:lvl8pPr>
            <a:lvl9pPr marL="2584826" indent="0" algn="ctr">
              <a:buNone/>
              <a:defRPr sz="1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8038"/>
            <a:ext cx="2628900" cy="41073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8038"/>
            <a:ext cx="7734300" cy="41073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08295"/>
            <a:ext cx="10515600" cy="2016066"/>
          </a:xfrm>
        </p:spPr>
        <p:txBody>
          <a:bodyPr anchor="b"/>
          <a:lstStyle>
            <a:lvl1pPr>
              <a:defRPr sz="4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43434"/>
            <a:ext cx="10515600" cy="1060202"/>
          </a:xfrm>
        </p:spPr>
        <p:txBody>
          <a:bodyPr/>
          <a:lstStyle>
            <a:lvl1pPr marL="0" indent="0">
              <a:buNone/>
              <a:defRPr sz="1696">
                <a:solidFill>
                  <a:schemeClr val="tx1">
                    <a:tint val="82000"/>
                  </a:schemeClr>
                </a:solidFill>
              </a:defRPr>
            </a:lvl1pPr>
            <a:lvl2pPr marL="323103" indent="0">
              <a:buNone/>
              <a:defRPr sz="1413">
                <a:solidFill>
                  <a:schemeClr val="tx1">
                    <a:tint val="82000"/>
                  </a:schemeClr>
                </a:solidFill>
              </a:defRPr>
            </a:lvl2pPr>
            <a:lvl3pPr marL="646206" indent="0">
              <a:buNone/>
              <a:defRPr sz="1272">
                <a:solidFill>
                  <a:schemeClr val="tx1">
                    <a:tint val="82000"/>
                  </a:schemeClr>
                </a:solidFill>
              </a:defRPr>
            </a:lvl3pPr>
            <a:lvl4pPr marL="969310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4pPr>
            <a:lvl5pPr marL="1292413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5pPr>
            <a:lvl6pPr marL="1615516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6pPr>
            <a:lvl7pPr marL="1938619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7pPr>
            <a:lvl8pPr marL="2261723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8pPr>
            <a:lvl9pPr marL="2584826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0193"/>
            <a:ext cx="5181600" cy="307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0193"/>
            <a:ext cx="5181600" cy="307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8039"/>
            <a:ext cx="10515600" cy="93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88100"/>
            <a:ext cx="5157787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70369"/>
            <a:ext cx="5157787" cy="2603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8100"/>
            <a:ext cx="5183188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70369"/>
            <a:ext cx="5183188" cy="2603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3109"/>
            <a:ext cx="3932237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97827"/>
            <a:ext cx="6172200" cy="3444254"/>
          </a:xfrm>
        </p:spPr>
        <p:txBody>
          <a:bodyPr/>
          <a:lstStyle>
            <a:lvl1pPr>
              <a:defRPr sz="2261"/>
            </a:lvl1pPr>
            <a:lvl2pPr>
              <a:defRPr sz="1979"/>
            </a:lvl2pPr>
            <a:lvl3pPr>
              <a:defRPr sz="1696"/>
            </a:lvl3pPr>
            <a:lvl4pPr>
              <a:defRPr sz="1413"/>
            </a:lvl4pPr>
            <a:lvl5pPr>
              <a:defRPr sz="1413"/>
            </a:lvl5pPr>
            <a:lvl6pPr>
              <a:defRPr sz="1413"/>
            </a:lvl6pPr>
            <a:lvl7pPr>
              <a:defRPr sz="1413"/>
            </a:lvl7pPr>
            <a:lvl8pPr>
              <a:defRPr sz="1413"/>
            </a:lvl8pPr>
            <a:lvl9pPr>
              <a:defRPr sz="14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53991"/>
            <a:ext cx="3932237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3109"/>
            <a:ext cx="3932237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97827"/>
            <a:ext cx="6172200" cy="3444254"/>
          </a:xfrm>
        </p:spPr>
        <p:txBody>
          <a:bodyPr anchor="t"/>
          <a:lstStyle>
            <a:lvl1pPr marL="0" indent="0">
              <a:buNone/>
              <a:defRPr sz="2261"/>
            </a:lvl1pPr>
            <a:lvl2pPr marL="323103" indent="0">
              <a:buNone/>
              <a:defRPr sz="1979"/>
            </a:lvl2pPr>
            <a:lvl3pPr marL="646206" indent="0">
              <a:buNone/>
              <a:defRPr sz="1696"/>
            </a:lvl3pPr>
            <a:lvl4pPr marL="969310" indent="0">
              <a:buNone/>
              <a:defRPr sz="1413"/>
            </a:lvl4pPr>
            <a:lvl5pPr marL="1292413" indent="0">
              <a:buNone/>
              <a:defRPr sz="1413"/>
            </a:lvl5pPr>
            <a:lvl6pPr marL="1615516" indent="0">
              <a:buNone/>
              <a:defRPr sz="1413"/>
            </a:lvl6pPr>
            <a:lvl7pPr marL="1938619" indent="0">
              <a:buNone/>
              <a:defRPr sz="1413"/>
            </a:lvl7pPr>
            <a:lvl8pPr marL="2261723" indent="0">
              <a:buNone/>
              <a:defRPr sz="1413"/>
            </a:lvl8pPr>
            <a:lvl9pPr marL="2584826" indent="0">
              <a:buNone/>
              <a:defRPr sz="14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53991"/>
            <a:ext cx="3932237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8039"/>
            <a:ext cx="10515600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0193"/>
            <a:ext cx="10515600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492116"/>
            <a:ext cx="274320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E8168-2CAE-334E-A057-B1B8C2D249B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492116"/>
            <a:ext cx="411480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492116"/>
            <a:ext cx="274320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F6F3E-B427-6740-8034-E9BCBC8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6206" rtl="0" eaLnBrk="1" latinLnBrk="0" hangingPunct="1">
        <a:lnSpc>
          <a:spcPct val="90000"/>
        </a:lnSpc>
        <a:spcBef>
          <a:spcPct val="0"/>
        </a:spcBef>
        <a:buNone/>
        <a:defRPr sz="31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52" indent="-161552" algn="l" defTabSz="646206" rtl="0" eaLnBrk="1" latinLnBrk="0" hangingPunct="1">
        <a:lnSpc>
          <a:spcPct val="90000"/>
        </a:lnSpc>
        <a:spcBef>
          <a:spcPts val="707"/>
        </a:spcBef>
        <a:buFont typeface="Arial" panose="020B0604020202020204" pitchFamily="34" charset="0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1pPr>
      <a:lvl2pPr marL="48465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0775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13086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45396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77706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210017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423274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74637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0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20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31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41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51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8619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172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482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4BE5F0B-C762-B5EF-7DAB-7BD0B1B8CAEF}"/>
              </a:ext>
            </a:extLst>
          </p:cNvPr>
          <p:cNvGrpSpPr/>
          <p:nvPr/>
        </p:nvGrpSpPr>
        <p:grpSpPr>
          <a:xfrm>
            <a:off x="127750" y="0"/>
            <a:ext cx="12018137" cy="4803199"/>
            <a:chOff x="127750" y="0"/>
            <a:chExt cx="12018137" cy="48031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53F1EA-CC34-C318-4C24-E0B51CB55524}"/>
                </a:ext>
              </a:extLst>
            </p:cNvPr>
            <p:cNvSpPr/>
            <p:nvPr/>
          </p:nvSpPr>
          <p:spPr>
            <a:xfrm>
              <a:off x="127750" y="807752"/>
              <a:ext cx="3679514" cy="26751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348979-62BD-B757-1B64-76132A97EEE2}"/>
                </a:ext>
              </a:extLst>
            </p:cNvPr>
            <p:cNvSpPr/>
            <p:nvPr/>
          </p:nvSpPr>
          <p:spPr>
            <a:xfrm>
              <a:off x="4740368" y="463463"/>
              <a:ext cx="6021697" cy="43397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en-US" sz="1600" dirty="0"/>
              </a:br>
              <a:endParaRPr lang="en-US" sz="1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  <a:p>
              <a:br>
                <a:rPr lang="en-US" sz="1600" dirty="0"/>
              </a:b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93B264-9BFD-FAA2-2AE9-46ECC1F2E666}"/>
                </a:ext>
              </a:extLst>
            </p:cNvPr>
            <p:cNvSpPr/>
            <p:nvPr/>
          </p:nvSpPr>
          <p:spPr>
            <a:xfrm>
              <a:off x="6816690" y="704152"/>
              <a:ext cx="3671733" cy="3855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sz="1600" dirty="0"/>
            </a:p>
            <a:p>
              <a:pPr algn="r"/>
              <a:endParaRPr lang="en-US" sz="1600" dirty="0"/>
            </a:p>
            <a:p>
              <a:pPr algn="r"/>
              <a:endParaRPr lang="en-US" sz="1600" dirty="0"/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F7ED0FE1-0AF9-2D4C-18CC-9290C480D9C7}"/>
                </a:ext>
              </a:extLst>
            </p:cNvPr>
            <p:cNvSpPr/>
            <p:nvPr/>
          </p:nvSpPr>
          <p:spPr>
            <a:xfrm>
              <a:off x="7121372" y="2000650"/>
              <a:ext cx="1572854" cy="979116"/>
            </a:xfrm>
            <a:prstGeom prst="foldedCorner">
              <a:avLst>
                <a:gd name="adj" fmla="val 2001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eorgia" panose="02040502050405020303" pitchFamily="18" charset="0"/>
                </a:rPr>
                <a:t>Safe Program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DB0ACB-26B4-15FB-F770-A83CAD9C408A}"/>
                </a:ext>
              </a:extLst>
            </p:cNvPr>
            <p:cNvSpPr/>
            <p:nvPr/>
          </p:nvSpPr>
          <p:spPr>
            <a:xfrm>
              <a:off x="10934796" y="1327711"/>
              <a:ext cx="1186837" cy="990147"/>
            </a:xfrm>
            <a:prstGeom prst="rect">
              <a:avLst/>
            </a:prstGeom>
            <a:solidFill>
              <a:srgbClr val="FFFD78">
                <a:alpha val="5004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Georgia" panose="02040502050405020303" pitchFamily="18" charset="0"/>
                </a:rPr>
                <a:t>eBPF</a:t>
              </a:r>
              <a:r>
                <a:rPr lang="en-US" sz="1600" dirty="0">
                  <a:latin typeface="Georgia" panose="02040502050405020303" pitchFamily="18" charset="0"/>
                </a:rPr>
                <a:t> Maps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FE5C7-1DA9-8D64-9BC6-1D84710E00CA}"/>
                </a:ext>
              </a:extLst>
            </p:cNvPr>
            <p:cNvSpPr/>
            <p:nvPr/>
          </p:nvSpPr>
          <p:spPr>
            <a:xfrm>
              <a:off x="10959050" y="2979764"/>
              <a:ext cx="1186837" cy="990147"/>
            </a:xfrm>
            <a:prstGeom prst="rect">
              <a:avLst/>
            </a:prstGeom>
            <a:solidFill>
              <a:srgbClr val="FFFD78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Helper Functions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7A4B50-9DF6-7580-9FC5-CD98C1B1827E}"/>
                </a:ext>
              </a:extLst>
            </p:cNvPr>
            <p:cNvSpPr/>
            <p:nvPr/>
          </p:nvSpPr>
          <p:spPr>
            <a:xfrm rot="5400000">
              <a:off x="8121406" y="2199698"/>
              <a:ext cx="3297531" cy="8648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Extension Program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04031B-7B2A-87AF-D7D5-A2DF7B803068}"/>
                </a:ext>
              </a:extLst>
            </p:cNvPr>
            <p:cNvSpPr txBox="1"/>
            <p:nvPr/>
          </p:nvSpPr>
          <p:spPr>
            <a:xfrm>
              <a:off x="7121369" y="832391"/>
              <a:ext cx="1572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Kernel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Crate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980E11-2378-019F-F368-DF6420A75821}"/>
                </a:ext>
              </a:extLst>
            </p:cNvPr>
            <p:cNvSpPr/>
            <p:nvPr/>
          </p:nvSpPr>
          <p:spPr>
            <a:xfrm>
              <a:off x="7121372" y="3434537"/>
              <a:ext cx="1572854" cy="8463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Panic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Handler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4CD7E7-86AB-FD0B-0BE0-BAC6697DC190}"/>
                </a:ext>
              </a:extLst>
            </p:cNvPr>
            <p:cNvSpPr/>
            <p:nvPr/>
          </p:nvSpPr>
          <p:spPr>
            <a:xfrm>
              <a:off x="3697727" y="3824083"/>
              <a:ext cx="763473" cy="979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Hook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point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DEBE36-60B1-CC5A-A4E9-D9A15A3C86EC}"/>
                </a:ext>
              </a:extLst>
            </p:cNvPr>
            <p:cNvCxnSpPr>
              <a:cxnSpLocks/>
            </p:cNvCxnSpPr>
            <p:nvPr/>
          </p:nvCxnSpPr>
          <p:spPr>
            <a:xfrm>
              <a:off x="8694227" y="2268337"/>
              <a:ext cx="643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24D108-A8EE-2AA7-BAB9-BC8F713D4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4225" y="2623269"/>
              <a:ext cx="6435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B0BA51-FCC8-8439-2E65-B38448F1AC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603" y="1536798"/>
              <a:ext cx="7321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BB1C8B-5D7E-F28C-4698-F7C7A77BA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2603" y="2000649"/>
              <a:ext cx="7321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BBC81F-3006-F905-B4F0-83F9F02D92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02603" y="3269644"/>
              <a:ext cx="756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976378-39B4-3CF6-E469-2236317AF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2603" y="3709510"/>
              <a:ext cx="756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03F022-1030-7402-1B79-D28746BDAF47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7907800" y="2979766"/>
              <a:ext cx="0" cy="454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C8EA4-EB9D-EE32-9BF6-2D8CF5AFE15A}"/>
                </a:ext>
              </a:extLst>
            </p:cNvPr>
            <p:cNvSpPr/>
            <p:nvPr/>
          </p:nvSpPr>
          <p:spPr>
            <a:xfrm>
              <a:off x="4918762" y="3434537"/>
              <a:ext cx="1572854" cy="8463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Stack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Unwind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648FFDE-EC26-F4FD-FE66-F5CE558BF639}"/>
                </a:ext>
              </a:extLst>
            </p:cNvPr>
            <p:cNvCxnSpPr>
              <a:stCxn id="12" idx="1"/>
              <a:endCxn id="21" idx="3"/>
            </p:cNvCxnSpPr>
            <p:nvPr/>
          </p:nvCxnSpPr>
          <p:spPr>
            <a:xfrm flipH="1">
              <a:off x="6491616" y="3857714"/>
              <a:ext cx="6297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3B9C77-0F56-F50B-ADCF-96E2FD675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189" y="2753452"/>
              <a:ext cx="0" cy="6810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A6ED10-FA72-F69D-FA30-CCFCFB08D33D}"/>
                </a:ext>
              </a:extLst>
            </p:cNvPr>
            <p:cNvSpPr txBox="1"/>
            <p:nvPr/>
          </p:nvSpPr>
          <p:spPr>
            <a:xfrm>
              <a:off x="4820064" y="807752"/>
              <a:ext cx="1770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In-kernel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runtime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18B94082-7374-9D8F-C1D3-A46B9DBBE1B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rot="5400000" flipH="1" flipV="1">
              <a:off x="4935681" y="1629842"/>
              <a:ext cx="1338022" cy="30504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C783FEA0-B0E6-D612-C0CF-5969CEAFE9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41236" y="2753450"/>
              <a:ext cx="2772524" cy="1081806"/>
            </a:xfrm>
            <a:prstGeom prst="bentConnector3">
              <a:avLst>
                <a:gd name="adj1" fmla="val 100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0F51BDE6-723F-34D0-7FDC-F626B61E3933}"/>
                </a:ext>
              </a:extLst>
            </p:cNvPr>
            <p:cNvSpPr/>
            <p:nvPr/>
          </p:nvSpPr>
          <p:spPr>
            <a:xfrm>
              <a:off x="1660198" y="3824083"/>
              <a:ext cx="1572854" cy="979116"/>
            </a:xfrm>
            <a:prstGeom prst="foldedCorner">
              <a:avLst>
                <a:gd name="adj" fmla="val 20016"/>
              </a:avLst>
            </a:prstGeom>
            <a:solidFill>
              <a:srgbClr val="C00000">
                <a:alpha val="46197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eorgia" panose="02040502050405020303" pitchFamily="18" charset="0"/>
                </a:rPr>
                <a:t>Rust Code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FCAF1C-B023-0991-96D5-A264510EEADC}"/>
                </a:ext>
              </a:extLst>
            </p:cNvPr>
            <p:cNvSpPr txBox="1"/>
            <p:nvPr/>
          </p:nvSpPr>
          <p:spPr>
            <a:xfrm>
              <a:off x="1060854" y="989157"/>
              <a:ext cx="1572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Rust Compiler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EC7092-55EA-C7E8-2824-A3467A6B1F8E}"/>
                </a:ext>
              </a:extLst>
            </p:cNvPr>
            <p:cNvSpPr/>
            <p:nvPr/>
          </p:nvSpPr>
          <p:spPr>
            <a:xfrm>
              <a:off x="2031801" y="1972036"/>
              <a:ext cx="1523008" cy="9302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Stack Check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2DBB3B-BB07-25D8-60EB-6277701CA08A}"/>
                </a:ext>
              </a:extLst>
            </p:cNvPr>
            <p:cNvSpPr/>
            <p:nvPr/>
          </p:nvSpPr>
          <p:spPr>
            <a:xfrm>
              <a:off x="244816" y="1972036"/>
              <a:ext cx="1553405" cy="9302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   Mem Check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   Type Check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70D7DF-C45E-340A-E269-26F57BACD2B9}"/>
                </a:ext>
              </a:extLst>
            </p:cNvPr>
            <p:cNvSpPr/>
            <p:nvPr/>
          </p:nvSpPr>
          <p:spPr>
            <a:xfrm>
              <a:off x="200581" y="1536798"/>
              <a:ext cx="1646700" cy="14429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endParaRPr lang="en-US" sz="1602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37B06F-4280-4A3A-76E4-95C33CB9D0E7}"/>
                </a:ext>
              </a:extLst>
            </p:cNvPr>
            <p:cNvSpPr txBox="1"/>
            <p:nvPr/>
          </p:nvSpPr>
          <p:spPr>
            <a:xfrm>
              <a:off x="361790" y="1572561"/>
              <a:ext cx="1332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 Safety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2D8948-E79D-DCA4-9D19-B9B2C7F68DD2}"/>
                </a:ext>
              </a:extLst>
            </p:cNvPr>
            <p:cNvSpPr/>
            <p:nvPr/>
          </p:nvSpPr>
          <p:spPr>
            <a:xfrm>
              <a:off x="1955319" y="1536798"/>
              <a:ext cx="1668024" cy="14429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endParaRPr lang="en-US" sz="1602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1DE6BC-09C5-E211-A003-B6946A4D0B38}"/>
                </a:ext>
              </a:extLst>
            </p:cNvPr>
            <p:cNvSpPr txBox="1"/>
            <p:nvPr/>
          </p:nvSpPr>
          <p:spPr>
            <a:xfrm>
              <a:off x="2212134" y="1565838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Rex Safety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E968D6C-5B02-4F4F-D8DC-1C5D62679B43}"/>
                </a:ext>
              </a:extLst>
            </p:cNvPr>
            <p:cNvCxnSpPr>
              <a:cxnSpLocks/>
              <a:stCxn id="27" idx="1"/>
              <a:endCxn id="4" idx="2"/>
            </p:cNvCxnSpPr>
            <p:nvPr/>
          </p:nvCxnSpPr>
          <p:spPr>
            <a:xfrm rot="10800000" flipH="1">
              <a:off x="1660197" y="3482881"/>
              <a:ext cx="307309" cy="830761"/>
            </a:xfrm>
            <a:prstGeom prst="bentConnector4">
              <a:avLst>
                <a:gd name="adj1" fmla="val -74388"/>
                <a:gd name="adj2" fmla="val 794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1775D3A0-B4B6-0C47-5171-5DA071576299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 flipV="1">
              <a:off x="3807264" y="704152"/>
              <a:ext cx="4845293" cy="1441164"/>
            </a:xfrm>
            <a:prstGeom prst="bentConnector4">
              <a:avLst>
                <a:gd name="adj1" fmla="val 9081"/>
                <a:gd name="adj2" fmla="val 12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0FE1B2-2690-8308-C90D-DF7EA890C4A1}"/>
                </a:ext>
              </a:extLst>
            </p:cNvPr>
            <p:cNvSpPr/>
            <p:nvPr/>
          </p:nvSpPr>
          <p:spPr>
            <a:xfrm>
              <a:off x="7748451" y="0"/>
              <a:ext cx="1777284" cy="5571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Georgia" panose="02040502050405020303" pitchFamily="18" charset="0"/>
                </a:rPr>
                <a:t>rex_prog_load</a:t>
              </a:r>
              <a:endParaRPr lang="en-US" sz="16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3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C074838-701B-34B1-1375-51E879860DD9}"/>
              </a:ext>
            </a:extLst>
          </p:cNvPr>
          <p:cNvSpPr/>
          <p:nvPr/>
        </p:nvSpPr>
        <p:spPr>
          <a:xfrm>
            <a:off x="127750" y="419657"/>
            <a:ext cx="3679514" cy="3063224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D808C-4CE6-0C00-1B59-87F04F8AEDEC}"/>
              </a:ext>
            </a:extLst>
          </p:cNvPr>
          <p:cNvSpPr/>
          <p:nvPr/>
        </p:nvSpPr>
        <p:spPr>
          <a:xfrm>
            <a:off x="4734842" y="400380"/>
            <a:ext cx="6027223" cy="4457686"/>
          </a:xfrm>
          <a:prstGeom prst="rect">
            <a:avLst/>
          </a:prstGeom>
          <a:solidFill>
            <a:schemeClr val="accent2">
              <a:lumMod val="20000"/>
              <a:lumOff val="80000"/>
              <a:alpha val="49801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600" dirty="0"/>
            </a:br>
            <a:endParaRPr lang="en-US" sz="1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sz="1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sz="1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sz="1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C57CC-5DEF-DB56-CD3A-1992E9D12667}"/>
              </a:ext>
            </a:extLst>
          </p:cNvPr>
          <p:cNvSpPr/>
          <p:nvPr/>
        </p:nvSpPr>
        <p:spPr>
          <a:xfrm>
            <a:off x="6816690" y="704152"/>
            <a:ext cx="3671733" cy="3855957"/>
          </a:xfrm>
          <a:prstGeom prst="rect">
            <a:avLst/>
          </a:prstGeom>
          <a:solidFill>
            <a:schemeClr val="accent6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D06916B-FE8B-E628-B3C6-E6E9F964AB19}"/>
              </a:ext>
            </a:extLst>
          </p:cNvPr>
          <p:cNvSpPr/>
          <p:nvPr/>
        </p:nvSpPr>
        <p:spPr>
          <a:xfrm>
            <a:off x="7121372" y="2000650"/>
            <a:ext cx="1572854" cy="979116"/>
          </a:xfrm>
          <a:prstGeom prst="foldedCorner">
            <a:avLst>
              <a:gd name="adj" fmla="val 200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Safe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BC21-8BD1-ECEE-5355-502AF3DD0FFC}"/>
              </a:ext>
            </a:extLst>
          </p:cNvPr>
          <p:cNvSpPr/>
          <p:nvPr/>
        </p:nvSpPr>
        <p:spPr>
          <a:xfrm>
            <a:off x="10934796" y="1327711"/>
            <a:ext cx="1186837" cy="990147"/>
          </a:xfrm>
          <a:prstGeom prst="rect">
            <a:avLst/>
          </a:prstGeom>
          <a:solidFill>
            <a:srgbClr val="FFFD78">
              <a:alpha val="5004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eorgia" panose="02040502050405020303" pitchFamily="18" charset="0"/>
              </a:rPr>
              <a:t>eBPF</a:t>
            </a:r>
            <a:r>
              <a:rPr lang="en-US" sz="1600" dirty="0">
                <a:latin typeface="Georgia" panose="02040502050405020303" pitchFamily="18" charset="0"/>
              </a:rPr>
              <a:t> Maps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23624E-A37C-274A-83B7-F4244BEC08DD}"/>
              </a:ext>
            </a:extLst>
          </p:cNvPr>
          <p:cNvSpPr/>
          <p:nvPr/>
        </p:nvSpPr>
        <p:spPr>
          <a:xfrm>
            <a:off x="10959050" y="2979764"/>
            <a:ext cx="1186837" cy="990147"/>
          </a:xfrm>
          <a:prstGeom prst="rect">
            <a:avLst/>
          </a:prstGeom>
          <a:solidFill>
            <a:srgbClr val="FFFD78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Helper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AEE059-26B9-888F-D085-94DFB175AF26}"/>
              </a:ext>
            </a:extLst>
          </p:cNvPr>
          <p:cNvSpPr/>
          <p:nvPr/>
        </p:nvSpPr>
        <p:spPr>
          <a:xfrm rot="5400000">
            <a:off x="8121406" y="2199698"/>
            <a:ext cx="3297531" cy="864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Extension Program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CDE01-93C8-7285-4DF8-0FA16A11BDF6}"/>
              </a:ext>
            </a:extLst>
          </p:cNvPr>
          <p:cNvSpPr txBox="1"/>
          <p:nvPr/>
        </p:nvSpPr>
        <p:spPr>
          <a:xfrm>
            <a:off x="7121369" y="832391"/>
            <a:ext cx="157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Kernel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Crate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1B9BD-6DEC-3835-DB39-140AFC2C7C6A}"/>
              </a:ext>
            </a:extLst>
          </p:cNvPr>
          <p:cNvSpPr/>
          <p:nvPr/>
        </p:nvSpPr>
        <p:spPr>
          <a:xfrm>
            <a:off x="7121372" y="3434537"/>
            <a:ext cx="1572854" cy="846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Panic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61502-2F75-D25F-9824-D5204E37869B}"/>
              </a:ext>
            </a:extLst>
          </p:cNvPr>
          <p:cNvSpPr/>
          <p:nvPr/>
        </p:nvSpPr>
        <p:spPr>
          <a:xfrm>
            <a:off x="3697727" y="3824083"/>
            <a:ext cx="763473" cy="979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Hook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3EE00-3FA2-8481-4CBB-09BCEA5BCC80}"/>
              </a:ext>
            </a:extLst>
          </p:cNvPr>
          <p:cNvCxnSpPr>
            <a:cxnSpLocks/>
          </p:cNvCxnSpPr>
          <p:nvPr/>
        </p:nvCxnSpPr>
        <p:spPr>
          <a:xfrm>
            <a:off x="8694227" y="2268337"/>
            <a:ext cx="643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5C899B-65E9-D849-B1FD-05E1EE63156D}"/>
              </a:ext>
            </a:extLst>
          </p:cNvPr>
          <p:cNvCxnSpPr>
            <a:cxnSpLocks/>
          </p:cNvCxnSpPr>
          <p:nvPr/>
        </p:nvCxnSpPr>
        <p:spPr>
          <a:xfrm flipH="1" flipV="1">
            <a:off x="8694225" y="2623269"/>
            <a:ext cx="643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87BB90-B271-F0F5-BD00-9073FC551301}"/>
              </a:ext>
            </a:extLst>
          </p:cNvPr>
          <p:cNvCxnSpPr>
            <a:cxnSpLocks/>
          </p:cNvCxnSpPr>
          <p:nvPr/>
        </p:nvCxnSpPr>
        <p:spPr>
          <a:xfrm>
            <a:off x="10202603" y="1536798"/>
            <a:ext cx="7321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AAC2D5-E7FD-03FF-C54E-7E1B6DE3A6EF}"/>
              </a:ext>
            </a:extLst>
          </p:cNvPr>
          <p:cNvCxnSpPr>
            <a:cxnSpLocks/>
          </p:cNvCxnSpPr>
          <p:nvPr/>
        </p:nvCxnSpPr>
        <p:spPr>
          <a:xfrm flipH="1">
            <a:off x="10202603" y="2000649"/>
            <a:ext cx="7321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FEF1CE-87E0-BB7D-9F28-89A344C90E1E}"/>
              </a:ext>
            </a:extLst>
          </p:cNvPr>
          <p:cNvCxnSpPr>
            <a:cxnSpLocks/>
          </p:cNvCxnSpPr>
          <p:nvPr/>
        </p:nvCxnSpPr>
        <p:spPr>
          <a:xfrm>
            <a:off x="10202603" y="3269644"/>
            <a:ext cx="7564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0950A7-2923-50EB-F4D4-2BDE7286E333}"/>
              </a:ext>
            </a:extLst>
          </p:cNvPr>
          <p:cNvCxnSpPr>
            <a:cxnSpLocks/>
          </p:cNvCxnSpPr>
          <p:nvPr/>
        </p:nvCxnSpPr>
        <p:spPr>
          <a:xfrm flipH="1">
            <a:off x="10202603" y="3709510"/>
            <a:ext cx="7564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4E6BAC-8604-515F-9E6D-01DA5B6F9D9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7907800" y="2979766"/>
            <a:ext cx="0" cy="4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D2228F1-3052-DCAD-020B-7D86322C97F5}"/>
              </a:ext>
            </a:extLst>
          </p:cNvPr>
          <p:cNvSpPr/>
          <p:nvPr/>
        </p:nvSpPr>
        <p:spPr>
          <a:xfrm>
            <a:off x="4918762" y="3434537"/>
            <a:ext cx="1572854" cy="8463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Stack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Unwind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C61CAB-05E1-AE24-3F3A-E5E33EDB804E}"/>
              </a:ext>
            </a:extLst>
          </p:cNvPr>
          <p:cNvCxnSpPr>
            <a:stCxn id="12" idx="1"/>
            <a:endCxn id="21" idx="3"/>
          </p:cNvCxnSpPr>
          <p:nvPr/>
        </p:nvCxnSpPr>
        <p:spPr>
          <a:xfrm flipH="1">
            <a:off x="6491616" y="3857714"/>
            <a:ext cx="629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EC18A0-9B76-5634-91F0-BE7C9C4E6472}"/>
              </a:ext>
            </a:extLst>
          </p:cNvPr>
          <p:cNvCxnSpPr>
            <a:cxnSpLocks/>
          </p:cNvCxnSpPr>
          <p:nvPr/>
        </p:nvCxnSpPr>
        <p:spPr>
          <a:xfrm flipV="1">
            <a:off x="5705189" y="2753452"/>
            <a:ext cx="0" cy="6810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68E2C1-E08F-0085-5FF1-BED8D0EEDDD5}"/>
              </a:ext>
            </a:extLst>
          </p:cNvPr>
          <p:cNvSpPr txBox="1"/>
          <p:nvPr/>
        </p:nvSpPr>
        <p:spPr>
          <a:xfrm>
            <a:off x="4820064" y="807752"/>
            <a:ext cx="177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In-kernel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CE16817-09AE-DB42-2762-E64A2EA6F431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4935681" y="1629842"/>
            <a:ext cx="1338022" cy="30504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FFC0AF7-2490-DBB6-7259-2CEBB8DA5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41236" y="2753450"/>
            <a:ext cx="2772524" cy="1081806"/>
          </a:xfrm>
          <a:prstGeom prst="bentConnector3">
            <a:avLst>
              <a:gd name="adj1" fmla="val 1001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olded Corner 53">
            <a:extLst>
              <a:ext uri="{FF2B5EF4-FFF2-40B4-BE49-F238E27FC236}">
                <a16:creationId xmlns:a16="http://schemas.microsoft.com/office/drawing/2014/main" id="{7050EC6B-1DF1-3957-1B41-7CA076451261}"/>
              </a:ext>
            </a:extLst>
          </p:cNvPr>
          <p:cNvSpPr/>
          <p:nvPr/>
        </p:nvSpPr>
        <p:spPr>
          <a:xfrm>
            <a:off x="1660198" y="3824083"/>
            <a:ext cx="1572854" cy="979116"/>
          </a:xfrm>
          <a:prstGeom prst="foldedCorner">
            <a:avLst>
              <a:gd name="adj" fmla="val 20016"/>
            </a:avLst>
          </a:prstGeom>
          <a:solidFill>
            <a:srgbClr val="C00000">
              <a:alpha val="4619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Rust Code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D7D26-A9E2-5841-384B-1F0E574FEC8E}"/>
              </a:ext>
            </a:extLst>
          </p:cNvPr>
          <p:cNvSpPr txBox="1"/>
          <p:nvPr/>
        </p:nvSpPr>
        <p:spPr>
          <a:xfrm>
            <a:off x="1033541" y="553250"/>
            <a:ext cx="157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Rust Compiler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244197-C136-9168-89B3-4321769D6400}"/>
              </a:ext>
            </a:extLst>
          </p:cNvPr>
          <p:cNvSpPr/>
          <p:nvPr/>
        </p:nvSpPr>
        <p:spPr>
          <a:xfrm>
            <a:off x="2031801" y="1972036"/>
            <a:ext cx="1523008" cy="930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Stack Check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6149D34-5E41-9FA8-92AF-4CBA31E5D7B3}"/>
              </a:ext>
            </a:extLst>
          </p:cNvPr>
          <p:cNvSpPr/>
          <p:nvPr/>
        </p:nvSpPr>
        <p:spPr>
          <a:xfrm>
            <a:off x="244816" y="1972036"/>
            <a:ext cx="1553405" cy="930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Georgia" panose="02040502050405020303" pitchFamily="18" charset="0"/>
              </a:rPr>
              <a:t>   Mem Check</a:t>
            </a:r>
          </a:p>
          <a:p>
            <a:r>
              <a:rPr lang="en-US" sz="1600" dirty="0">
                <a:latin typeface="Georgia" panose="02040502050405020303" pitchFamily="18" charset="0"/>
              </a:rPr>
              <a:t>   Type Check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50E3B-D24D-14BC-3099-37FDEDF9D222}"/>
              </a:ext>
            </a:extLst>
          </p:cNvPr>
          <p:cNvSpPr/>
          <p:nvPr/>
        </p:nvSpPr>
        <p:spPr>
          <a:xfrm>
            <a:off x="200581" y="1536798"/>
            <a:ext cx="1646700" cy="14429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A4A9C1-525E-AAB9-B2DB-B21A249BDDDF}"/>
              </a:ext>
            </a:extLst>
          </p:cNvPr>
          <p:cNvSpPr txBox="1"/>
          <p:nvPr/>
        </p:nvSpPr>
        <p:spPr>
          <a:xfrm>
            <a:off x="361790" y="1572561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 Safety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CEA7-C9E0-DB01-F103-BF3EDE17680D}"/>
              </a:ext>
            </a:extLst>
          </p:cNvPr>
          <p:cNvSpPr/>
          <p:nvPr/>
        </p:nvSpPr>
        <p:spPr>
          <a:xfrm>
            <a:off x="1955319" y="1536798"/>
            <a:ext cx="1668024" cy="14429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endParaRPr lang="en-US" sz="1602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AAB88D-532A-385F-8BFF-0B71AC4DBBD7}"/>
              </a:ext>
            </a:extLst>
          </p:cNvPr>
          <p:cNvSpPr txBox="1"/>
          <p:nvPr/>
        </p:nvSpPr>
        <p:spPr>
          <a:xfrm>
            <a:off x="2212134" y="156583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Rex Safety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41AE765-7340-7EBA-7896-2DF02EAA9BCB}"/>
              </a:ext>
            </a:extLst>
          </p:cNvPr>
          <p:cNvCxnSpPr>
            <a:cxnSpLocks/>
            <a:stCxn id="54" idx="1"/>
            <a:endCxn id="66" idx="2"/>
          </p:cNvCxnSpPr>
          <p:nvPr/>
        </p:nvCxnSpPr>
        <p:spPr>
          <a:xfrm rot="10800000" flipH="1">
            <a:off x="1660199" y="3482881"/>
            <a:ext cx="307309" cy="830760"/>
          </a:xfrm>
          <a:prstGeom prst="bentConnector4">
            <a:avLst>
              <a:gd name="adj1" fmla="val -74388"/>
              <a:gd name="adj2" fmla="val 794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2C7C1F57-BCF5-5DD8-CA02-B04385F5CE28}"/>
              </a:ext>
            </a:extLst>
          </p:cNvPr>
          <p:cNvCxnSpPr>
            <a:cxnSpLocks/>
            <a:stCxn id="66" idx="3"/>
            <a:endCxn id="6" idx="0"/>
          </p:cNvCxnSpPr>
          <p:nvPr/>
        </p:nvCxnSpPr>
        <p:spPr>
          <a:xfrm flipV="1">
            <a:off x="3807266" y="704152"/>
            <a:ext cx="4845291" cy="1247119"/>
          </a:xfrm>
          <a:prstGeom prst="bentConnector4">
            <a:avLst>
              <a:gd name="adj1" fmla="val 11120"/>
              <a:gd name="adj2" fmla="val 141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B42A805-5747-2169-2567-A94157A08B6B}"/>
              </a:ext>
            </a:extLst>
          </p:cNvPr>
          <p:cNvSpPr/>
          <p:nvPr/>
        </p:nvSpPr>
        <p:spPr>
          <a:xfrm>
            <a:off x="7748451" y="0"/>
            <a:ext cx="1777284" cy="557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Georgia" panose="02040502050405020303" pitchFamily="18" charset="0"/>
              </a:rPr>
              <a:t>rex_prog_load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85</Words>
  <Application>Microsoft Macintosh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Times</vt:lpstr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Rowen Chin</dc:creator>
  <cp:lastModifiedBy>Qin, Ruowen</cp:lastModifiedBy>
  <cp:revision>7</cp:revision>
  <dcterms:created xsi:type="dcterms:W3CDTF">2024-04-18T02:11:14Z</dcterms:created>
  <dcterms:modified xsi:type="dcterms:W3CDTF">2024-04-19T15:03:45Z</dcterms:modified>
</cp:coreProperties>
</file>