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6"/>
    <p:restoredTop sz="94633"/>
  </p:normalViewPr>
  <p:slideViewPr>
    <p:cSldViewPr snapToGrid="0">
      <p:cViewPr>
        <p:scale>
          <a:sx n="167" d="100"/>
          <a:sy n="167" d="100"/>
        </p:scale>
        <p:origin x="-456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F2DC-B713-E6E3-3FF2-21FB5560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DDE3D-3719-625E-B319-60682547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8B0D-9EA9-AFF2-B815-A2DC30E9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598B-5E2B-6CD0-6244-00E867B9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D9F2-2145-2756-7F89-5FC38E6B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D3E9-A319-8EE4-CE65-98DE184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F2D60-5DB8-1548-C79B-94CE65EC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6E83-8584-9791-B6F7-2727B438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171D-260E-6DBB-AFF6-998522AD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16F4-3D4D-A28B-85CB-5B933477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F1F6C-CF7B-B192-0A0B-4F886B20B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DF854-98C2-3B51-B2AA-29488630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47633-E908-8998-FC15-627050D9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C587-47C7-AB1D-7113-6DD2E335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A4A2-EBB9-2CA0-1CBD-24E76E0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121D-97E9-A473-C1E5-03CC0DE7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6754-1E80-FF58-4936-9AAE05B3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F623-E752-CE04-018F-1E077C32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ACD6-9E59-FFE5-3D13-09EA71A8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AD44-52C6-4360-9E4A-4E6A3D85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F75D-F512-D9CA-BBD7-C2907EF2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6E07-616C-6350-7D80-819AFB512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8516-0F0E-CCC2-6036-DEAA06E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8895-29B9-1D01-026B-7B44B1DE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8ADD-A267-3427-A8E3-737E7059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1FB9-EF84-CDC2-818A-180D9E0A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2166-D45E-9099-32C7-F578275E8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991B2-AE0B-D88A-21BD-957EC602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8A09-7B3B-D572-ABCD-86207A3F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A76BC-C9EC-73F4-7490-3E47E746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9CD76-F8BA-D069-6CAB-589D8C57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ADFE-B6CA-B4EE-9DD4-26608681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C317-CED6-E233-32E0-D71B3A3C2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306E6-0F2B-A73C-D2D7-8D3C902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4585-15BA-DE05-8980-15F7FA91B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1E19C-C5C6-9EC5-EAB7-8D55CC3CC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8D755-A22B-0910-D767-C34484F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D527E-D600-F8F4-2136-45AE7202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66C35-0195-A0D0-AF89-6A34B21F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BC8-DFBA-F763-A2BE-6AE82CE7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C3A4F-AD30-872D-5F8B-E2AB37AB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BBBA-FB2B-C422-27CC-567FCD0A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88F4B-740D-C6B3-9533-851E509A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DE963-DB7F-FB9E-C211-9883C5D5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4F5DB-134F-3386-157C-0BD8A6BB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D8210-FC4E-39BA-308F-005BE19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C275-B9D8-BF1F-E87B-044E4786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92DC-6C9D-2F5D-42D1-6CB01D4B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A88B-E872-78C1-37D7-CC6FBA35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33D58-77F2-EF26-6459-33F9D6A0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BF8A-4A6F-6FCD-CDB2-1E9F270C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3906-C807-FADD-6930-5761E67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C7B9-A234-CC13-00DC-366205AE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C7A3E-7C35-5AE8-A1C9-DCE87BB28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08406-2D07-4B46-9207-D69AA9033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2003-4196-734D-2DFE-EAA017BA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C10A5-BFD1-A6D9-3206-CB509F73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5D6F4-8C2A-1FBD-5386-05219909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2BEC4-607C-0074-354A-5C605226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1FA36-ED90-EADC-E48E-07F7F9D6F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052E-D166-29D1-94D9-5DDC46CAE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96491-61FE-9148-97AC-16CC021E88AD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CD3B-C33D-636C-55BB-D782233C8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42F3-7412-6745-7A5E-2BB74A58E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70D9E-406A-1047-9249-D8E60561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3190716A-39E4-0EA4-A806-AD50E53F7DC3}"/>
              </a:ext>
            </a:extLst>
          </p:cNvPr>
          <p:cNvSpPr txBox="1"/>
          <p:nvPr/>
        </p:nvSpPr>
        <p:spPr>
          <a:xfrm>
            <a:off x="1785987" y="4894944"/>
            <a:ext cx="82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AD70F1-DCC2-853C-6353-3E6A1BFE5351}"/>
              </a:ext>
            </a:extLst>
          </p:cNvPr>
          <p:cNvGrpSpPr/>
          <p:nvPr/>
        </p:nvGrpSpPr>
        <p:grpSpPr>
          <a:xfrm>
            <a:off x="629230" y="2703996"/>
            <a:ext cx="4993261" cy="866499"/>
            <a:chOff x="629230" y="2703996"/>
            <a:chExt cx="4993261" cy="8664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3F31C2-01E6-EACC-61CE-2B7BFC5DCD57}"/>
                </a:ext>
              </a:extLst>
            </p:cNvPr>
            <p:cNvSpPr/>
            <p:nvPr/>
          </p:nvSpPr>
          <p:spPr>
            <a:xfrm>
              <a:off x="1126420" y="2703996"/>
              <a:ext cx="1442012" cy="313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User program</a:t>
              </a:r>
              <a:endPara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1A5A94-4AAE-B090-B37B-95A5411E82B0}"/>
                </a:ext>
              </a:extLst>
            </p:cNvPr>
            <p:cNvSpPr/>
            <p:nvPr/>
          </p:nvSpPr>
          <p:spPr>
            <a:xfrm>
              <a:off x="1244024" y="3249024"/>
              <a:ext cx="1083926" cy="313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Compiler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67A92AEB-A734-CD18-B1E4-D637D3E29868}"/>
                </a:ext>
              </a:extLst>
            </p:cNvPr>
            <p:cNvCxnSpPr>
              <a:cxnSpLocks/>
              <a:stCxn id="4" idx="1"/>
              <a:endCxn id="7" idx="1"/>
            </p:cNvCxnSpPr>
            <p:nvPr/>
          </p:nvCxnSpPr>
          <p:spPr>
            <a:xfrm rot="10800000" flipH="1" flipV="1">
              <a:off x="1126420" y="2860828"/>
              <a:ext cx="117604" cy="545028"/>
            </a:xfrm>
            <a:prstGeom prst="curvedConnector3">
              <a:avLst>
                <a:gd name="adj1" fmla="val -194381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4AD50B-EE2A-10F6-A43C-EC5B0B6564AC}"/>
                </a:ext>
              </a:extLst>
            </p:cNvPr>
            <p:cNvSpPr/>
            <p:nvPr/>
          </p:nvSpPr>
          <p:spPr>
            <a:xfrm>
              <a:off x="2735251" y="2703996"/>
              <a:ext cx="1360210" cy="313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BPF bytecode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83890648-AB46-5918-115D-5BC91B36E75A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2327950" y="2860828"/>
              <a:ext cx="407301" cy="545028"/>
            </a:xfrm>
            <a:prstGeom prst="curvedConnector3">
              <a:avLst>
                <a:gd name="adj1" fmla="val 64209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93F90B-7BD2-F8C6-4053-B75A7FF002AA}"/>
                </a:ext>
              </a:extLst>
            </p:cNvPr>
            <p:cNvSpPr/>
            <p:nvPr/>
          </p:nvSpPr>
          <p:spPr>
            <a:xfrm>
              <a:off x="4262280" y="2709338"/>
              <a:ext cx="1360211" cy="85916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Kernel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BBBD14-800B-4E2C-959E-8837492FED01}"/>
                </a:ext>
              </a:extLst>
            </p:cNvPr>
            <p:cNvSpPr/>
            <p:nvPr/>
          </p:nvSpPr>
          <p:spPr>
            <a:xfrm>
              <a:off x="3819177" y="3180302"/>
              <a:ext cx="865671" cy="313664"/>
            </a:xfrm>
            <a:prstGeom prst="rect">
              <a:avLst/>
            </a:prstGeom>
            <a:solidFill>
              <a:srgbClr val="FEDBDB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Verifier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5FDE432-5A01-8A85-0189-A67ECBE95C98}"/>
                </a:ext>
              </a:extLst>
            </p:cNvPr>
            <p:cNvCxnSpPr>
              <a:cxnSpLocks/>
              <a:stCxn id="16" idx="2"/>
              <a:endCxn id="20" idx="1"/>
            </p:cNvCxnSpPr>
            <p:nvPr/>
          </p:nvCxnSpPr>
          <p:spPr>
            <a:xfrm rot="16200000" flipH="1">
              <a:off x="3457529" y="2975486"/>
              <a:ext cx="319474" cy="403821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E6F1B6-7184-3558-BE8D-332CF6A987F0}"/>
                </a:ext>
              </a:extLst>
            </p:cNvPr>
            <p:cNvSpPr/>
            <p:nvPr/>
          </p:nvSpPr>
          <p:spPr>
            <a:xfrm>
              <a:off x="4944175" y="3180302"/>
              <a:ext cx="588524" cy="313664"/>
            </a:xfrm>
            <a:prstGeom prst="rect">
              <a:avLst/>
            </a:prstGeom>
            <a:solidFill>
              <a:srgbClr val="FEDBDB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BPF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3EC7FD55-111E-022D-9BAE-A3CBE0C876D5}"/>
                </a:ext>
              </a:extLst>
            </p:cNvPr>
            <p:cNvCxnSpPr>
              <a:cxnSpLocks/>
              <a:stCxn id="20" idx="3"/>
              <a:endCxn id="34" idx="1"/>
            </p:cNvCxnSpPr>
            <p:nvPr/>
          </p:nvCxnSpPr>
          <p:spPr>
            <a:xfrm>
              <a:off x="4684848" y="3337134"/>
              <a:ext cx="259327" cy="12700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90E8C6-0539-1C4F-9E70-35BC6851DF0B}"/>
                </a:ext>
              </a:extLst>
            </p:cNvPr>
            <p:cNvSpPr txBox="1"/>
            <p:nvPr/>
          </p:nvSpPr>
          <p:spPr>
            <a:xfrm>
              <a:off x="3048303" y="3088224"/>
              <a:ext cx="494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Load</a:t>
              </a:r>
            </a:p>
          </p:txBody>
        </p:sp>
        <p:pic>
          <p:nvPicPr>
            <p:cNvPr id="3" name="Graphic 2" descr="Document with solid fill">
              <a:extLst>
                <a:ext uri="{FF2B5EF4-FFF2-40B4-BE49-F238E27FC236}">
                  <a16:creationId xmlns:a16="http://schemas.microsoft.com/office/drawing/2014/main" id="{81F210DE-70BB-7498-4AEE-4002CA1B5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230" y="2703996"/>
              <a:ext cx="313664" cy="313664"/>
            </a:xfrm>
            <a:prstGeom prst="rect">
              <a:avLst/>
            </a:prstGeom>
          </p:spPr>
        </p:pic>
        <p:pic>
          <p:nvPicPr>
            <p:cNvPr id="1026" name="Picture 2" descr="Config, data, files, generate, massive, working icon - Download on  Iconfinder">
              <a:extLst>
                <a:ext uri="{FF2B5EF4-FFF2-40B4-BE49-F238E27FC236}">
                  <a16:creationId xmlns:a16="http://schemas.microsoft.com/office/drawing/2014/main" id="{C6552956-BC84-C319-2B7D-26843E819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833" y="3187077"/>
              <a:ext cx="383418" cy="38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62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Qin, Ruowen</cp:lastModifiedBy>
  <cp:revision>2</cp:revision>
  <dcterms:created xsi:type="dcterms:W3CDTF">2024-04-19T09:09:01Z</dcterms:created>
  <dcterms:modified xsi:type="dcterms:W3CDTF">2024-04-19T14:42:36Z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2024-04-19T09:52:00Z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3ba799ea-926b-4809-8981-28628e733ec9</vt:lpwstr>
  </property>
  <property fmtid="{D5CDD505-2E9C-101B-9397-08002B2CF9AE}" pid="7" name="MSIP_Label_defa4170-0d19-0005-0004-bc88714345d2_ActionId">
    <vt:lpwstr>6e629ad7-163f-4623-8324-4fc68f6b11ae</vt:lpwstr>
  </property>
  <property fmtid="{D5CDD505-2E9C-101B-9397-08002B2CF9AE}" pid="8" name="MSIP_Label_defa4170-0d19-0005-0004-bc88714345d2_ContentBits">
    <vt:lpwstr>0</vt:lpwstr>
  </property>
</Properties>
</file>