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9"/>
  </p:normalViewPr>
  <p:slideViewPr>
    <p:cSldViewPr snapToGrid="0">
      <p:cViewPr varScale="1">
        <p:scale>
          <a:sx n="138" d="100"/>
          <a:sy n="138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5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6F949-A4F1-0042-881D-6E96888E80B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872621-EC48-3332-CBBC-2C03012BFD07}"/>
              </a:ext>
            </a:extLst>
          </p:cNvPr>
          <p:cNvSpPr/>
          <p:nvPr/>
        </p:nvSpPr>
        <p:spPr>
          <a:xfrm>
            <a:off x="5128640" y="454302"/>
            <a:ext cx="2635602" cy="770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974896-1FB6-99BD-E3C1-66A923F1844A}"/>
              </a:ext>
            </a:extLst>
          </p:cNvPr>
          <p:cNvSpPr/>
          <p:nvPr/>
        </p:nvSpPr>
        <p:spPr>
          <a:xfrm>
            <a:off x="5182429" y="3446538"/>
            <a:ext cx="1290896" cy="265172"/>
          </a:xfrm>
          <a:prstGeom prst="rect">
            <a:avLst/>
          </a:prstGeom>
          <a:solidFill>
            <a:schemeClr val="accent2">
              <a:lumMod val="20000"/>
              <a:lumOff val="8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37A3A-0629-116F-D833-3529DF7AC570}"/>
              </a:ext>
            </a:extLst>
          </p:cNvPr>
          <p:cNvSpPr txBox="1"/>
          <p:nvPr/>
        </p:nvSpPr>
        <p:spPr>
          <a:xfrm>
            <a:off x="5047207" y="12934"/>
            <a:ext cx="2819420" cy="12811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REX User Program</a:t>
            </a:r>
          </a:p>
          <a:p>
            <a:pPr defTabSz="914400">
              <a:defRPr/>
            </a:pP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rex_prog1:</a:t>
            </a:r>
          </a:p>
          <a:p>
            <a:pPr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49AC7D-4CBA-CEDA-1E35-C47DC495BC39}"/>
              </a:ext>
            </a:extLst>
          </p:cNvPr>
          <p:cNvSpPr/>
          <p:nvPr/>
        </p:nvSpPr>
        <p:spPr>
          <a:xfrm>
            <a:off x="163305" y="2458192"/>
            <a:ext cx="944643" cy="233996"/>
          </a:xfrm>
          <a:prstGeom prst="rect">
            <a:avLst/>
          </a:prstGeom>
          <a:solidFill>
            <a:schemeClr val="accent2">
              <a:lumMod val="20000"/>
              <a:lumOff val="80000"/>
              <a:alpha val="85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E7C08D-EC2E-9315-CDCC-A9F3E1412C56}"/>
              </a:ext>
            </a:extLst>
          </p:cNvPr>
          <p:cNvSpPr/>
          <p:nvPr/>
        </p:nvSpPr>
        <p:spPr>
          <a:xfrm>
            <a:off x="161813" y="2714224"/>
            <a:ext cx="4014215" cy="110212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88771-0B9B-DFD8-B008-7EA5FC0673BC}"/>
              </a:ext>
            </a:extLst>
          </p:cNvPr>
          <p:cNvSpPr/>
          <p:nvPr/>
        </p:nvSpPr>
        <p:spPr>
          <a:xfrm>
            <a:off x="152669" y="1854690"/>
            <a:ext cx="2560113" cy="378219"/>
          </a:xfrm>
          <a:prstGeom prst="rect">
            <a:avLst/>
          </a:prstGeom>
          <a:solidFill>
            <a:schemeClr val="accent2">
              <a:lumMod val="20000"/>
              <a:lumOff val="80000"/>
              <a:alpha val="852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0B10D6-AD2E-7932-C9ED-F99E35ABC865}"/>
              </a:ext>
            </a:extLst>
          </p:cNvPr>
          <p:cNvSpPr/>
          <p:nvPr/>
        </p:nvSpPr>
        <p:spPr>
          <a:xfrm>
            <a:off x="163307" y="380328"/>
            <a:ext cx="4010567" cy="143034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A518E-A5FE-9D86-1DA1-E23BCDE4656F}"/>
              </a:ext>
            </a:extLst>
          </p:cNvPr>
          <p:cNvSpPr/>
          <p:nvPr/>
        </p:nvSpPr>
        <p:spPr>
          <a:xfrm>
            <a:off x="5182428" y="2337046"/>
            <a:ext cx="2850754" cy="1479301"/>
          </a:xfrm>
          <a:prstGeom prst="rect">
            <a:avLst/>
          </a:prstGeom>
          <a:solidFill>
            <a:schemeClr val="bg2">
              <a:lumMod val="90000"/>
              <a:alpha val="188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D00EE-0AFF-B160-215E-307CB2FC6491}"/>
              </a:ext>
            </a:extLst>
          </p:cNvPr>
          <p:cNvSpPr txBox="1"/>
          <p:nvPr/>
        </p:nvSpPr>
        <p:spPr>
          <a:xfrm>
            <a:off x="92154" y="12936"/>
            <a:ext cx="4162402" cy="3803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REX Dispatcher Function </a:t>
            </a:r>
          </a:p>
          <a:p>
            <a:pPr defTabSz="914400">
              <a:defRPr/>
            </a:pP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rex_dispatcher_func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save the callee-saved registers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stack and frame pointer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rex_old_sp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...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switch stack 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rex_stack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invoke REX user program</a:t>
            </a:r>
          </a:p>
          <a:p>
            <a:pPr defTabSz="914400">
              <a:defRPr/>
            </a:pP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*%</a:t>
            </a: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rex_exit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restore old stack and frame pointer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rex_old_sp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restore the callee-saved registers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defTabSz="914400">
              <a:defRPr/>
            </a:pPr>
            <a:endParaRPr lang="en-US" sz="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231205-109F-A30C-CF11-C6E1F95CDE4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712781" y="653495"/>
            <a:ext cx="2334426" cy="1390305"/>
          </a:xfrm>
          <a:prstGeom prst="bentConnector3">
            <a:avLst>
              <a:gd name="adj1" fmla="val 79378"/>
            </a:avLst>
          </a:prstGeom>
          <a:ln w="34925"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5E88A0-512F-D08C-B8AB-6BEAC25C63D9}"/>
              </a:ext>
            </a:extLst>
          </p:cNvPr>
          <p:cNvSpPr txBox="1"/>
          <p:nvPr/>
        </p:nvSpPr>
        <p:spPr>
          <a:xfrm>
            <a:off x="5115182" y="1988802"/>
            <a:ext cx="3012130" cy="19216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In-kernel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landingpad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rex_landingpad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report error</a:t>
            </a:r>
          </a:p>
          <a:p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default return value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rex_exit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F54CABE-64E2-06DB-D490-8B90FE20D1FD}"/>
              </a:ext>
            </a:extLst>
          </p:cNvPr>
          <p:cNvCxnSpPr>
            <a:cxnSpLocks/>
            <a:stCxn id="40" idx="10"/>
            <a:endCxn id="9" idx="1"/>
          </p:cNvCxnSpPr>
          <p:nvPr/>
        </p:nvCxnSpPr>
        <p:spPr>
          <a:xfrm rot="10800000" flipV="1">
            <a:off x="5182428" y="1641927"/>
            <a:ext cx="79829" cy="1058831"/>
          </a:xfrm>
          <a:prstGeom prst="bentConnector3">
            <a:avLst>
              <a:gd name="adj1" fmla="val 490493"/>
            </a:avLst>
          </a:prstGeom>
          <a:ln w="34925">
            <a:solidFill>
              <a:srgbClr val="C00000"/>
            </a:solidFill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8356E87-ED45-E11E-3550-C91B39E5519C}"/>
              </a:ext>
            </a:extLst>
          </p:cNvPr>
          <p:cNvCxnSpPr>
            <a:cxnSpLocks/>
            <a:stCxn id="17" idx="1"/>
            <a:endCxn id="35" idx="3"/>
          </p:cNvCxnSpPr>
          <p:nvPr/>
        </p:nvCxnSpPr>
        <p:spPr>
          <a:xfrm rot="10800000">
            <a:off x="1107947" y="2575190"/>
            <a:ext cx="4074482" cy="1003934"/>
          </a:xfrm>
          <a:prstGeom prst="bentConnector3">
            <a:avLst>
              <a:gd name="adj1" fmla="val 15347"/>
            </a:avLst>
          </a:prstGeom>
          <a:ln w="34925">
            <a:solidFill>
              <a:srgbClr val="C00000"/>
            </a:solidFill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16-Point Star 39">
            <a:extLst>
              <a:ext uri="{FF2B5EF4-FFF2-40B4-BE49-F238E27FC236}">
                <a16:creationId xmlns:a16="http://schemas.microsoft.com/office/drawing/2014/main" id="{E0C00056-8436-14D3-AF56-F2F1B14659C5}"/>
              </a:ext>
            </a:extLst>
          </p:cNvPr>
          <p:cNvSpPr/>
          <p:nvPr/>
        </p:nvSpPr>
        <p:spPr>
          <a:xfrm>
            <a:off x="5262256" y="1328877"/>
            <a:ext cx="1266951" cy="626102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Panic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B9AA2-1D81-1C8E-BD4D-8E31340F0699}"/>
              </a:ext>
            </a:extLst>
          </p:cNvPr>
          <p:cNvSpPr/>
          <p:nvPr/>
        </p:nvSpPr>
        <p:spPr>
          <a:xfrm>
            <a:off x="5182427" y="2575190"/>
            <a:ext cx="1540921" cy="2511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10763AC-E56E-511C-01EB-3FFB1CCA76FC}"/>
              </a:ext>
            </a:extLst>
          </p:cNvPr>
          <p:cNvCxnSpPr>
            <a:cxnSpLocks/>
            <a:stCxn id="22" idx="3"/>
            <a:endCxn id="40" idx="14"/>
          </p:cNvCxnSpPr>
          <p:nvPr/>
        </p:nvCxnSpPr>
        <p:spPr>
          <a:xfrm>
            <a:off x="5486400" y="896555"/>
            <a:ext cx="409332" cy="432322"/>
          </a:xfrm>
          <a:prstGeom prst="bentConnector2">
            <a:avLst/>
          </a:prstGeom>
          <a:ln w="34925">
            <a:solidFill>
              <a:srgbClr val="C00000"/>
            </a:solidFill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C96EE5-C1CA-1C2F-7300-AA9E703BD53E}"/>
              </a:ext>
            </a:extLst>
          </p:cNvPr>
          <p:cNvSpPr/>
          <p:nvPr/>
        </p:nvSpPr>
        <p:spPr>
          <a:xfrm>
            <a:off x="5128639" y="794327"/>
            <a:ext cx="357761" cy="2044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126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Jia, Jinghao</cp:lastModifiedBy>
  <cp:revision>8</cp:revision>
  <dcterms:created xsi:type="dcterms:W3CDTF">2024-04-17T14:17:32Z</dcterms:created>
  <dcterms:modified xsi:type="dcterms:W3CDTF">2024-04-17T21:07:29Z</dcterms:modified>
</cp:coreProperties>
</file>