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9144000" cy="4754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2"/>
    <p:restoredTop sz="94663"/>
  </p:normalViewPr>
  <p:slideViewPr>
    <p:cSldViewPr snapToGrid="0">
      <p:cViewPr>
        <p:scale>
          <a:sx n="134" d="100"/>
          <a:sy n="134" d="100"/>
        </p:scale>
        <p:origin x="12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78120"/>
            <a:ext cx="6858000" cy="1655292"/>
          </a:xfrm>
        </p:spPr>
        <p:txBody>
          <a:bodyPr anchor="b"/>
          <a:lstStyle>
            <a:lvl1pPr algn="ctr"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97247"/>
            <a:ext cx="6858000" cy="1147918"/>
          </a:xfrm>
        </p:spPr>
        <p:txBody>
          <a:bodyPr/>
          <a:lstStyle>
            <a:lvl1pPr marL="0" indent="0" algn="ctr">
              <a:buNone/>
              <a:defRPr sz="1664"/>
            </a:lvl1pPr>
            <a:lvl2pPr marL="316977" indent="0" algn="ctr">
              <a:buNone/>
              <a:defRPr sz="1387"/>
            </a:lvl2pPr>
            <a:lvl3pPr marL="633954" indent="0" algn="ctr">
              <a:buNone/>
              <a:defRPr sz="1248"/>
            </a:lvl3pPr>
            <a:lvl4pPr marL="950930" indent="0" algn="ctr">
              <a:buNone/>
              <a:defRPr sz="1109"/>
            </a:lvl4pPr>
            <a:lvl5pPr marL="1267907" indent="0" algn="ctr">
              <a:buNone/>
              <a:defRPr sz="1109"/>
            </a:lvl5pPr>
            <a:lvl6pPr marL="1584884" indent="0" algn="ctr">
              <a:buNone/>
              <a:defRPr sz="1109"/>
            </a:lvl6pPr>
            <a:lvl7pPr marL="1901861" indent="0" algn="ctr">
              <a:buNone/>
              <a:defRPr sz="1109"/>
            </a:lvl7pPr>
            <a:lvl8pPr marL="2218837" indent="0" algn="ctr">
              <a:buNone/>
              <a:defRPr sz="1109"/>
            </a:lvl8pPr>
            <a:lvl9pPr marL="2535814" indent="0" algn="ctr">
              <a:buNone/>
              <a:defRPr sz="11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7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53137"/>
            <a:ext cx="1971675" cy="40292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53137"/>
            <a:ext cx="5800725" cy="40292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3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7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185340"/>
            <a:ext cx="7886700" cy="1977766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181816"/>
            <a:ext cx="7886700" cy="1040060"/>
          </a:xfrm>
        </p:spPr>
        <p:txBody>
          <a:bodyPr/>
          <a:lstStyle>
            <a:lvl1pPr marL="0" indent="0">
              <a:buNone/>
              <a:defRPr sz="1664">
                <a:solidFill>
                  <a:schemeClr val="tx1">
                    <a:tint val="82000"/>
                  </a:schemeClr>
                </a:solidFill>
              </a:defRPr>
            </a:lvl1pPr>
            <a:lvl2pPr marL="316977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2pPr>
            <a:lvl3pPr marL="633954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3pPr>
            <a:lvl4pPr marL="950930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4pPr>
            <a:lvl5pPr marL="1267907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5pPr>
            <a:lvl6pPr marL="1584884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6pPr>
            <a:lvl7pPr marL="1901861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7pPr>
            <a:lvl8pPr marL="2218837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8pPr>
            <a:lvl9pPr marL="2535814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3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65682"/>
            <a:ext cx="3886200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65682"/>
            <a:ext cx="3886200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1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3137"/>
            <a:ext cx="7886700" cy="918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65528"/>
            <a:ext cx="3868340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36736"/>
            <a:ext cx="3868340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65528"/>
            <a:ext cx="3887391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36736"/>
            <a:ext cx="3887391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2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9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16971"/>
            <a:ext cx="2949178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84570"/>
            <a:ext cx="4629150" cy="3378821"/>
          </a:xfrm>
        </p:spPr>
        <p:txBody>
          <a:bodyPr/>
          <a:lstStyle>
            <a:lvl1pPr>
              <a:defRPr sz="2219"/>
            </a:lvl1pPr>
            <a:lvl2pPr>
              <a:defRPr sz="1941"/>
            </a:lvl2pPr>
            <a:lvl3pPr>
              <a:defRPr sz="1664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26369"/>
            <a:ext cx="2949178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1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16971"/>
            <a:ext cx="2949178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84570"/>
            <a:ext cx="4629150" cy="3378821"/>
          </a:xfrm>
        </p:spPr>
        <p:txBody>
          <a:bodyPr anchor="t"/>
          <a:lstStyle>
            <a:lvl1pPr marL="0" indent="0">
              <a:buNone/>
              <a:defRPr sz="2219"/>
            </a:lvl1pPr>
            <a:lvl2pPr marL="316977" indent="0">
              <a:buNone/>
              <a:defRPr sz="1941"/>
            </a:lvl2pPr>
            <a:lvl3pPr marL="633954" indent="0">
              <a:buNone/>
              <a:defRPr sz="1664"/>
            </a:lvl3pPr>
            <a:lvl4pPr marL="950930" indent="0">
              <a:buNone/>
              <a:defRPr sz="1387"/>
            </a:lvl4pPr>
            <a:lvl5pPr marL="1267907" indent="0">
              <a:buNone/>
              <a:defRPr sz="1387"/>
            </a:lvl5pPr>
            <a:lvl6pPr marL="1584884" indent="0">
              <a:buNone/>
              <a:defRPr sz="1387"/>
            </a:lvl6pPr>
            <a:lvl7pPr marL="1901861" indent="0">
              <a:buNone/>
              <a:defRPr sz="1387"/>
            </a:lvl7pPr>
            <a:lvl8pPr marL="2218837" indent="0">
              <a:buNone/>
              <a:defRPr sz="1387"/>
            </a:lvl8pPr>
            <a:lvl9pPr marL="2535814" indent="0">
              <a:buNone/>
              <a:defRPr sz="13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26369"/>
            <a:ext cx="2949178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8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3137"/>
            <a:ext cx="7886700" cy="91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65682"/>
            <a:ext cx="7886700" cy="301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406776"/>
            <a:ext cx="205740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6F949-A4F1-0042-881D-6E96888E80B7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406776"/>
            <a:ext cx="308610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406776"/>
            <a:ext cx="205740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D8D99-2BC7-2649-A4A7-ABF4D46B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7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33954" rtl="0" eaLnBrk="1" latinLnBrk="0" hangingPunct="1">
        <a:lnSpc>
          <a:spcPct val="90000"/>
        </a:lnSpc>
        <a:spcBef>
          <a:spcPct val="0"/>
        </a:spcBef>
        <a:buNone/>
        <a:defRPr sz="30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488" indent="-158488" algn="l" defTabSz="633954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7546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4" kern="1200">
          <a:solidFill>
            <a:schemeClr val="tx1"/>
          </a:solidFill>
          <a:latin typeface="+mn-lt"/>
          <a:ea typeface="+mn-ea"/>
          <a:cs typeface="+mn-cs"/>
        </a:defRPr>
      </a:lvl2pPr>
      <a:lvl3pPr marL="79244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3pPr>
      <a:lvl4pPr marL="110941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74337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206034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377326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69430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1pPr>
      <a:lvl2pPr marL="31697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63395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5093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26790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58488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1901861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21883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53581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6100174-AB68-4C47-F082-024C49B43148}"/>
              </a:ext>
            </a:extLst>
          </p:cNvPr>
          <p:cNvSpPr/>
          <p:nvPr/>
        </p:nvSpPr>
        <p:spPr>
          <a:xfrm>
            <a:off x="4755517" y="1705804"/>
            <a:ext cx="4262683" cy="1309337"/>
          </a:xfrm>
          <a:prstGeom prst="rect">
            <a:avLst/>
          </a:prstGeom>
          <a:solidFill>
            <a:srgbClr val="C00000">
              <a:alpha val="18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E978B3-4DF3-0E3B-EE40-C60098DD09C9}"/>
              </a:ext>
            </a:extLst>
          </p:cNvPr>
          <p:cNvSpPr txBox="1"/>
          <p:nvPr/>
        </p:nvSpPr>
        <p:spPr>
          <a:xfrm>
            <a:off x="4700870" y="1426935"/>
            <a:ext cx="4371976" cy="1622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Rex panic handler</a:t>
            </a:r>
            <a:endParaRPr lang="en-US" sz="14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retrieve </a:t>
            </a:r>
            <a:r>
              <a:rPr lang="en-US" sz="1398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CleanupEntry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 the current CPU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this_cpu_read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rex_cleanup_entries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398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</a:t>
            </a:r>
            <a:r>
              <a:rPr lang="en-US" sz="1398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cleanup_fn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each entry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entry.cleanup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...</a:t>
            </a:r>
          </a:p>
          <a:p>
            <a:pPr defTabSz="914400"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prepare the error message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iu_dispatcher_func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8A518E-A5FE-9D86-1DA1-E23BCDE4656F}"/>
              </a:ext>
            </a:extLst>
          </p:cNvPr>
          <p:cNvSpPr/>
          <p:nvPr/>
        </p:nvSpPr>
        <p:spPr>
          <a:xfrm>
            <a:off x="5022298" y="3525439"/>
            <a:ext cx="2850754" cy="1185630"/>
          </a:xfrm>
          <a:prstGeom prst="rect">
            <a:avLst/>
          </a:prstGeom>
          <a:solidFill>
            <a:schemeClr val="bg2">
              <a:lumMod val="90000"/>
              <a:alpha val="188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72621-EC48-3332-CBBC-2C03012BFD07}"/>
              </a:ext>
            </a:extLst>
          </p:cNvPr>
          <p:cNvSpPr/>
          <p:nvPr/>
        </p:nvSpPr>
        <p:spPr>
          <a:xfrm>
            <a:off x="5036486" y="441370"/>
            <a:ext cx="2635602" cy="7703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974896-1FB6-99BD-E3C1-66A923F1844A}"/>
              </a:ext>
            </a:extLst>
          </p:cNvPr>
          <p:cNvSpPr/>
          <p:nvPr/>
        </p:nvSpPr>
        <p:spPr>
          <a:xfrm>
            <a:off x="5022297" y="4371662"/>
            <a:ext cx="1290896" cy="265172"/>
          </a:xfrm>
          <a:prstGeom prst="rect">
            <a:avLst/>
          </a:prstGeom>
          <a:solidFill>
            <a:schemeClr val="accent2">
              <a:lumMod val="20000"/>
              <a:lumOff val="8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37A3A-0629-116F-D833-3529DF7AC570}"/>
              </a:ext>
            </a:extLst>
          </p:cNvPr>
          <p:cNvSpPr txBox="1"/>
          <p:nvPr/>
        </p:nvSpPr>
        <p:spPr>
          <a:xfrm>
            <a:off x="4955053" y="0"/>
            <a:ext cx="2819420" cy="12811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Rex program</a:t>
            </a:r>
          </a:p>
          <a:p>
            <a:pPr defTabSz="914400">
              <a:defRPr/>
            </a:pPr>
            <a:endParaRPr lang="en-US" sz="14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rex_prog1:</a:t>
            </a:r>
          </a:p>
          <a:p>
            <a:pPr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49AC7D-4CBA-CEDA-1E35-C47DC495BC39}"/>
              </a:ext>
            </a:extLst>
          </p:cNvPr>
          <p:cNvSpPr/>
          <p:nvPr/>
        </p:nvSpPr>
        <p:spPr>
          <a:xfrm>
            <a:off x="71153" y="3397075"/>
            <a:ext cx="944643" cy="233996"/>
          </a:xfrm>
          <a:prstGeom prst="rect">
            <a:avLst/>
          </a:prstGeom>
          <a:solidFill>
            <a:schemeClr val="accent2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E7C08D-EC2E-9315-CDCC-A9F3E1412C56}"/>
              </a:ext>
            </a:extLst>
          </p:cNvPr>
          <p:cNvSpPr/>
          <p:nvPr/>
        </p:nvSpPr>
        <p:spPr>
          <a:xfrm>
            <a:off x="69661" y="3653109"/>
            <a:ext cx="4014215" cy="1102123"/>
          </a:xfrm>
          <a:prstGeom prst="rect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88771-0B9B-DFD8-B008-7EA5FC0673BC}"/>
              </a:ext>
            </a:extLst>
          </p:cNvPr>
          <p:cNvSpPr/>
          <p:nvPr/>
        </p:nvSpPr>
        <p:spPr>
          <a:xfrm>
            <a:off x="60517" y="2793575"/>
            <a:ext cx="2560113" cy="378219"/>
          </a:xfrm>
          <a:prstGeom prst="rect">
            <a:avLst/>
          </a:prstGeom>
          <a:solidFill>
            <a:schemeClr val="accent2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0B10D6-AD2E-7932-C9ED-F99E35ABC865}"/>
              </a:ext>
            </a:extLst>
          </p:cNvPr>
          <p:cNvSpPr/>
          <p:nvPr/>
        </p:nvSpPr>
        <p:spPr>
          <a:xfrm>
            <a:off x="71155" y="1319211"/>
            <a:ext cx="4010567" cy="339185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3231205-109F-A30C-CF11-C6E1F95CDE41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620629" y="640560"/>
            <a:ext cx="2334424" cy="2342125"/>
          </a:xfrm>
          <a:prstGeom prst="bentConnector3">
            <a:avLst>
              <a:gd name="adj1" fmla="val 72441"/>
            </a:avLst>
          </a:prstGeom>
          <a:ln w="34925">
            <a:prstDash val="sysDot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8356E87-ED45-E11E-3550-C91B39E5519C}"/>
              </a:ext>
            </a:extLst>
          </p:cNvPr>
          <p:cNvCxnSpPr>
            <a:cxnSpLocks/>
            <a:stCxn id="17" idx="1"/>
            <a:endCxn id="35" idx="3"/>
          </p:cNvCxnSpPr>
          <p:nvPr/>
        </p:nvCxnSpPr>
        <p:spPr>
          <a:xfrm rot="10800000">
            <a:off x="1015797" y="3514076"/>
            <a:ext cx="4006503" cy="990175"/>
          </a:xfrm>
          <a:prstGeom prst="bentConnector3">
            <a:avLst>
              <a:gd name="adj1" fmla="val 13575"/>
            </a:avLst>
          </a:prstGeom>
          <a:ln w="34925">
            <a:solidFill>
              <a:srgbClr val="C00000"/>
            </a:solidFill>
            <a:prstDash val="sysDot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16-Point Star 39">
            <a:extLst>
              <a:ext uri="{FF2B5EF4-FFF2-40B4-BE49-F238E27FC236}">
                <a16:creationId xmlns:a16="http://schemas.microsoft.com/office/drawing/2014/main" id="{E0C00056-8436-14D3-AF56-F2F1B14659C5}"/>
              </a:ext>
            </a:extLst>
          </p:cNvPr>
          <p:cNvSpPr/>
          <p:nvPr/>
        </p:nvSpPr>
        <p:spPr>
          <a:xfrm>
            <a:off x="6056244" y="570106"/>
            <a:ext cx="1266951" cy="626102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B9AA2-1D81-1C8E-BD4D-8E31340F0699}"/>
              </a:ext>
            </a:extLst>
          </p:cNvPr>
          <p:cNvSpPr/>
          <p:nvPr/>
        </p:nvSpPr>
        <p:spPr>
          <a:xfrm>
            <a:off x="5022300" y="3525440"/>
            <a:ext cx="1540921" cy="2511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E88A0-512F-D08C-B8AB-6BEAC25C63D9}"/>
              </a:ext>
            </a:extLst>
          </p:cNvPr>
          <p:cNvSpPr txBox="1"/>
          <p:nvPr/>
        </p:nvSpPr>
        <p:spPr>
          <a:xfrm>
            <a:off x="4955053" y="3202806"/>
            <a:ext cx="3012130" cy="1508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In-kernel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landingpad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rex_landingpad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report error</a:t>
            </a:r>
          </a:p>
          <a:p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default return value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rex_exit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D00EE-0AFF-B160-215E-307CB2FC6491}"/>
              </a:ext>
            </a:extLst>
          </p:cNvPr>
          <p:cNvSpPr txBox="1"/>
          <p:nvPr/>
        </p:nvSpPr>
        <p:spPr>
          <a:xfrm>
            <a:off x="0" y="951819"/>
            <a:ext cx="4162402" cy="3759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In-kernel dispatcher function </a:t>
            </a:r>
          </a:p>
          <a:p>
            <a:pPr defTabSz="914400">
              <a:defRPr/>
            </a:pPr>
            <a:r>
              <a:rPr lang="en-US" sz="14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rex_dispatcher_func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save the callee-saved registers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pPr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the stack and frame pointer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PER_CPU_VAR(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rex_old_sp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...</a:t>
            </a:r>
          </a:p>
          <a:p>
            <a:pPr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switch stack 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PER_CPU_VAR(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rex_stack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pPr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invoke the REX program</a:t>
            </a:r>
          </a:p>
          <a:p>
            <a:pPr defTabSz="914400">
              <a:defRPr/>
            </a:pP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*%</a:t>
            </a:r>
            <a:r>
              <a:rPr lang="en-US" sz="14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defRPr/>
            </a:pPr>
            <a:r>
              <a:rPr lang="en-US" sz="14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rex_exit</a:t>
            </a:r>
            <a:r>
              <a:rPr lang="en-US" sz="1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restore old stack and frame pointer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PER_CPU_VAR(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rex_old_sp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restore the callee-saved registers</a:t>
            </a:r>
          </a:p>
          <a:p>
            <a:pPr defTabSz="914400"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popq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pPr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  <a:p>
            <a:pPr defTabSz="914400">
              <a:defRPr/>
            </a:pPr>
            <a:endParaRPr lang="en-US" sz="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9D001ADA-E8F4-C5EE-20D3-B87DC87E86A1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6496826" y="883158"/>
            <a:ext cx="826368" cy="720595"/>
          </a:xfrm>
          <a:prstGeom prst="bentConnector3">
            <a:avLst>
              <a:gd name="adj1" fmla="val -91058"/>
            </a:avLst>
          </a:prstGeom>
          <a:ln w="34925">
            <a:solidFill>
              <a:srgbClr val="C00000"/>
            </a:solidFill>
            <a:prstDash val="sysDot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D8E2556-92C3-7B82-5EBA-03213E737026}"/>
              </a:ext>
            </a:extLst>
          </p:cNvPr>
          <p:cNvSpPr txBox="1"/>
          <p:nvPr/>
        </p:nvSpPr>
        <p:spPr>
          <a:xfrm>
            <a:off x="4784265" y="2793575"/>
            <a:ext cx="2216610" cy="2329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CBF7EA6E-09A2-19DA-4EF0-F1BE22E1ED51}"/>
              </a:ext>
            </a:extLst>
          </p:cNvPr>
          <p:cNvCxnSpPr>
            <a:cxnSpLocks/>
            <a:stCxn id="75" idx="3"/>
            <a:endCxn id="79" idx="3"/>
          </p:cNvCxnSpPr>
          <p:nvPr/>
        </p:nvCxnSpPr>
        <p:spPr>
          <a:xfrm flipH="1">
            <a:off x="6512411" y="2910041"/>
            <a:ext cx="488464" cy="721031"/>
          </a:xfrm>
          <a:prstGeom prst="bentConnector3">
            <a:avLst>
              <a:gd name="adj1" fmla="val -247649"/>
            </a:avLst>
          </a:prstGeom>
          <a:ln w="34925">
            <a:solidFill>
              <a:srgbClr val="C00000"/>
            </a:solidFill>
            <a:prstDash val="sysDot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8AFBE5-1F4C-E599-E670-3CC0B90D784B}"/>
              </a:ext>
            </a:extLst>
          </p:cNvPr>
          <p:cNvSpPr txBox="1"/>
          <p:nvPr/>
        </p:nvSpPr>
        <p:spPr>
          <a:xfrm>
            <a:off x="4971491" y="3507500"/>
            <a:ext cx="1540921" cy="2471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1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173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Rowen Chin</dc:creator>
  <cp:lastModifiedBy>Rowen Chin</cp:lastModifiedBy>
  <cp:revision>25</cp:revision>
  <dcterms:created xsi:type="dcterms:W3CDTF">2024-04-17T14:17:32Z</dcterms:created>
  <dcterms:modified xsi:type="dcterms:W3CDTF">2024-04-18T10:38:03Z</dcterms:modified>
</cp:coreProperties>
</file>