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usiness_Analytics_1733682537813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8B9397-A7B9-4F67-8550-CB35E59336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Business_Analytics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4767CE-3273-46FC-A22C-1B20420D7F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12/9/2024 12:14:00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Experience line chart" id="2" name="slide2">
            <a:extLst>
              <a:ext uri="{FF2B5EF4-FFF2-40B4-BE49-F238E27FC236}">
                <a16:creationId xmlns:a16="http://schemas.microsoft.com/office/drawing/2014/main" id="{4C8489E2-85C6-476B-A5C5-F828E9046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29"/>
            <a:ext cx="12192000" cy="5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Experience Bar Chart" id="3" name="slide3">
            <a:extLst>
              <a:ext uri="{FF2B5EF4-FFF2-40B4-BE49-F238E27FC236}">
                <a16:creationId xmlns:a16="http://schemas.microsoft.com/office/drawing/2014/main" id="{6993777A-0DA5-4B14-8A86-F1CBE7F643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75" y="0"/>
            <a:ext cx="4923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timizing Marketing and Conversion" id="4" name="slide4">
            <a:extLst>
              <a:ext uri="{FF2B5EF4-FFF2-40B4-BE49-F238E27FC236}">
                <a16:creationId xmlns:a16="http://schemas.microsoft.com/office/drawing/2014/main" id="{B55BDDDB-DBFA-4CCA-9868-079A3D6CD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01" y="0"/>
            <a:ext cx="3312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timizing Marketing and Conversion Area" id="5" name="slide5">
            <a:extLst>
              <a:ext uri="{FF2B5EF4-FFF2-40B4-BE49-F238E27FC236}">
                <a16:creationId xmlns:a16="http://schemas.microsoft.com/office/drawing/2014/main" id="{46AE252C-8483-450E-9840-BEB89706D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05" y="0"/>
            <a:ext cx="2694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itor Segmentation pie chart" id="6" name="slide6">
            <a:extLst>
              <a:ext uri="{FF2B5EF4-FFF2-40B4-BE49-F238E27FC236}">
                <a16:creationId xmlns:a16="http://schemas.microsoft.com/office/drawing/2014/main" id="{D22608F5-D88E-47ED-BFE5-79860F8E90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29"/>
            <a:ext cx="12192000" cy="5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al or Time-Based Analysis" id="7" name="slide7">
            <a:extLst>
              <a:ext uri="{FF2B5EF4-FFF2-40B4-BE49-F238E27FC236}">
                <a16:creationId xmlns:a16="http://schemas.microsoft.com/office/drawing/2014/main" id="{DBBC54F5-DFF5-476C-9D1C-B33E262D71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905000"/>
            <a:ext cx="2781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itor Analysis Based on Session Duration" id="8" name="slide8">
            <a:extLst>
              <a:ext uri="{FF2B5EF4-FFF2-40B4-BE49-F238E27FC236}">
                <a16:creationId xmlns:a16="http://schemas.microsoft.com/office/drawing/2014/main" id="{26CE896D-9F9C-431F-A6DE-46DFEAB3F4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00" y="0"/>
            <a:ext cx="4957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2024-12-09T12:14:00Z</dcterms:created>
  <dcterms:modified xsi:type="dcterms:W3CDTF">2024-12-09T12:14:00Z</dcterms:modified>
</cp:coreProperties>
</file>