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58" r:id="rId5"/>
    <p:sldId id="261" r:id="rId6"/>
    <p:sldId id="257" r:id="rId7"/>
    <p:sldId id="260" r:id="rId8"/>
    <p:sldId id="262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4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456-5D76-471B-BC15-95DEE78F35B8}" type="datetimeFigureOut">
              <a:rPr lang="id-ID" smtClean="0"/>
              <a:t>05/11/2019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70B7-5D21-4EDE-B7AD-37BDC569D3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004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456-5D76-471B-BC15-95DEE78F35B8}" type="datetimeFigureOut">
              <a:rPr lang="id-ID" smtClean="0"/>
              <a:t>05/11/2019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70B7-5D21-4EDE-B7AD-37BDC569D3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265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456-5D76-471B-BC15-95DEE78F35B8}" type="datetimeFigureOut">
              <a:rPr lang="id-ID" smtClean="0"/>
              <a:t>05/11/2019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70B7-5D21-4EDE-B7AD-37BDC569D3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80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456-5D76-471B-BC15-95DEE78F35B8}" type="datetimeFigureOut">
              <a:rPr lang="id-ID" smtClean="0"/>
              <a:t>05/11/2019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70B7-5D21-4EDE-B7AD-37BDC569D3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106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456-5D76-471B-BC15-95DEE78F35B8}" type="datetimeFigureOut">
              <a:rPr lang="id-ID" smtClean="0"/>
              <a:t>05/11/2019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70B7-5D21-4EDE-B7AD-37BDC569D3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054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456-5D76-471B-BC15-95DEE78F35B8}" type="datetimeFigureOut">
              <a:rPr lang="id-ID" smtClean="0"/>
              <a:t>05/11/2019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70B7-5D21-4EDE-B7AD-37BDC569D3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318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456-5D76-471B-BC15-95DEE78F35B8}" type="datetimeFigureOut">
              <a:rPr lang="id-ID" smtClean="0"/>
              <a:t>05/11/2019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70B7-5D21-4EDE-B7AD-37BDC569D3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416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456-5D76-471B-BC15-95DEE78F35B8}" type="datetimeFigureOut">
              <a:rPr lang="id-ID" smtClean="0"/>
              <a:t>05/11/2019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70B7-5D21-4EDE-B7AD-37BDC569D3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59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456-5D76-471B-BC15-95DEE78F35B8}" type="datetimeFigureOut">
              <a:rPr lang="id-ID" smtClean="0"/>
              <a:t>05/11/2019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70B7-5D21-4EDE-B7AD-37BDC569D3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794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456-5D76-471B-BC15-95DEE78F35B8}" type="datetimeFigureOut">
              <a:rPr lang="id-ID" smtClean="0"/>
              <a:t>05/11/2019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70B7-5D21-4EDE-B7AD-37BDC569D3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499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456-5D76-471B-BC15-95DEE78F35B8}" type="datetimeFigureOut">
              <a:rPr lang="id-ID" smtClean="0"/>
              <a:t>05/11/2019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70B7-5D21-4EDE-B7AD-37BDC569D3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663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7B456-5D76-471B-BC15-95DEE78F35B8}" type="datetimeFigureOut">
              <a:rPr lang="id-ID" smtClean="0"/>
              <a:t>05/11/2019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70B7-5D21-4EDE-B7AD-37BDC569D3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74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Exercise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164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Identify the words, is it NOUN or ADJECTIVE? </a:t>
            </a:r>
            <a:r>
              <a:rPr lang="id-ID" dirty="0" smtClean="0"/>
              <a:t>Make a sentence using </a:t>
            </a:r>
            <a:r>
              <a:rPr lang="id-ID" dirty="0" smtClean="0"/>
              <a:t>each </a:t>
            </a:r>
            <a:r>
              <a:rPr lang="id-ID" dirty="0" smtClean="0"/>
              <a:t>word.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Busy 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Computer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Tall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Apartment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Music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489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Identify the part of speech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u="sng" dirty="0"/>
              <a:t>Betty</a:t>
            </a:r>
            <a:r>
              <a:rPr lang="en-US" dirty="0"/>
              <a:t> </a:t>
            </a:r>
            <a:r>
              <a:rPr lang="en-US" u="sng" dirty="0"/>
              <a:t>is</a:t>
            </a:r>
            <a:r>
              <a:rPr lang="en-US" dirty="0"/>
              <a:t> </a:t>
            </a:r>
            <a:r>
              <a:rPr lang="en-US" u="sng" dirty="0"/>
              <a:t>studying</a:t>
            </a:r>
            <a:r>
              <a:rPr lang="en-US" dirty="0"/>
              <a:t> </a:t>
            </a:r>
            <a:r>
              <a:rPr lang="en-US" u="sng" dirty="0"/>
              <a:t>science</a:t>
            </a:r>
            <a:r>
              <a:rPr lang="en-US" dirty="0"/>
              <a:t> </a:t>
            </a:r>
            <a:r>
              <a:rPr lang="en-US" u="sng" dirty="0"/>
              <a:t>at</a:t>
            </a:r>
            <a:r>
              <a:rPr lang="en-US" dirty="0"/>
              <a:t> </a:t>
            </a:r>
            <a:r>
              <a:rPr lang="en-US" u="sng" dirty="0"/>
              <a:t>home</a:t>
            </a:r>
            <a:r>
              <a:rPr lang="en-US" dirty="0" smtClean="0"/>
              <a:t>.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endParaRPr lang="id-ID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u="sng" dirty="0"/>
              <a:t>Patty</a:t>
            </a:r>
            <a:r>
              <a:rPr lang="en-US" dirty="0"/>
              <a:t> </a:t>
            </a:r>
            <a:r>
              <a:rPr lang="en-US" u="sng" dirty="0"/>
              <a:t>plays</a:t>
            </a:r>
            <a:r>
              <a:rPr lang="en-US" dirty="0"/>
              <a:t> </a:t>
            </a:r>
            <a:r>
              <a:rPr lang="en-US" u="sng" dirty="0"/>
              <a:t>the guitar</a:t>
            </a:r>
            <a:r>
              <a:rPr lang="en-US" dirty="0"/>
              <a:t>.</a:t>
            </a: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Note: Tandai kata2 di atas apakah sebagai noun, verb, adjective, preposition dan lain-lain.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0624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8555"/>
          </a:xfrm>
        </p:spPr>
        <p:txBody>
          <a:bodyPr>
            <a:normAutofit/>
          </a:bodyPr>
          <a:lstStyle/>
          <a:p>
            <a:r>
              <a:rPr lang="id-ID" dirty="0" smtClean="0"/>
              <a:t>Present simple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200"/>
            <a:ext cx="10515600" cy="44497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Anita _________ her hair every morning. (brush)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Carol _____ her book to class. (carry) (always)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Kunio is a pilot. He ___________ a plane. (fly</a:t>
            </a:r>
            <a:r>
              <a:rPr lang="id-ID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id-ID" dirty="0"/>
          </a:p>
          <a:p>
            <a:pPr marL="0" indent="0">
              <a:buNone/>
            </a:pPr>
            <a:r>
              <a:rPr lang="id-ID" dirty="0" smtClean="0"/>
              <a:t>Put the frequency adverb in the righ order.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(Seldom)	Tom is at the library in the afternoon.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(Usually)	Bob stays at home in the evening.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(Never) Ron is happy.</a:t>
            </a:r>
          </a:p>
          <a:p>
            <a:pPr marL="514350" indent="-514350">
              <a:buFont typeface="+mj-lt"/>
              <a:buAutoNum type="arabicPeriod"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82033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Make question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dirty="0" smtClean="0"/>
              <a:t>Y</a:t>
            </a:r>
            <a:r>
              <a:rPr lang="id-ID" dirty="0" smtClean="0"/>
              <a:t>es</a:t>
            </a:r>
            <a:r>
              <a:rPr lang="en-US" dirty="0" smtClean="0"/>
              <a:t>/N</a:t>
            </a:r>
            <a:r>
              <a:rPr lang="id-ID" dirty="0"/>
              <a:t>o</a:t>
            </a:r>
            <a:r>
              <a:rPr lang="en-US" dirty="0" smtClean="0"/>
              <a:t>) </a:t>
            </a:r>
            <a:r>
              <a:rPr lang="en-US" dirty="0" err="1" smtClean="0"/>
              <a:t>Rashed</a:t>
            </a:r>
            <a:r>
              <a:rPr lang="en-US" dirty="0" smtClean="0"/>
              <a:t> </a:t>
            </a:r>
            <a:r>
              <a:rPr lang="en-US" dirty="0"/>
              <a:t>studies hard.	Does</a:t>
            </a:r>
            <a:r>
              <a:rPr lang="en-US" dirty="0" smtClean="0"/>
              <a:t>…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en-US" u="sng" dirty="0" err="1"/>
              <a:t>Rashed</a:t>
            </a:r>
            <a:r>
              <a:rPr lang="en-US" u="sng" dirty="0"/>
              <a:t> </a:t>
            </a:r>
            <a:r>
              <a:rPr lang="en-US" dirty="0"/>
              <a:t>studies hard.	Who</a:t>
            </a:r>
            <a:r>
              <a:rPr lang="en-US" dirty="0" smtClean="0"/>
              <a:t>…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Rashed</a:t>
            </a:r>
            <a:r>
              <a:rPr lang="en-US" dirty="0"/>
              <a:t> </a:t>
            </a:r>
            <a:r>
              <a:rPr lang="en-US" u="sng" dirty="0"/>
              <a:t>studies hard</a:t>
            </a:r>
            <a:r>
              <a:rPr lang="en-US" dirty="0"/>
              <a:t>.	What </a:t>
            </a:r>
            <a:r>
              <a:rPr lang="en-US" dirty="0" smtClean="0"/>
              <a:t>does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Anthon comes </a:t>
            </a:r>
            <a:r>
              <a:rPr lang="en-US" u="sng" dirty="0"/>
              <a:t>from </a:t>
            </a:r>
            <a:r>
              <a:rPr lang="en-US" u="sng" dirty="0" smtClean="0"/>
              <a:t>Russia</a:t>
            </a:r>
            <a:r>
              <a:rPr lang="id-ID" u="sng" dirty="0" smtClean="0"/>
              <a:t>.</a:t>
            </a:r>
            <a:endParaRPr lang="id-ID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(Y/N</a:t>
            </a:r>
            <a:r>
              <a:rPr lang="en-US" dirty="0"/>
              <a:t>) Ali likes to play soccer.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endParaRPr lang="id-ID" dirty="0"/>
          </a:p>
          <a:p>
            <a:pPr marL="0" indent="0">
              <a:buNone/>
            </a:pPr>
            <a:r>
              <a:rPr lang="id-ID" dirty="0" smtClean="0"/>
              <a:t>Note: kata yang di garis bawahi adalah jawaban yang ingin ditanyakan. Buat pertanyaannya.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8955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id-ID" sz="3200" dirty="0" smtClean="0"/>
              <a:t>Present </a:t>
            </a:r>
            <a:r>
              <a:rPr lang="id-ID" sz="3200" dirty="0" smtClean="0"/>
              <a:t>Progressive (S+(be)+Ving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student </a:t>
            </a:r>
            <a:r>
              <a:rPr lang="id-ID" dirty="0" smtClean="0"/>
              <a:t>(</a:t>
            </a:r>
            <a:r>
              <a:rPr lang="en-US" dirty="0" smtClean="0"/>
              <a:t>hold</a:t>
            </a:r>
            <a:r>
              <a:rPr lang="id-ID" dirty="0" smtClean="0"/>
              <a:t>)</a:t>
            </a:r>
            <a:r>
              <a:rPr lang="en-US" dirty="0" smtClean="0"/>
              <a:t> </a:t>
            </a:r>
            <a:r>
              <a:rPr lang="en-US" dirty="0"/>
              <a:t>his grammar book</a:t>
            </a:r>
            <a:r>
              <a:rPr lang="en-US" dirty="0" smtClean="0"/>
              <a:t>.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</a:t>
            </a:r>
            <a:r>
              <a:rPr lang="id-ID" dirty="0" smtClean="0"/>
              <a:t>(</a:t>
            </a:r>
            <a:r>
              <a:rPr lang="en-US" dirty="0" smtClean="0"/>
              <a:t>sleep</a:t>
            </a:r>
            <a:r>
              <a:rPr lang="id-ID" dirty="0" smtClean="0"/>
              <a:t>)</a:t>
            </a:r>
            <a:r>
              <a:rPr lang="en-US" dirty="0" smtClean="0"/>
              <a:t> </a:t>
            </a:r>
            <a:r>
              <a:rPr lang="en-US" dirty="0"/>
              <a:t>in class</a:t>
            </a:r>
            <a:r>
              <a:rPr lang="en-US" dirty="0" smtClean="0"/>
              <a:t>.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airplane </a:t>
            </a:r>
            <a:r>
              <a:rPr lang="id-ID" dirty="0" smtClean="0"/>
              <a:t>(</a:t>
            </a:r>
            <a:r>
              <a:rPr lang="en-US" dirty="0" smtClean="0"/>
              <a:t>fly</a:t>
            </a:r>
            <a:r>
              <a:rPr lang="id-ID" dirty="0" smtClean="0"/>
              <a:t>)</a:t>
            </a:r>
            <a:r>
              <a:rPr lang="en-US" dirty="0" smtClean="0"/>
              <a:t> </a:t>
            </a:r>
            <a:r>
              <a:rPr lang="en-US" dirty="0"/>
              <a:t>across the sky</a:t>
            </a:r>
            <a:r>
              <a:rPr lang="en-US" dirty="0" smtClean="0"/>
              <a:t>.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</a:t>
            </a:r>
            <a:r>
              <a:rPr lang="id-ID" dirty="0" smtClean="0"/>
              <a:t>(not)</a:t>
            </a:r>
            <a:r>
              <a:rPr lang="en-US" dirty="0" smtClean="0"/>
              <a:t> </a:t>
            </a:r>
            <a:r>
              <a:rPr lang="id-ID" dirty="0" smtClean="0"/>
              <a:t>(</a:t>
            </a:r>
            <a:r>
              <a:rPr lang="en-US" dirty="0" smtClean="0"/>
              <a:t>chew</a:t>
            </a:r>
            <a:r>
              <a:rPr lang="id-ID" dirty="0" smtClean="0"/>
              <a:t>)</a:t>
            </a:r>
            <a:r>
              <a:rPr lang="en-US" dirty="0" smtClean="0"/>
              <a:t> </a:t>
            </a:r>
            <a:r>
              <a:rPr lang="en-US" dirty="0"/>
              <a:t>gum</a:t>
            </a:r>
            <a:r>
              <a:rPr lang="en-US" dirty="0" smtClean="0"/>
              <a:t>.</a:t>
            </a:r>
            <a:r>
              <a:rPr lang="id-ID" dirty="0" smtClean="0"/>
              <a:t> (-)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Mary </a:t>
            </a:r>
            <a:r>
              <a:rPr lang="id-ID" dirty="0" smtClean="0"/>
              <a:t>(not) (</a:t>
            </a:r>
            <a:r>
              <a:rPr lang="en-US" dirty="0" smtClean="0"/>
              <a:t>sit</a:t>
            </a:r>
            <a:r>
              <a:rPr lang="id-ID" dirty="0" smtClean="0"/>
              <a:t>)</a:t>
            </a:r>
            <a:r>
              <a:rPr lang="en-US" dirty="0" smtClean="0"/>
              <a:t> </a:t>
            </a:r>
            <a:r>
              <a:rPr lang="en-US" dirty="0"/>
              <a:t>in the classroom</a:t>
            </a:r>
            <a:r>
              <a:rPr lang="en-US" dirty="0" smtClean="0"/>
              <a:t>.</a:t>
            </a:r>
            <a:r>
              <a:rPr lang="id-ID" dirty="0" smtClean="0"/>
              <a:t>(-)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are writing a composition</a:t>
            </a:r>
            <a:r>
              <a:rPr lang="en-US" dirty="0" smtClean="0"/>
              <a:t>.</a:t>
            </a:r>
            <a:r>
              <a:rPr lang="id-ID" dirty="0" smtClean="0"/>
              <a:t> (?)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She is cutting the cake</a:t>
            </a:r>
            <a:r>
              <a:rPr lang="en-US" dirty="0" smtClean="0"/>
              <a:t>.</a:t>
            </a:r>
            <a:r>
              <a:rPr lang="id-ID" dirty="0" smtClean="0"/>
              <a:t> (?)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They are playing our favorite song on the radio</a:t>
            </a:r>
            <a:r>
              <a:rPr lang="en-US" dirty="0" smtClean="0"/>
              <a:t>.</a:t>
            </a:r>
            <a:r>
              <a:rPr lang="id-ID" dirty="0" smtClean="0"/>
              <a:t> (?)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Ray is buying </a:t>
            </a:r>
            <a:r>
              <a:rPr lang="en-US" b="1" dirty="0"/>
              <a:t>many airplane parts </a:t>
            </a:r>
            <a:r>
              <a:rPr lang="en-US" dirty="0"/>
              <a:t>from Andy</a:t>
            </a:r>
            <a:r>
              <a:rPr lang="en-US" dirty="0" smtClean="0"/>
              <a:t>.</a:t>
            </a:r>
            <a:r>
              <a:rPr lang="id-ID" dirty="0" smtClean="0"/>
              <a:t> (?)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Renee</a:t>
            </a:r>
            <a:r>
              <a:rPr lang="en-US" dirty="0"/>
              <a:t>, </a:t>
            </a:r>
            <a:r>
              <a:rPr lang="en-US" b="1" dirty="0"/>
              <a:t>the baby</a:t>
            </a:r>
            <a:r>
              <a:rPr lang="en-US" dirty="0"/>
              <a:t>, is sneezing</a:t>
            </a:r>
            <a:r>
              <a:rPr lang="en-US" dirty="0" smtClean="0"/>
              <a:t>.</a:t>
            </a:r>
            <a:r>
              <a:rPr lang="id-ID" dirty="0" smtClean="0"/>
              <a:t> (?)</a:t>
            </a:r>
          </a:p>
        </p:txBody>
      </p:sp>
    </p:spTree>
    <p:extLst>
      <p:ext uri="{BB962C8B-B14F-4D97-AF65-F5344CB8AC3E}">
        <p14:creationId xmlns:p14="http://schemas.microsoft.com/office/powerpoint/2010/main" val="40635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</p:spPr>
        <p:txBody>
          <a:bodyPr/>
          <a:lstStyle/>
          <a:p>
            <a:r>
              <a:rPr lang="id-ID" dirty="0" smtClean="0"/>
              <a:t>Simple Past </a:t>
            </a:r>
            <a:r>
              <a:rPr lang="id-ID" dirty="0" smtClean="0"/>
              <a:t>tense (S+Ved/V2+O)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8240"/>
            <a:ext cx="10515600" cy="5018723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Ms. </a:t>
            </a:r>
            <a:r>
              <a:rPr lang="en-US" dirty="0" err="1"/>
              <a:t>Dubman</a:t>
            </a:r>
            <a:r>
              <a:rPr lang="en-US" dirty="0"/>
              <a:t> _______ the bus to school this morning (take)</a:t>
            </a:r>
            <a:endParaRPr lang="id-ID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The students ________ around the classroom yesterday (run)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the weather was cold, everyone _________indoors (</a:t>
            </a:r>
            <a:r>
              <a:rPr lang="en-US" dirty="0" smtClean="0"/>
              <a:t>stay)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students studied for the test.  </a:t>
            </a:r>
            <a:r>
              <a:rPr lang="id-ID" dirty="0" smtClean="0"/>
              <a:t>(-)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Ms. Cohen drove her car too fast</a:t>
            </a:r>
            <a:r>
              <a:rPr lang="en-US" dirty="0" smtClean="0"/>
              <a:t>.</a:t>
            </a:r>
            <a:r>
              <a:rPr lang="id-ID" dirty="0" smtClean="0"/>
              <a:t> (-)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Mary swam faster than the other people on the team</a:t>
            </a:r>
            <a:r>
              <a:rPr lang="en-US" dirty="0" smtClean="0"/>
              <a:t>.</a:t>
            </a:r>
            <a:r>
              <a:rPr lang="id-ID" dirty="0" smtClean="0"/>
              <a:t> (-)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wrote </a:t>
            </a:r>
            <a:r>
              <a:rPr lang="en-US" b="1" dirty="0"/>
              <a:t>a letter</a:t>
            </a:r>
            <a:r>
              <a:rPr lang="en-US" dirty="0"/>
              <a:t> to my </a:t>
            </a:r>
            <a:r>
              <a:rPr lang="en-US" dirty="0" err="1"/>
              <a:t>penpal</a:t>
            </a:r>
            <a:r>
              <a:rPr lang="en-US" dirty="0" smtClean="0"/>
              <a:t>.</a:t>
            </a:r>
            <a:r>
              <a:rPr lang="id-ID" dirty="0" smtClean="0"/>
              <a:t> </a:t>
            </a:r>
            <a:r>
              <a:rPr lang="id-ID" dirty="0" smtClean="0"/>
              <a:t>(?) (buat kalimat tanya untuk menanyakan kata yang dicetak tebal)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books cost </a:t>
            </a:r>
            <a:r>
              <a:rPr lang="en-US" b="1" dirty="0"/>
              <a:t>$5.00</a:t>
            </a:r>
            <a:r>
              <a:rPr lang="en-US" dirty="0"/>
              <a:t> </a:t>
            </a:r>
            <a:r>
              <a:rPr lang="en-US" dirty="0" smtClean="0"/>
              <a:t>each</a:t>
            </a:r>
            <a:r>
              <a:rPr lang="id-ID" dirty="0" smtClean="0"/>
              <a:t>. (?)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She stole the cookies </a:t>
            </a:r>
            <a:r>
              <a:rPr lang="en-US" b="1" dirty="0"/>
              <a:t>because she was </a:t>
            </a:r>
            <a:r>
              <a:rPr lang="en-US" b="1" dirty="0" smtClean="0"/>
              <a:t>hungry</a:t>
            </a:r>
            <a:r>
              <a:rPr lang="id-ID" b="1" dirty="0" smtClean="0"/>
              <a:t>. </a:t>
            </a:r>
            <a:r>
              <a:rPr lang="id-ID" dirty="0" smtClean="0"/>
              <a:t>(?)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873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Past </a:t>
            </a:r>
            <a:r>
              <a:rPr lang="id-ID" dirty="0" smtClean="0"/>
              <a:t>Progressive  S + was/were+ Ving + 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1440"/>
            <a:ext cx="10515600" cy="481552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While I </a:t>
            </a:r>
            <a:r>
              <a:rPr lang="en-US" dirty="0" smtClean="0"/>
              <a:t>______ (</a:t>
            </a:r>
            <a:r>
              <a:rPr lang="en-US" dirty="0"/>
              <a:t>sleep) last night</a:t>
            </a:r>
            <a:r>
              <a:rPr lang="en-US" dirty="0" smtClean="0"/>
              <a:t>,</a:t>
            </a:r>
            <a:r>
              <a:rPr lang="id-ID" dirty="0" smtClean="0"/>
              <a:t> I </a:t>
            </a:r>
            <a:r>
              <a:rPr lang="en-US" dirty="0" smtClean="0"/>
              <a:t>_____ </a:t>
            </a:r>
            <a:r>
              <a:rPr lang="en-US" dirty="0"/>
              <a:t>(hear) a </a:t>
            </a:r>
            <a:r>
              <a:rPr lang="en-US" dirty="0" smtClean="0"/>
              <a:t>noise</a:t>
            </a:r>
            <a:r>
              <a:rPr lang="id-ID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man </a:t>
            </a:r>
            <a:r>
              <a:rPr lang="en-US" dirty="0" smtClean="0"/>
              <a:t>________ (</a:t>
            </a:r>
            <a:r>
              <a:rPr lang="en-US" dirty="0"/>
              <a:t>walk) through my </a:t>
            </a:r>
            <a:r>
              <a:rPr lang="en-US" dirty="0" smtClean="0"/>
              <a:t>house</a:t>
            </a:r>
            <a:r>
              <a:rPr lang="id-ID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While </a:t>
            </a:r>
            <a:r>
              <a:rPr lang="en-US" dirty="0"/>
              <a:t>I </a:t>
            </a:r>
            <a:r>
              <a:rPr lang="en-US" dirty="0" smtClean="0"/>
              <a:t>_____ (</a:t>
            </a:r>
            <a:r>
              <a:rPr lang="en-US" dirty="0"/>
              <a:t>talk) quietly to her, I </a:t>
            </a:r>
            <a:r>
              <a:rPr lang="en-US" dirty="0" smtClean="0"/>
              <a:t>______ (</a:t>
            </a:r>
            <a:r>
              <a:rPr lang="en-US" dirty="0"/>
              <a:t>see) the man go upstairs</a:t>
            </a:r>
            <a:r>
              <a:rPr lang="en-US" dirty="0" smtClean="0"/>
              <a:t>.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</a:t>
            </a:r>
            <a:r>
              <a:rPr lang="id-ID" dirty="0" smtClean="0"/>
              <a:t>(talk)</a:t>
            </a:r>
            <a:r>
              <a:rPr lang="en-US" b="1" dirty="0" smtClean="0"/>
              <a:t> </a:t>
            </a:r>
            <a:r>
              <a:rPr lang="en-US" dirty="0" smtClean="0"/>
              <a:t>on </a:t>
            </a:r>
            <a:r>
              <a:rPr lang="en-US" dirty="0"/>
              <a:t>the telephone</a:t>
            </a:r>
            <a:r>
              <a:rPr lang="en-US" dirty="0" smtClean="0"/>
              <a:t>.</a:t>
            </a:r>
            <a:r>
              <a:rPr lang="id-ID" dirty="0" smtClean="0"/>
              <a:t> (-)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children </a:t>
            </a:r>
            <a:r>
              <a:rPr lang="id-ID" dirty="0" smtClean="0"/>
              <a:t>(play) </a:t>
            </a:r>
            <a:r>
              <a:rPr lang="en-US" dirty="0" smtClean="0"/>
              <a:t>in </a:t>
            </a:r>
            <a:r>
              <a:rPr lang="en-US" dirty="0"/>
              <a:t>the park</a:t>
            </a:r>
            <a:r>
              <a:rPr lang="en-US" dirty="0" smtClean="0"/>
              <a:t>.</a:t>
            </a:r>
            <a:r>
              <a:rPr lang="id-ID" dirty="0" smtClean="0"/>
              <a:t> (-)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Grace </a:t>
            </a:r>
            <a:r>
              <a:rPr lang="id-ID" dirty="0" smtClean="0"/>
              <a:t>was sleeping </a:t>
            </a:r>
            <a:r>
              <a:rPr lang="en-US" dirty="0" smtClean="0"/>
              <a:t>on </a:t>
            </a:r>
            <a:r>
              <a:rPr lang="en-US" dirty="0"/>
              <a:t>the </a:t>
            </a:r>
            <a:r>
              <a:rPr lang="en-US" dirty="0" smtClean="0"/>
              <a:t>couch</a:t>
            </a:r>
            <a:r>
              <a:rPr lang="id-ID" dirty="0" smtClean="0"/>
              <a:t>. (?)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Mike </a:t>
            </a:r>
            <a:r>
              <a:rPr lang="id-ID" dirty="0" smtClean="0"/>
              <a:t>was washing </a:t>
            </a:r>
            <a:r>
              <a:rPr lang="en-US" dirty="0" smtClean="0"/>
              <a:t>his </a:t>
            </a:r>
            <a:r>
              <a:rPr lang="en-US" dirty="0"/>
              <a:t>car </a:t>
            </a:r>
            <a:r>
              <a:rPr lang="id-ID" dirty="0" smtClean="0"/>
              <a:t>yesterday. (?)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He</a:t>
            </a:r>
            <a:r>
              <a:rPr lang="id-ID" dirty="0" smtClean="0"/>
              <a:t> is</a:t>
            </a:r>
            <a:r>
              <a:rPr lang="en-US" dirty="0" smtClean="0"/>
              <a:t> </a:t>
            </a:r>
            <a:r>
              <a:rPr lang="en-US" dirty="0"/>
              <a:t>studying when you came </a:t>
            </a:r>
            <a:r>
              <a:rPr lang="en-US" dirty="0" smtClean="0"/>
              <a:t>over</a:t>
            </a:r>
            <a:r>
              <a:rPr lang="id-ID" dirty="0" smtClean="0"/>
              <a:t>. (?)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He was watching </a:t>
            </a:r>
            <a:r>
              <a:rPr lang="en-US" b="1" dirty="0"/>
              <a:t>TV</a:t>
            </a:r>
            <a:r>
              <a:rPr lang="en-US" dirty="0"/>
              <a:t> all night last </a:t>
            </a:r>
            <a:r>
              <a:rPr lang="en-US" dirty="0" smtClean="0"/>
              <a:t>night</a:t>
            </a:r>
            <a:r>
              <a:rPr lang="id-ID" dirty="0" smtClean="0"/>
              <a:t>. (?)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1150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377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Exercise</vt:lpstr>
      <vt:lpstr>Identify the words, is it NOUN or ADJECTIVE? Make a sentence using each word.</vt:lpstr>
      <vt:lpstr>Identify the part of speech</vt:lpstr>
      <vt:lpstr>Present simple</vt:lpstr>
      <vt:lpstr>Make question</vt:lpstr>
      <vt:lpstr>Present Progressive (S+(be)+Ving</vt:lpstr>
      <vt:lpstr>Simple Past tense (S+Ved/V2+O)</vt:lpstr>
      <vt:lpstr>Past Progressive  S + was/were+ Ving + 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</dc:title>
  <dc:creator>Ayu Wahyuni</dc:creator>
  <cp:lastModifiedBy>Ayu Wahyuni</cp:lastModifiedBy>
  <cp:revision>15</cp:revision>
  <dcterms:created xsi:type="dcterms:W3CDTF">2019-11-04T16:29:01Z</dcterms:created>
  <dcterms:modified xsi:type="dcterms:W3CDTF">2019-11-05T05:38:03Z</dcterms:modified>
</cp:coreProperties>
</file>