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sldIdLst>
    <p:sldId id="256" r:id="rId2"/>
    <p:sldId id="257" r:id="rId3"/>
    <p:sldId id="267" r:id="rId4"/>
    <p:sldId id="258" r:id="rId5"/>
    <p:sldId id="259" r:id="rId6"/>
    <p:sldId id="269" r:id="rId7"/>
    <p:sldId id="275" r:id="rId8"/>
    <p:sldId id="270" r:id="rId9"/>
    <p:sldId id="276" r:id="rId10"/>
    <p:sldId id="271" r:id="rId11"/>
    <p:sldId id="274" r:id="rId12"/>
    <p:sldId id="272" r:id="rId13"/>
    <p:sldId id="277" r:id="rId14"/>
    <p:sldId id="278" r:id="rId15"/>
    <p:sldId id="279" r:id="rId16"/>
    <p:sldId id="280" r:id="rId17"/>
    <p:sldId id="281" r:id="rId18"/>
    <p:sldId id="282" r:id="rId19"/>
    <p:sldId id="284" r:id="rId20"/>
    <p:sldId id="261" r:id="rId21"/>
    <p:sldId id="263" r:id="rId22"/>
    <p:sldId id="285" r:id="rId23"/>
    <p:sldId id="287" r:id="rId24"/>
    <p:sldId id="288" r:id="rId25"/>
    <p:sldId id="286" r:id="rId26"/>
    <p:sldId id="289" r:id="rId27"/>
    <p:sldId id="290" r:id="rId28"/>
    <p:sldId id="291" r:id="rId29"/>
    <p:sldId id="292" r:id="rId3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8" d="100"/>
          <a:sy n="68" d="100"/>
        </p:scale>
        <p:origin x="-1446" y="-19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flipV="1">
            <a:off x="5410200" y="3810000"/>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p:cNvSpPr/>
          <p:nvPr/>
        </p:nvSpPr>
        <p:spPr>
          <a:xfrm flipV="1">
            <a:off x="5410200" y="3897313"/>
            <a:ext cx="3733800" cy="19208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flipV="1">
            <a:off x="5410200" y="4114800"/>
            <a:ext cx="3733800"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flipV="1">
            <a:off x="5410200" y="4164013"/>
            <a:ext cx="1965325" cy="19050"/>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Rectangle 9"/>
          <p:cNvSpPr/>
          <p:nvPr/>
        </p:nvSpPr>
        <p:spPr>
          <a:xfrm flipV="1">
            <a:off x="5410200" y="4198938"/>
            <a:ext cx="1965325"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11" name="Rounded Rectangle 10"/>
          <p:cNvSpPr/>
          <p:nvPr/>
        </p:nvSpPr>
        <p:spPr bwMode="white">
          <a:xfrm>
            <a:off x="5410200" y="3962400"/>
            <a:ext cx="3063875"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12" name="Rounded Rectangle 11"/>
          <p:cNvSpPr/>
          <p:nvPr/>
        </p:nvSpPr>
        <p:spPr bwMode="white">
          <a:xfrm>
            <a:off x="7377113" y="4060825"/>
            <a:ext cx="16002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3" name="Rectangle 12"/>
          <p:cNvSpPr/>
          <p:nvPr/>
        </p:nvSpPr>
        <p:spPr>
          <a:xfrm>
            <a:off x="0" y="3649663"/>
            <a:ext cx="9144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4" name="Rectangle 13"/>
          <p:cNvSpPr/>
          <p:nvPr/>
        </p:nvSpPr>
        <p:spPr>
          <a:xfrm>
            <a:off x="0" y="3675063"/>
            <a:ext cx="9144000" cy="1412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5" name="Rectangle 14"/>
          <p:cNvSpPr/>
          <p:nvPr/>
        </p:nvSpPr>
        <p:spPr>
          <a:xfrm flipV="1">
            <a:off x="6413500" y="3643313"/>
            <a:ext cx="2730500" cy="247650"/>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6" name="Rectangle 15"/>
          <p:cNvSpPr/>
          <p:nvPr/>
        </p:nvSpPr>
        <p:spPr>
          <a:xfrm>
            <a:off x="0" y="0"/>
            <a:ext cx="9144000" cy="37020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lang="en-US" smtClean="0"/>
              <a:t>Click to edit Master title style</a:t>
            </a:r>
            <a:endParaRPr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7" name="Date Placeholder 27"/>
          <p:cNvSpPr>
            <a:spLocks noGrp="1"/>
          </p:cNvSpPr>
          <p:nvPr>
            <p:ph type="dt" sz="half" idx="10"/>
          </p:nvPr>
        </p:nvSpPr>
        <p:spPr>
          <a:xfrm>
            <a:off x="6705600" y="4206875"/>
            <a:ext cx="960438" cy="457200"/>
          </a:xfrm>
        </p:spPr>
        <p:txBody>
          <a:bodyPr/>
          <a:lstStyle>
            <a:lvl1pPr>
              <a:defRPr/>
            </a:lvl1pPr>
          </a:lstStyle>
          <a:p>
            <a:pPr>
              <a:defRPr/>
            </a:pPr>
            <a:endParaRPr lang="en-US" altLang="en-US"/>
          </a:p>
        </p:txBody>
      </p:sp>
      <p:sp>
        <p:nvSpPr>
          <p:cNvPr id="18" name="Footer Placeholder 16"/>
          <p:cNvSpPr>
            <a:spLocks noGrp="1"/>
          </p:cNvSpPr>
          <p:nvPr>
            <p:ph type="ftr" sz="quarter" idx="11"/>
          </p:nvPr>
        </p:nvSpPr>
        <p:spPr>
          <a:xfrm>
            <a:off x="5410200" y="4205288"/>
            <a:ext cx="1295400" cy="457200"/>
          </a:xfrm>
        </p:spPr>
        <p:txBody>
          <a:bodyPr/>
          <a:lstStyle>
            <a:lvl1pPr>
              <a:defRPr/>
            </a:lvl1pPr>
          </a:lstStyle>
          <a:p>
            <a:pPr>
              <a:defRPr/>
            </a:pPr>
            <a:endParaRPr lang="en-US" altLang="en-US"/>
          </a:p>
        </p:txBody>
      </p:sp>
      <p:sp>
        <p:nvSpPr>
          <p:cNvPr id="19" name="Slide Number Placeholder 28"/>
          <p:cNvSpPr>
            <a:spLocks noGrp="1"/>
          </p:cNvSpPr>
          <p:nvPr>
            <p:ph type="sldNum" sz="quarter" idx="12"/>
          </p:nvPr>
        </p:nvSpPr>
        <p:spPr>
          <a:xfrm>
            <a:off x="8320088" y="1588"/>
            <a:ext cx="747712" cy="365125"/>
          </a:xfrm>
        </p:spPr>
        <p:txBody>
          <a:bodyPr/>
          <a:lstStyle>
            <a:lvl1pPr algn="r">
              <a:defRPr sz="1800">
                <a:solidFill>
                  <a:schemeClr val="bg1"/>
                </a:solidFill>
              </a:defRPr>
            </a:lvl1pPr>
          </a:lstStyle>
          <a:p>
            <a:pPr>
              <a:defRPr/>
            </a:pPr>
            <a:fld id="{81F59EE4-7619-4F66-A798-10F9132249E1}" type="slidenum">
              <a:rPr lang="en-US" altLang="en-US"/>
              <a:pPr>
                <a:defRPr/>
              </a:pPr>
              <a:t>‹#›</a:t>
            </a:fld>
            <a:endParaRPr lang="en-US" altLang="en-US"/>
          </a:p>
        </p:txBody>
      </p:sp>
    </p:spTree>
    <p:extLst>
      <p:ext uri="{BB962C8B-B14F-4D97-AF65-F5344CB8AC3E}">
        <p14:creationId xmlns:p14="http://schemas.microsoft.com/office/powerpoint/2010/main" val="4232054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ltLang="en-US"/>
          </a:p>
        </p:txBody>
      </p:sp>
      <p:sp>
        <p:nvSpPr>
          <p:cNvPr id="5" name="Footer Placeholder 2"/>
          <p:cNvSpPr>
            <a:spLocks noGrp="1"/>
          </p:cNvSpPr>
          <p:nvPr>
            <p:ph type="ftr" sz="quarter" idx="11"/>
          </p:nvPr>
        </p:nvSpPr>
        <p:spPr/>
        <p:txBody>
          <a:bodyPr/>
          <a:lstStyle>
            <a:lvl1pPr>
              <a:defRPr/>
            </a:lvl1pPr>
          </a:lstStyle>
          <a:p>
            <a:pPr>
              <a:defRPr/>
            </a:pPr>
            <a:endParaRPr lang="en-US" altLang="en-US"/>
          </a:p>
        </p:txBody>
      </p:sp>
      <p:sp>
        <p:nvSpPr>
          <p:cNvPr id="6" name="Slide Number Placeholder 22"/>
          <p:cNvSpPr>
            <a:spLocks noGrp="1"/>
          </p:cNvSpPr>
          <p:nvPr>
            <p:ph type="sldNum" sz="quarter" idx="12"/>
          </p:nvPr>
        </p:nvSpPr>
        <p:spPr/>
        <p:txBody>
          <a:bodyPr/>
          <a:lstStyle>
            <a:lvl1pPr>
              <a:defRPr/>
            </a:lvl1pPr>
          </a:lstStyle>
          <a:p>
            <a:pPr>
              <a:defRPr/>
            </a:pPr>
            <a:fld id="{6B89C298-8612-406C-9E7F-4743C7ABE859}" type="slidenum">
              <a:rPr lang="en-US" altLang="en-US"/>
              <a:pPr>
                <a:defRPr/>
              </a:pPr>
              <a:t>‹#›</a:t>
            </a:fld>
            <a:endParaRPr lang="en-US" altLang="en-US"/>
          </a:p>
        </p:txBody>
      </p:sp>
    </p:spTree>
    <p:extLst>
      <p:ext uri="{BB962C8B-B14F-4D97-AF65-F5344CB8AC3E}">
        <p14:creationId xmlns:p14="http://schemas.microsoft.com/office/powerpoint/2010/main" val="2129012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ltLang="en-US"/>
          </a:p>
        </p:txBody>
      </p:sp>
      <p:sp>
        <p:nvSpPr>
          <p:cNvPr id="5" name="Footer Placeholder 2"/>
          <p:cNvSpPr>
            <a:spLocks noGrp="1"/>
          </p:cNvSpPr>
          <p:nvPr>
            <p:ph type="ftr" sz="quarter" idx="11"/>
          </p:nvPr>
        </p:nvSpPr>
        <p:spPr/>
        <p:txBody>
          <a:bodyPr/>
          <a:lstStyle>
            <a:lvl1pPr>
              <a:defRPr/>
            </a:lvl1pPr>
          </a:lstStyle>
          <a:p>
            <a:pPr>
              <a:defRPr/>
            </a:pPr>
            <a:endParaRPr lang="en-US" altLang="en-US"/>
          </a:p>
        </p:txBody>
      </p:sp>
      <p:sp>
        <p:nvSpPr>
          <p:cNvPr id="6" name="Slide Number Placeholder 22"/>
          <p:cNvSpPr>
            <a:spLocks noGrp="1"/>
          </p:cNvSpPr>
          <p:nvPr>
            <p:ph type="sldNum" sz="quarter" idx="12"/>
          </p:nvPr>
        </p:nvSpPr>
        <p:spPr/>
        <p:txBody>
          <a:bodyPr/>
          <a:lstStyle>
            <a:lvl1pPr>
              <a:defRPr/>
            </a:lvl1pPr>
          </a:lstStyle>
          <a:p>
            <a:pPr>
              <a:defRPr/>
            </a:pPr>
            <a:fld id="{4D2197EA-9F51-4021-9034-0374DDF34C2C}" type="slidenum">
              <a:rPr lang="en-US" altLang="en-US"/>
              <a:pPr>
                <a:defRPr/>
              </a:pPr>
              <a:t>‹#›</a:t>
            </a:fld>
            <a:endParaRPr lang="en-US" altLang="en-US"/>
          </a:p>
        </p:txBody>
      </p:sp>
    </p:spTree>
    <p:extLst>
      <p:ext uri="{BB962C8B-B14F-4D97-AF65-F5344CB8AC3E}">
        <p14:creationId xmlns:p14="http://schemas.microsoft.com/office/powerpoint/2010/main" val="2671880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US" altLang="en-US"/>
          </a:p>
        </p:txBody>
      </p:sp>
      <p:sp>
        <p:nvSpPr>
          <p:cNvPr id="6" name="Footer Placeholder 2"/>
          <p:cNvSpPr>
            <a:spLocks noGrp="1"/>
          </p:cNvSpPr>
          <p:nvPr>
            <p:ph type="ftr" sz="quarter" idx="11"/>
          </p:nvPr>
        </p:nvSpPr>
        <p:spPr/>
        <p:txBody>
          <a:bodyPr/>
          <a:lstStyle>
            <a:lvl1pPr>
              <a:defRPr/>
            </a:lvl1pPr>
          </a:lstStyle>
          <a:p>
            <a:pPr>
              <a:defRPr/>
            </a:pPr>
            <a:endParaRPr lang="en-US" altLang="en-US"/>
          </a:p>
        </p:txBody>
      </p:sp>
      <p:sp>
        <p:nvSpPr>
          <p:cNvPr id="7" name="Slide Number Placeholder 22"/>
          <p:cNvSpPr>
            <a:spLocks noGrp="1"/>
          </p:cNvSpPr>
          <p:nvPr>
            <p:ph type="sldNum" sz="quarter" idx="12"/>
          </p:nvPr>
        </p:nvSpPr>
        <p:spPr/>
        <p:txBody>
          <a:bodyPr/>
          <a:lstStyle>
            <a:lvl1pPr>
              <a:defRPr/>
            </a:lvl1pPr>
          </a:lstStyle>
          <a:p>
            <a:pPr>
              <a:defRPr/>
            </a:pPr>
            <a:fld id="{8C0B77D6-7296-4213-8923-CEA6EB6B41E4}" type="slidenum">
              <a:rPr lang="en-US" altLang="en-US"/>
              <a:pPr>
                <a:defRPr/>
              </a:pPr>
              <a:t>‹#›</a:t>
            </a:fld>
            <a:endParaRPr lang="en-US" altLang="en-US"/>
          </a:p>
        </p:txBody>
      </p:sp>
    </p:spTree>
    <p:extLst>
      <p:ext uri="{BB962C8B-B14F-4D97-AF65-F5344CB8AC3E}">
        <p14:creationId xmlns:p14="http://schemas.microsoft.com/office/powerpoint/2010/main" val="1502606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ltLang="en-US"/>
          </a:p>
        </p:txBody>
      </p:sp>
      <p:sp>
        <p:nvSpPr>
          <p:cNvPr id="5" name="Footer Placeholder 2"/>
          <p:cNvSpPr>
            <a:spLocks noGrp="1"/>
          </p:cNvSpPr>
          <p:nvPr>
            <p:ph type="ftr" sz="quarter" idx="11"/>
          </p:nvPr>
        </p:nvSpPr>
        <p:spPr/>
        <p:txBody>
          <a:bodyPr/>
          <a:lstStyle>
            <a:lvl1pPr>
              <a:defRPr/>
            </a:lvl1pPr>
          </a:lstStyle>
          <a:p>
            <a:pPr>
              <a:defRPr/>
            </a:pPr>
            <a:endParaRPr lang="en-US" altLang="en-US"/>
          </a:p>
        </p:txBody>
      </p:sp>
      <p:sp>
        <p:nvSpPr>
          <p:cNvPr id="6" name="Slide Number Placeholder 22"/>
          <p:cNvSpPr>
            <a:spLocks noGrp="1"/>
          </p:cNvSpPr>
          <p:nvPr>
            <p:ph type="sldNum" sz="quarter" idx="12"/>
          </p:nvPr>
        </p:nvSpPr>
        <p:spPr/>
        <p:txBody>
          <a:bodyPr/>
          <a:lstStyle>
            <a:lvl1pPr>
              <a:defRPr/>
            </a:lvl1pPr>
          </a:lstStyle>
          <a:p>
            <a:pPr>
              <a:defRPr/>
            </a:pPr>
            <a:fld id="{8F686AD1-75FC-4405-8098-796D9FFD5F14}" type="slidenum">
              <a:rPr lang="en-US" altLang="en-US"/>
              <a:pPr>
                <a:defRPr/>
              </a:pPr>
              <a:t>‹#›</a:t>
            </a:fld>
            <a:endParaRPr lang="en-US" altLang="en-US"/>
          </a:p>
        </p:txBody>
      </p:sp>
    </p:spTree>
    <p:extLst>
      <p:ext uri="{BB962C8B-B14F-4D97-AF65-F5344CB8AC3E}">
        <p14:creationId xmlns:p14="http://schemas.microsoft.com/office/powerpoint/2010/main" val="1171622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722313" y="3367088"/>
            <a:ext cx="7772400"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13"/>
          <p:cNvSpPr>
            <a:spLocks noGrp="1"/>
          </p:cNvSpPr>
          <p:nvPr>
            <p:ph type="dt" sz="half" idx="10"/>
          </p:nvPr>
        </p:nvSpPr>
        <p:spPr/>
        <p:txBody>
          <a:bodyPr/>
          <a:lstStyle>
            <a:lvl1pPr>
              <a:defRPr/>
            </a:lvl1pPr>
          </a:lstStyle>
          <a:p>
            <a:pPr>
              <a:defRPr/>
            </a:pPr>
            <a:endParaRPr lang="en-US" altLang="en-US"/>
          </a:p>
        </p:txBody>
      </p:sp>
      <p:sp>
        <p:nvSpPr>
          <p:cNvPr id="5" name="Footer Placeholder 2"/>
          <p:cNvSpPr>
            <a:spLocks noGrp="1"/>
          </p:cNvSpPr>
          <p:nvPr>
            <p:ph type="ftr" sz="quarter" idx="11"/>
          </p:nvPr>
        </p:nvSpPr>
        <p:spPr/>
        <p:txBody>
          <a:bodyPr/>
          <a:lstStyle>
            <a:lvl1pPr>
              <a:defRPr/>
            </a:lvl1pPr>
          </a:lstStyle>
          <a:p>
            <a:pPr>
              <a:defRPr/>
            </a:pPr>
            <a:endParaRPr lang="en-US" altLang="en-US"/>
          </a:p>
        </p:txBody>
      </p:sp>
      <p:sp>
        <p:nvSpPr>
          <p:cNvPr id="6" name="Slide Number Placeholder 22"/>
          <p:cNvSpPr>
            <a:spLocks noGrp="1"/>
          </p:cNvSpPr>
          <p:nvPr>
            <p:ph type="sldNum" sz="quarter" idx="12"/>
          </p:nvPr>
        </p:nvSpPr>
        <p:spPr/>
        <p:txBody>
          <a:bodyPr/>
          <a:lstStyle>
            <a:lvl1pPr>
              <a:defRPr/>
            </a:lvl1pPr>
          </a:lstStyle>
          <a:p>
            <a:pPr>
              <a:defRPr/>
            </a:pPr>
            <a:fld id="{547E3834-8701-4160-A31D-5E13C5ED5F6E}" type="slidenum">
              <a:rPr lang="en-US" altLang="en-US"/>
              <a:pPr>
                <a:defRPr/>
              </a:pPr>
              <a:t>‹#›</a:t>
            </a:fld>
            <a:endParaRPr lang="en-US" altLang="en-US"/>
          </a:p>
        </p:txBody>
      </p:sp>
    </p:spTree>
    <p:extLst>
      <p:ext uri="{BB962C8B-B14F-4D97-AF65-F5344CB8AC3E}">
        <p14:creationId xmlns:p14="http://schemas.microsoft.com/office/powerpoint/2010/main" val="2989208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US" altLang="en-US"/>
          </a:p>
        </p:txBody>
      </p:sp>
      <p:sp>
        <p:nvSpPr>
          <p:cNvPr id="6" name="Footer Placeholder 2"/>
          <p:cNvSpPr>
            <a:spLocks noGrp="1"/>
          </p:cNvSpPr>
          <p:nvPr>
            <p:ph type="ftr" sz="quarter" idx="11"/>
          </p:nvPr>
        </p:nvSpPr>
        <p:spPr/>
        <p:txBody>
          <a:bodyPr/>
          <a:lstStyle>
            <a:lvl1pPr>
              <a:defRPr/>
            </a:lvl1pPr>
          </a:lstStyle>
          <a:p>
            <a:pPr>
              <a:defRPr/>
            </a:pPr>
            <a:endParaRPr lang="en-US" altLang="en-US"/>
          </a:p>
        </p:txBody>
      </p:sp>
      <p:sp>
        <p:nvSpPr>
          <p:cNvPr id="7" name="Slide Number Placeholder 22"/>
          <p:cNvSpPr>
            <a:spLocks noGrp="1"/>
          </p:cNvSpPr>
          <p:nvPr>
            <p:ph type="sldNum" sz="quarter" idx="12"/>
          </p:nvPr>
        </p:nvSpPr>
        <p:spPr/>
        <p:txBody>
          <a:bodyPr/>
          <a:lstStyle>
            <a:lvl1pPr>
              <a:defRPr/>
            </a:lvl1pPr>
          </a:lstStyle>
          <a:p>
            <a:pPr>
              <a:defRPr/>
            </a:pPr>
            <a:fld id="{8095E612-6AE0-49E0-BB23-44DD0B9F42A8}" type="slidenum">
              <a:rPr lang="en-US" altLang="en-US"/>
              <a:pPr>
                <a:defRPr/>
              </a:pPr>
              <a:t>‹#›</a:t>
            </a:fld>
            <a:endParaRPr lang="en-US" altLang="en-US"/>
          </a:p>
        </p:txBody>
      </p:sp>
    </p:spTree>
    <p:extLst>
      <p:ext uri="{BB962C8B-B14F-4D97-AF65-F5344CB8AC3E}">
        <p14:creationId xmlns:p14="http://schemas.microsoft.com/office/powerpoint/2010/main" val="4159729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lstStyle>
            <a:lvl1pPr>
              <a:defRPr sz="4000" b="0" i="0"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25"/>
          <p:cNvSpPr>
            <a:spLocks noGrp="1"/>
          </p:cNvSpPr>
          <p:nvPr>
            <p:ph type="dt" sz="half" idx="10"/>
          </p:nvPr>
        </p:nvSpPr>
        <p:spPr/>
        <p:txBody>
          <a:bodyPr rtlCol="0"/>
          <a:lstStyle>
            <a:lvl1pPr>
              <a:defRPr/>
            </a:lvl1pPr>
          </a:lstStyle>
          <a:p>
            <a:pPr>
              <a:defRPr/>
            </a:pPr>
            <a:endParaRPr lang="en-US" altLang="en-US"/>
          </a:p>
        </p:txBody>
      </p:sp>
      <p:sp>
        <p:nvSpPr>
          <p:cNvPr id="8" name="Slide Number Placeholder 26"/>
          <p:cNvSpPr>
            <a:spLocks noGrp="1"/>
          </p:cNvSpPr>
          <p:nvPr>
            <p:ph type="sldNum" sz="quarter" idx="11"/>
          </p:nvPr>
        </p:nvSpPr>
        <p:spPr/>
        <p:txBody>
          <a:bodyPr rtlCol="0"/>
          <a:lstStyle>
            <a:lvl1pPr>
              <a:defRPr/>
            </a:lvl1pPr>
          </a:lstStyle>
          <a:p>
            <a:pPr>
              <a:defRPr/>
            </a:pPr>
            <a:fld id="{DE9A68E1-33FC-4B5C-B9DB-DEB4E4FD190B}" type="slidenum">
              <a:rPr lang="en-US" altLang="en-US"/>
              <a:pPr>
                <a:defRPr/>
              </a:pPr>
              <a:t>‹#›</a:t>
            </a:fld>
            <a:endParaRPr lang="en-US" altLang="en-US"/>
          </a:p>
        </p:txBody>
      </p:sp>
      <p:sp>
        <p:nvSpPr>
          <p:cNvPr id="9" name="Footer Placeholder 27"/>
          <p:cNvSpPr>
            <a:spLocks noGrp="1"/>
          </p:cNvSpPr>
          <p:nvPr>
            <p:ph type="ftr" sz="quarter" idx="12"/>
          </p:nvPr>
        </p:nvSpPr>
        <p:spPr/>
        <p:txBody>
          <a:bodyPr rtlCol="0"/>
          <a:lstStyle>
            <a:lvl1pPr>
              <a:defRPr/>
            </a:lvl1pPr>
          </a:lstStyle>
          <a:p>
            <a:pPr>
              <a:defRPr/>
            </a:pPr>
            <a:endParaRPr lang="en-US" altLang="en-US"/>
          </a:p>
        </p:txBody>
      </p:sp>
    </p:spTree>
    <p:extLst>
      <p:ext uri="{BB962C8B-B14F-4D97-AF65-F5344CB8AC3E}">
        <p14:creationId xmlns:p14="http://schemas.microsoft.com/office/powerpoint/2010/main" val="20308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lstStyle>
            <a:lvl1pPr>
              <a:defRPr sz="4000">
                <a:solidFill>
                  <a:schemeClr val="tx2"/>
                </a:solidFill>
              </a:defRPr>
            </a:lvl1pPr>
          </a:lstStyle>
          <a:p>
            <a:r>
              <a:rPr lang="en-US" smtClean="0"/>
              <a:t>Click to edit Master title style</a:t>
            </a:r>
            <a:endParaRPr lang="en-US"/>
          </a:p>
        </p:txBody>
      </p:sp>
      <p:sp>
        <p:nvSpPr>
          <p:cNvPr id="3" name="Date Placeholder 2"/>
          <p:cNvSpPr>
            <a:spLocks noGrp="1"/>
          </p:cNvSpPr>
          <p:nvPr>
            <p:ph type="dt" sz="half" idx="10"/>
          </p:nvPr>
        </p:nvSpPr>
        <p:spPr>
          <a:xfrm>
            <a:off x="6583363" y="612775"/>
            <a:ext cx="957262" cy="457200"/>
          </a:xfrm>
        </p:spPr>
        <p:txBody>
          <a:bodyPr/>
          <a:lstStyle>
            <a:lvl1pPr>
              <a:defRPr/>
            </a:lvl1pPr>
          </a:lstStyle>
          <a:p>
            <a:pPr>
              <a:defRPr/>
            </a:pPr>
            <a:endParaRPr lang="en-US" altLang="en-US"/>
          </a:p>
        </p:txBody>
      </p:sp>
      <p:sp>
        <p:nvSpPr>
          <p:cNvPr id="4" name="Footer Placeholder 3"/>
          <p:cNvSpPr>
            <a:spLocks noGrp="1"/>
          </p:cNvSpPr>
          <p:nvPr>
            <p:ph type="ftr" sz="quarter" idx="11"/>
          </p:nvPr>
        </p:nvSpPr>
        <p:spPr/>
        <p:txBody>
          <a:bodyPr/>
          <a:lstStyle>
            <a:lvl1pPr>
              <a:defRPr/>
            </a:lvl1pPr>
          </a:lstStyle>
          <a:p>
            <a:pPr>
              <a:defRPr/>
            </a:pPr>
            <a:endParaRPr lang="en-US" altLang="en-US"/>
          </a:p>
        </p:txBody>
      </p:sp>
      <p:sp>
        <p:nvSpPr>
          <p:cNvPr id="5" name="Slide Number Placeholder 4"/>
          <p:cNvSpPr>
            <a:spLocks noGrp="1"/>
          </p:cNvSpPr>
          <p:nvPr>
            <p:ph type="sldNum" sz="quarter" idx="12"/>
          </p:nvPr>
        </p:nvSpPr>
        <p:spPr/>
        <p:txBody>
          <a:bodyPr/>
          <a:lstStyle>
            <a:lvl1pPr>
              <a:defRPr/>
            </a:lvl1pPr>
          </a:lstStyle>
          <a:p>
            <a:pPr>
              <a:defRPr/>
            </a:pPr>
            <a:fld id="{321F8BA4-5B51-4EE2-9C6A-AE2AD3776939}" type="slidenum">
              <a:rPr lang="en-US" altLang="en-US"/>
              <a:pPr>
                <a:defRPr/>
              </a:pPr>
              <a:t>‹#›</a:t>
            </a:fld>
            <a:endParaRPr lang="en-US" altLang="en-US"/>
          </a:p>
        </p:txBody>
      </p:sp>
    </p:spTree>
    <p:extLst>
      <p:ext uri="{BB962C8B-B14F-4D97-AF65-F5344CB8AC3E}">
        <p14:creationId xmlns:p14="http://schemas.microsoft.com/office/powerpoint/2010/main" val="1461592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endParaRPr lang="en-US" altLang="en-US"/>
          </a:p>
        </p:txBody>
      </p:sp>
      <p:sp>
        <p:nvSpPr>
          <p:cNvPr id="3" name="Footer Placeholder 2"/>
          <p:cNvSpPr>
            <a:spLocks noGrp="1"/>
          </p:cNvSpPr>
          <p:nvPr>
            <p:ph type="ftr" sz="quarter" idx="11"/>
          </p:nvPr>
        </p:nvSpPr>
        <p:spPr/>
        <p:txBody>
          <a:bodyPr/>
          <a:lstStyle>
            <a:lvl1pPr>
              <a:defRPr/>
            </a:lvl1pPr>
          </a:lstStyle>
          <a:p>
            <a:pPr>
              <a:defRPr/>
            </a:pPr>
            <a:endParaRPr lang="en-US" altLang="en-US"/>
          </a:p>
        </p:txBody>
      </p:sp>
      <p:sp>
        <p:nvSpPr>
          <p:cNvPr id="4" name="Slide Number Placeholder 22"/>
          <p:cNvSpPr>
            <a:spLocks noGrp="1"/>
          </p:cNvSpPr>
          <p:nvPr>
            <p:ph type="sldNum" sz="quarter" idx="12"/>
          </p:nvPr>
        </p:nvSpPr>
        <p:spPr/>
        <p:txBody>
          <a:bodyPr/>
          <a:lstStyle>
            <a:lvl1pPr>
              <a:defRPr/>
            </a:lvl1pPr>
          </a:lstStyle>
          <a:p>
            <a:pPr>
              <a:defRPr/>
            </a:pPr>
            <a:fld id="{AB9B383E-8D8F-460D-9F9A-0D5A04A89FCB}" type="slidenum">
              <a:rPr lang="en-US" altLang="en-US"/>
              <a:pPr>
                <a:defRPr/>
              </a:pPr>
              <a:t>‹#›</a:t>
            </a:fld>
            <a:endParaRPr lang="en-US" altLang="en-US"/>
          </a:p>
        </p:txBody>
      </p:sp>
    </p:spTree>
    <p:extLst>
      <p:ext uri="{BB962C8B-B14F-4D97-AF65-F5344CB8AC3E}">
        <p14:creationId xmlns:p14="http://schemas.microsoft.com/office/powerpoint/2010/main" val="21015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lang="en-US" smtClean="0"/>
              <a:t>Click to edit Master title style</a:t>
            </a:r>
            <a:endParaRPr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US" altLang="en-US"/>
          </a:p>
        </p:txBody>
      </p:sp>
      <p:sp>
        <p:nvSpPr>
          <p:cNvPr id="6" name="Footer Placeholder 2"/>
          <p:cNvSpPr>
            <a:spLocks noGrp="1"/>
          </p:cNvSpPr>
          <p:nvPr>
            <p:ph type="ftr" sz="quarter" idx="11"/>
          </p:nvPr>
        </p:nvSpPr>
        <p:spPr/>
        <p:txBody>
          <a:bodyPr/>
          <a:lstStyle>
            <a:lvl1pPr>
              <a:defRPr/>
            </a:lvl1pPr>
          </a:lstStyle>
          <a:p>
            <a:pPr>
              <a:defRPr/>
            </a:pPr>
            <a:endParaRPr lang="en-US" altLang="en-US"/>
          </a:p>
        </p:txBody>
      </p:sp>
      <p:sp>
        <p:nvSpPr>
          <p:cNvPr id="7" name="Slide Number Placeholder 22"/>
          <p:cNvSpPr>
            <a:spLocks noGrp="1"/>
          </p:cNvSpPr>
          <p:nvPr>
            <p:ph type="sldNum" sz="quarter" idx="12"/>
          </p:nvPr>
        </p:nvSpPr>
        <p:spPr/>
        <p:txBody>
          <a:bodyPr/>
          <a:lstStyle>
            <a:lvl1pPr>
              <a:defRPr/>
            </a:lvl1pPr>
          </a:lstStyle>
          <a:p>
            <a:pPr>
              <a:defRPr/>
            </a:pPr>
            <a:fld id="{DF1F2E7E-7455-417E-B572-7DD363FFD810}" type="slidenum">
              <a:rPr lang="en-US" altLang="en-US"/>
              <a:pPr>
                <a:defRPr/>
              </a:pPr>
              <a:t>‹#›</a:t>
            </a:fld>
            <a:endParaRPr lang="en-US" altLang="en-US"/>
          </a:p>
        </p:txBody>
      </p:sp>
    </p:spTree>
    <p:extLst>
      <p:ext uri="{BB962C8B-B14F-4D97-AF65-F5344CB8AC3E}">
        <p14:creationId xmlns:p14="http://schemas.microsoft.com/office/powerpoint/2010/main" val="488959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088443" y="3274308"/>
            <a:ext cx="2590800"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5" name="Date Placeholder 13"/>
          <p:cNvSpPr>
            <a:spLocks noGrp="1"/>
          </p:cNvSpPr>
          <p:nvPr>
            <p:ph type="dt" sz="half" idx="10"/>
          </p:nvPr>
        </p:nvSpPr>
        <p:spPr/>
        <p:txBody>
          <a:bodyPr/>
          <a:lstStyle>
            <a:lvl1pPr>
              <a:defRPr/>
            </a:lvl1pPr>
          </a:lstStyle>
          <a:p>
            <a:pPr>
              <a:defRPr/>
            </a:pPr>
            <a:endParaRPr lang="en-US" altLang="en-US"/>
          </a:p>
        </p:txBody>
      </p:sp>
      <p:sp>
        <p:nvSpPr>
          <p:cNvPr id="6" name="Footer Placeholder 2"/>
          <p:cNvSpPr>
            <a:spLocks noGrp="1"/>
          </p:cNvSpPr>
          <p:nvPr>
            <p:ph type="ftr" sz="quarter" idx="11"/>
          </p:nvPr>
        </p:nvSpPr>
        <p:spPr/>
        <p:txBody>
          <a:bodyPr/>
          <a:lstStyle>
            <a:lvl1pPr>
              <a:defRPr/>
            </a:lvl1pPr>
          </a:lstStyle>
          <a:p>
            <a:pPr>
              <a:defRPr/>
            </a:pPr>
            <a:endParaRPr lang="en-US" altLang="en-US"/>
          </a:p>
        </p:txBody>
      </p:sp>
      <p:sp>
        <p:nvSpPr>
          <p:cNvPr id="7" name="Slide Number Placeholder 22"/>
          <p:cNvSpPr>
            <a:spLocks noGrp="1"/>
          </p:cNvSpPr>
          <p:nvPr>
            <p:ph type="sldNum" sz="quarter" idx="12"/>
          </p:nvPr>
        </p:nvSpPr>
        <p:spPr/>
        <p:txBody>
          <a:bodyPr/>
          <a:lstStyle>
            <a:lvl1pPr>
              <a:defRPr/>
            </a:lvl1pPr>
          </a:lstStyle>
          <a:p>
            <a:pPr>
              <a:defRPr/>
            </a:pPr>
            <a:fld id="{CD3C5FA5-E179-4113-A01D-E976DAA374A5}" type="slidenum">
              <a:rPr lang="en-US" altLang="en-US"/>
              <a:pPr>
                <a:defRPr/>
              </a:pPr>
              <a:t>‹#›</a:t>
            </a:fld>
            <a:endParaRPr lang="en-US" altLang="en-US"/>
          </a:p>
        </p:txBody>
      </p:sp>
    </p:spTree>
    <p:extLst>
      <p:ext uri="{BB962C8B-B14F-4D97-AF65-F5344CB8AC3E}">
        <p14:creationId xmlns:p14="http://schemas.microsoft.com/office/powerpoint/2010/main" val="3805389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p:cNvSpPr/>
          <p:nvPr/>
        </p:nvSpPr>
        <p:spPr>
          <a:xfrm>
            <a:off x="0" y="366713"/>
            <a:ext cx="9144000" cy="8413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9" name="Rectangle 28"/>
          <p:cNvSpPr/>
          <p:nvPr/>
        </p:nvSpPr>
        <p:spPr>
          <a:xfrm>
            <a:off x="0" y="0"/>
            <a:ext cx="9144000" cy="3111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0" name="Rectangle 29"/>
          <p:cNvSpPr/>
          <p:nvPr/>
        </p:nvSpPr>
        <p:spPr>
          <a:xfrm>
            <a:off x="0" y="307975"/>
            <a:ext cx="9144000" cy="9207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1" name="Rectangle 30"/>
          <p:cNvSpPr/>
          <p:nvPr/>
        </p:nvSpPr>
        <p:spPr>
          <a:xfrm flipV="1">
            <a:off x="5410200" y="360363"/>
            <a:ext cx="3733800" cy="904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2" name="Rectangle 31"/>
          <p:cNvSpPr/>
          <p:nvPr/>
        </p:nvSpPr>
        <p:spPr>
          <a:xfrm flipV="1">
            <a:off x="5410200" y="439738"/>
            <a:ext cx="3733800" cy="1809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33" name="Rounded Rectangle 32"/>
          <p:cNvSpPr/>
          <p:nvPr/>
        </p:nvSpPr>
        <p:spPr bwMode="white">
          <a:xfrm>
            <a:off x="5407025" y="496888"/>
            <a:ext cx="3063875"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34" name="Rounded Rectangle 33"/>
          <p:cNvSpPr/>
          <p:nvPr/>
        </p:nvSpPr>
        <p:spPr bwMode="white">
          <a:xfrm>
            <a:off x="7373938" y="588963"/>
            <a:ext cx="1600200"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5" name="Rectangle 34"/>
          <p:cNvSpPr/>
          <p:nvPr/>
        </p:nvSpPr>
        <p:spPr bwMode="invGray">
          <a:xfrm>
            <a:off x="9085263" y="-1588"/>
            <a:ext cx="5715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36" name="Rectangle 35"/>
          <p:cNvSpPr/>
          <p:nvPr/>
        </p:nvSpPr>
        <p:spPr bwMode="invGray">
          <a:xfrm>
            <a:off x="9043988" y="-1588"/>
            <a:ext cx="28575"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37" name="Rectangle 36"/>
          <p:cNvSpPr/>
          <p:nvPr/>
        </p:nvSpPr>
        <p:spPr bwMode="invGray">
          <a:xfrm>
            <a:off x="9024938" y="-1588"/>
            <a:ext cx="9525" cy="620713"/>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8" name="Rectangle 37"/>
          <p:cNvSpPr/>
          <p:nvPr/>
        </p:nvSpPr>
        <p:spPr bwMode="invGray">
          <a:xfrm>
            <a:off x="8975725" y="-1588"/>
            <a:ext cx="26988" cy="620713"/>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9" name="Rectangle 38"/>
          <p:cNvSpPr/>
          <p:nvPr/>
        </p:nvSpPr>
        <p:spPr bwMode="invGray">
          <a:xfrm>
            <a:off x="8915400" y="0"/>
            <a:ext cx="55563" cy="5857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40" name="Rectangle 39"/>
          <p:cNvSpPr/>
          <p:nvPr/>
        </p:nvSpPr>
        <p:spPr bwMode="invGray">
          <a:xfrm>
            <a:off x="8874125" y="0"/>
            <a:ext cx="7938" cy="5857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039" name="Title Placeholder 21"/>
          <p:cNvSpPr>
            <a:spLocks noGrp="1"/>
          </p:cNvSpPr>
          <p:nvPr>
            <p:ph type="title"/>
          </p:nvPr>
        </p:nvSpPr>
        <p:spPr bwMode="auto">
          <a:xfrm>
            <a:off x="457200" y="1143000"/>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40" name="Text Placeholder 12"/>
          <p:cNvSpPr>
            <a:spLocks noGrp="1"/>
          </p:cNvSpPr>
          <p:nvPr>
            <p:ph type="body" idx="1"/>
          </p:nvPr>
        </p:nvSpPr>
        <p:spPr bwMode="auto">
          <a:xfrm>
            <a:off x="457200" y="2249488"/>
            <a:ext cx="82296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 name="Date Placeholder 13"/>
          <p:cNvSpPr>
            <a:spLocks noGrp="1"/>
          </p:cNvSpPr>
          <p:nvPr>
            <p:ph type="dt" sz="half" idx="2"/>
          </p:nvPr>
        </p:nvSpPr>
        <p:spPr>
          <a:xfrm>
            <a:off x="6586538" y="612775"/>
            <a:ext cx="957262" cy="457200"/>
          </a:xfrm>
          <a:prstGeom prst="rect">
            <a:avLst/>
          </a:prstGeom>
        </p:spPr>
        <p:txBody>
          <a:bodyPr vert="horz"/>
          <a:lstStyle>
            <a:lvl1pPr algn="l" eaLnBrk="1" latinLnBrk="0" hangingPunct="1">
              <a:defRPr kumimoji="0" sz="800">
                <a:solidFill>
                  <a:schemeClr val="accent2"/>
                </a:solidFill>
              </a:defRPr>
            </a:lvl1pPr>
          </a:lstStyle>
          <a:p>
            <a:pPr>
              <a:defRPr/>
            </a:pPr>
            <a:endParaRPr lang="en-US" altLang="en-US"/>
          </a:p>
        </p:txBody>
      </p:sp>
      <p:sp>
        <p:nvSpPr>
          <p:cNvPr id="3" name="Footer Placeholder 2"/>
          <p:cNvSpPr>
            <a:spLocks noGrp="1"/>
          </p:cNvSpPr>
          <p:nvPr>
            <p:ph type="ftr" sz="quarter" idx="3"/>
          </p:nvPr>
        </p:nvSpPr>
        <p:spPr>
          <a:xfrm>
            <a:off x="5257800" y="612775"/>
            <a:ext cx="1325563" cy="457200"/>
          </a:xfrm>
          <a:prstGeom prst="rect">
            <a:avLst/>
          </a:prstGeom>
        </p:spPr>
        <p:txBody>
          <a:bodyPr vert="horz"/>
          <a:lstStyle>
            <a:lvl1pPr algn="r" eaLnBrk="1" latinLnBrk="0" hangingPunct="1">
              <a:defRPr kumimoji="0" sz="800">
                <a:solidFill>
                  <a:schemeClr val="accent2"/>
                </a:solidFill>
              </a:defRPr>
            </a:lvl1pPr>
          </a:lstStyle>
          <a:p>
            <a:pPr>
              <a:defRPr/>
            </a:pPr>
            <a:endParaRPr lang="en-US" altLang="en-US"/>
          </a:p>
        </p:txBody>
      </p:sp>
      <p:sp>
        <p:nvSpPr>
          <p:cNvPr id="23" name="Slide Number Placeholder 22"/>
          <p:cNvSpPr>
            <a:spLocks noGrp="1"/>
          </p:cNvSpPr>
          <p:nvPr>
            <p:ph type="sldNum" sz="quarter" idx="4"/>
          </p:nvPr>
        </p:nvSpPr>
        <p:spPr>
          <a:xfrm>
            <a:off x="8174038" y="1588"/>
            <a:ext cx="762000" cy="366712"/>
          </a:xfrm>
          <a:prstGeom prst="rect">
            <a:avLst/>
          </a:prstGeom>
        </p:spPr>
        <p:txBody>
          <a:bodyPr vert="horz" anchor="b"/>
          <a:lstStyle>
            <a:lvl1pPr algn="r" eaLnBrk="1" latinLnBrk="0" hangingPunct="1">
              <a:defRPr kumimoji="0" sz="1800">
                <a:solidFill>
                  <a:srgbClr val="FFFFFF"/>
                </a:solidFill>
              </a:defRPr>
            </a:lvl1pPr>
          </a:lstStyle>
          <a:p>
            <a:pPr>
              <a:defRPr/>
            </a:pPr>
            <a:fld id="{A6BB750D-E830-4022-A13E-72748C2510C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81" r:id="rId1"/>
    <p:sldLayoutId id="2147483772" r:id="rId2"/>
    <p:sldLayoutId id="2147483773" r:id="rId3"/>
    <p:sldLayoutId id="2147483774" r:id="rId4"/>
    <p:sldLayoutId id="2147483782" r:id="rId5"/>
    <p:sldLayoutId id="2147483783" r:id="rId6"/>
    <p:sldLayoutId id="2147483775" r:id="rId7"/>
    <p:sldLayoutId id="2147483776" r:id="rId8"/>
    <p:sldLayoutId id="2147483777" r:id="rId9"/>
    <p:sldLayoutId id="2147483778" r:id="rId10"/>
    <p:sldLayoutId id="2147483779" r:id="rId11"/>
    <p:sldLayoutId id="2147483780" r:id="rId12"/>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Trebuchet MS" pitchFamily="34" charset="0"/>
        </a:defRPr>
      </a:lvl2pPr>
      <a:lvl3pPr algn="l" rtl="0" eaLnBrk="0" fontAlgn="base" hangingPunct="0">
        <a:spcBef>
          <a:spcPct val="0"/>
        </a:spcBef>
        <a:spcAft>
          <a:spcPct val="0"/>
        </a:spcAft>
        <a:defRPr sz="4000">
          <a:solidFill>
            <a:schemeClr val="tx2"/>
          </a:solidFill>
          <a:latin typeface="Trebuchet MS" pitchFamily="34" charset="0"/>
        </a:defRPr>
      </a:lvl3pPr>
      <a:lvl4pPr algn="l" rtl="0" eaLnBrk="0" fontAlgn="base" hangingPunct="0">
        <a:spcBef>
          <a:spcPct val="0"/>
        </a:spcBef>
        <a:spcAft>
          <a:spcPct val="0"/>
        </a:spcAft>
        <a:defRPr sz="4000">
          <a:solidFill>
            <a:schemeClr val="tx2"/>
          </a:solidFill>
          <a:latin typeface="Trebuchet MS" pitchFamily="34" charset="0"/>
        </a:defRPr>
      </a:lvl4pPr>
      <a:lvl5pPr algn="l" rtl="0" eaLnBrk="0" fontAlgn="base" hangingPunct="0">
        <a:spcBef>
          <a:spcPct val="0"/>
        </a:spcBef>
        <a:spcAft>
          <a:spcPct val="0"/>
        </a:spcAft>
        <a:defRPr sz="4000">
          <a:solidFill>
            <a:schemeClr val="tx2"/>
          </a:solidFill>
          <a:latin typeface="Trebuchet MS" pitchFamily="34" charset="0"/>
        </a:defRPr>
      </a:lvl5pPr>
      <a:lvl6pPr marL="457200" algn="l" rtl="0" fontAlgn="base">
        <a:spcBef>
          <a:spcPct val="0"/>
        </a:spcBef>
        <a:spcAft>
          <a:spcPct val="0"/>
        </a:spcAft>
        <a:defRPr sz="4000">
          <a:solidFill>
            <a:schemeClr val="tx2"/>
          </a:solidFill>
          <a:latin typeface="Trebuchet MS" pitchFamily="34" charset="0"/>
        </a:defRPr>
      </a:lvl6pPr>
      <a:lvl7pPr marL="914400" algn="l" rtl="0" fontAlgn="base">
        <a:spcBef>
          <a:spcPct val="0"/>
        </a:spcBef>
        <a:spcAft>
          <a:spcPct val="0"/>
        </a:spcAft>
        <a:defRPr sz="4000">
          <a:solidFill>
            <a:schemeClr val="tx2"/>
          </a:solidFill>
          <a:latin typeface="Trebuchet MS" pitchFamily="34" charset="0"/>
        </a:defRPr>
      </a:lvl7pPr>
      <a:lvl8pPr marL="1371600" algn="l" rtl="0" fontAlgn="base">
        <a:spcBef>
          <a:spcPct val="0"/>
        </a:spcBef>
        <a:spcAft>
          <a:spcPct val="0"/>
        </a:spcAft>
        <a:defRPr sz="4000">
          <a:solidFill>
            <a:schemeClr val="tx2"/>
          </a:solidFill>
          <a:latin typeface="Trebuchet MS" pitchFamily="34" charset="0"/>
        </a:defRPr>
      </a:lvl8pPr>
      <a:lvl9pPr marL="1828800" algn="l" rtl="0" fontAlgn="base">
        <a:spcBef>
          <a:spcPct val="0"/>
        </a:spcBef>
        <a:spcAft>
          <a:spcPct val="0"/>
        </a:spcAft>
        <a:defRPr sz="4000">
          <a:solidFill>
            <a:schemeClr val="tx2"/>
          </a:solidFill>
          <a:latin typeface="Trebuchet MS" pitchFamily="34" charset="0"/>
        </a:defRPr>
      </a:lvl9pPr>
    </p:titleStyle>
    <p:bodyStyle>
      <a:lvl1pPr marL="365125" indent="-255588" algn="l" rtl="0" eaLnBrk="0" fontAlgn="base" hangingPunct="0">
        <a:spcBef>
          <a:spcPts val="300"/>
        </a:spcBef>
        <a:spcAft>
          <a:spcPct val="0"/>
        </a:spcAft>
        <a:buClr>
          <a:srgbClr val="A04DA3"/>
        </a:buClr>
        <a:buFont typeface="Georgia"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itchFamily="18" charset="0"/>
        <a:buChar char="▫"/>
        <a:defRPr sz="2600" kern="1200">
          <a:solidFill>
            <a:schemeClr val="accent2"/>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itchFamily="18" charset="2"/>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itchFamily="18" charset="2"/>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A04DA3"/>
        </a:buClr>
        <a:buFont typeface="Georgia" pitchFamily="18" charset="0"/>
        <a:buChar char="▫"/>
        <a:defRPr sz="2000" kern="1200">
          <a:solidFill>
            <a:srgbClr val="A04DA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adalahcara.com/2013/03/cara-install-ulang-windows-7-lengkap.html" TargetMode="External"/><Relationship Id="rId2" Type="http://schemas.openxmlformats.org/officeDocument/2006/relationships/hyperlink" Target="http://www.adalahcara.com/2014/09/cara-mempercepat-koneksi-internet.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adalahcara.com/2014/09/macam-pengertian-topologi-jaringan-komputer.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4213" y="981075"/>
            <a:ext cx="7772400" cy="2735263"/>
          </a:xfrm>
        </p:spPr>
        <p:txBody>
          <a:bodyPr/>
          <a:lstStyle/>
          <a:p>
            <a:pPr algn="ctr" eaLnBrk="1" hangingPunct="1"/>
            <a:r>
              <a:rPr lang="en-US" altLang="en-US" b="1" dirty="0" smtClean="0"/>
              <a:t/>
            </a:r>
            <a:br>
              <a:rPr lang="en-US" altLang="en-US" b="1" dirty="0" smtClean="0"/>
            </a:br>
            <a:r>
              <a:rPr lang="en-US" altLang="en-US" b="1" dirty="0"/>
              <a:t/>
            </a:r>
            <a:br>
              <a:rPr lang="en-US" altLang="en-US" b="1" dirty="0"/>
            </a:br>
            <a:r>
              <a:rPr lang="en-US" altLang="en-US" b="1" dirty="0" smtClean="0"/>
              <a:t/>
            </a:r>
            <a:br>
              <a:rPr lang="en-US" altLang="en-US" b="1" dirty="0" smtClean="0"/>
            </a:br>
            <a:r>
              <a:rPr lang="en-US" altLang="en-US" b="1" dirty="0" smtClean="0"/>
              <a:t>PENGENALAN </a:t>
            </a:r>
            <a:r>
              <a:rPr lang="en-US" altLang="en-US" b="1" dirty="0" smtClean="0"/>
              <a:t>JARINGAN KOMPUTER DAN PERANGKAT JARINGAN KOMPUTER</a:t>
            </a:r>
            <a:br>
              <a:rPr lang="en-US" altLang="en-US" b="1" dirty="0" smtClean="0"/>
            </a:br>
            <a:endParaRPr lang="en-US" altLang="en-US" b="1" dirty="0" smtClean="0"/>
          </a:p>
        </p:txBody>
      </p:sp>
      <p:sp>
        <p:nvSpPr>
          <p:cNvPr id="3" name="Rectangle 2"/>
          <p:cNvSpPr txBox="1">
            <a:spLocks noChangeArrowheads="1"/>
          </p:cNvSpPr>
          <p:nvPr/>
        </p:nvSpPr>
        <p:spPr bwMode="auto">
          <a:xfrm>
            <a:off x="836613" y="2780928"/>
            <a:ext cx="7772400" cy="273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kern="1200">
                <a:solidFill>
                  <a:schemeClr val="bg1"/>
                </a:solidFill>
                <a:latin typeface="+mj-lt"/>
                <a:ea typeface="+mj-ea"/>
                <a:cs typeface="+mj-cs"/>
              </a:defRPr>
            </a:lvl1pPr>
            <a:lvl2pPr algn="l" rtl="0" eaLnBrk="0" fontAlgn="base" hangingPunct="0">
              <a:spcBef>
                <a:spcPct val="0"/>
              </a:spcBef>
              <a:spcAft>
                <a:spcPct val="0"/>
              </a:spcAft>
              <a:defRPr sz="4000">
                <a:solidFill>
                  <a:schemeClr val="tx2"/>
                </a:solidFill>
                <a:latin typeface="Trebuchet MS" pitchFamily="34" charset="0"/>
              </a:defRPr>
            </a:lvl2pPr>
            <a:lvl3pPr algn="l" rtl="0" eaLnBrk="0" fontAlgn="base" hangingPunct="0">
              <a:spcBef>
                <a:spcPct val="0"/>
              </a:spcBef>
              <a:spcAft>
                <a:spcPct val="0"/>
              </a:spcAft>
              <a:defRPr sz="4000">
                <a:solidFill>
                  <a:schemeClr val="tx2"/>
                </a:solidFill>
                <a:latin typeface="Trebuchet MS" pitchFamily="34" charset="0"/>
              </a:defRPr>
            </a:lvl3pPr>
            <a:lvl4pPr algn="l" rtl="0" eaLnBrk="0" fontAlgn="base" hangingPunct="0">
              <a:spcBef>
                <a:spcPct val="0"/>
              </a:spcBef>
              <a:spcAft>
                <a:spcPct val="0"/>
              </a:spcAft>
              <a:defRPr sz="4000">
                <a:solidFill>
                  <a:schemeClr val="tx2"/>
                </a:solidFill>
                <a:latin typeface="Trebuchet MS" pitchFamily="34" charset="0"/>
              </a:defRPr>
            </a:lvl4pPr>
            <a:lvl5pPr algn="l" rtl="0" eaLnBrk="0" fontAlgn="base" hangingPunct="0">
              <a:spcBef>
                <a:spcPct val="0"/>
              </a:spcBef>
              <a:spcAft>
                <a:spcPct val="0"/>
              </a:spcAft>
              <a:defRPr sz="4000">
                <a:solidFill>
                  <a:schemeClr val="tx2"/>
                </a:solidFill>
                <a:latin typeface="Trebuchet MS" pitchFamily="34" charset="0"/>
              </a:defRPr>
            </a:lvl5pPr>
            <a:lvl6pPr marL="457200" algn="l" rtl="0" fontAlgn="base">
              <a:spcBef>
                <a:spcPct val="0"/>
              </a:spcBef>
              <a:spcAft>
                <a:spcPct val="0"/>
              </a:spcAft>
              <a:defRPr sz="4000">
                <a:solidFill>
                  <a:schemeClr val="tx2"/>
                </a:solidFill>
                <a:latin typeface="Trebuchet MS" pitchFamily="34" charset="0"/>
              </a:defRPr>
            </a:lvl6pPr>
            <a:lvl7pPr marL="914400" algn="l" rtl="0" fontAlgn="base">
              <a:spcBef>
                <a:spcPct val="0"/>
              </a:spcBef>
              <a:spcAft>
                <a:spcPct val="0"/>
              </a:spcAft>
              <a:defRPr sz="4000">
                <a:solidFill>
                  <a:schemeClr val="tx2"/>
                </a:solidFill>
                <a:latin typeface="Trebuchet MS" pitchFamily="34" charset="0"/>
              </a:defRPr>
            </a:lvl7pPr>
            <a:lvl8pPr marL="1371600" algn="l" rtl="0" fontAlgn="base">
              <a:spcBef>
                <a:spcPct val="0"/>
              </a:spcBef>
              <a:spcAft>
                <a:spcPct val="0"/>
              </a:spcAft>
              <a:defRPr sz="4000">
                <a:solidFill>
                  <a:schemeClr val="tx2"/>
                </a:solidFill>
                <a:latin typeface="Trebuchet MS" pitchFamily="34" charset="0"/>
              </a:defRPr>
            </a:lvl8pPr>
            <a:lvl9pPr marL="1828800" algn="l" rtl="0" fontAlgn="base">
              <a:spcBef>
                <a:spcPct val="0"/>
              </a:spcBef>
              <a:spcAft>
                <a:spcPct val="0"/>
              </a:spcAft>
              <a:defRPr sz="4000">
                <a:solidFill>
                  <a:schemeClr val="tx2"/>
                </a:solidFill>
                <a:latin typeface="Trebuchet MS" pitchFamily="34" charset="0"/>
              </a:defRPr>
            </a:lvl9pPr>
          </a:lstStyle>
          <a:p>
            <a:pPr algn="ctr" eaLnBrk="1" hangingPunct="1"/>
            <a:r>
              <a:rPr lang="en-US" altLang="en-US" b="1" dirty="0" err="1" smtClean="0">
                <a:solidFill>
                  <a:srgbClr val="FF0000"/>
                </a:solidFill>
              </a:rPr>
              <a:t>Pertemuan</a:t>
            </a:r>
            <a:r>
              <a:rPr lang="en-US" altLang="en-US" b="1" dirty="0" smtClean="0">
                <a:solidFill>
                  <a:srgbClr val="FF0000"/>
                </a:solidFill>
              </a:rPr>
              <a:t> 4</a:t>
            </a:r>
          </a:p>
          <a:p>
            <a:pPr algn="ctr" eaLnBrk="1" hangingPunct="1"/>
            <a:r>
              <a:rPr lang="en-US" altLang="en-US" b="1" dirty="0" err="1" smtClean="0">
                <a:solidFill>
                  <a:srgbClr val="FF0000"/>
                </a:solidFill>
              </a:rPr>
              <a:t>Teknologi</a:t>
            </a:r>
            <a:r>
              <a:rPr lang="en-US" altLang="en-US" b="1" dirty="0" smtClean="0">
                <a:solidFill>
                  <a:srgbClr val="FF0000"/>
                </a:solidFill>
              </a:rPr>
              <a:t> </a:t>
            </a:r>
            <a:r>
              <a:rPr lang="en-US" altLang="en-US" b="1" dirty="0" err="1" smtClean="0">
                <a:solidFill>
                  <a:srgbClr val="FF0000"/>
                </a:solidFill>
              </a:rPr>
              <a:t>Informasi</a:t>
            </a:r>
            <a:endParaRPr lang="en-US" altLang="en-US" b="1" dirty="0" smtClean="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457200" y="1196752"/>
            <a:ext cx="8229600" cy="4286101"/>
          </a:xfrm>
        </p:spPr>
        <p:txBody>
          <a:bodyPr/>
          <a:lstStyle/>
          <a:p>
            <a:pPr marL="0" indent="0" eaLnBrk="1" hangingPunct="1">
              <a:buFont typeface="Georgia" pitchFamily="18" charset="0"/>
              <a:buNone/>
            </a:pPr>
            <a:r>
              <a:rPr lang="en-US" altLang="en-US" dirty="0" smtClean="0"/>
              <a:t>3. </a:t>
            </a:r>
            <a:r>
              <a:rPr lang="en-US" altLang="en-US" dirty="0" err="1" smtClean="0"/>
              <a:t>Berdasarkan</a:t>
            </a:r>
            <a:r>
              <a:rPr lang="en-US" altLang="en-US" dirty="0" smtClean="0"/>
              <a:t> </a:t>
            </a:r>
            <a:r>
              <a:rPr lang="en-US" altLang="en-US" b="1" dirty="0" err="1" smtClean="0"/>
              <a:t>Topologinya</a:t>
            </a:r>
            <a:endParaRPr lang="en-US" altLang="en-US" b="1" dirty="0" smtClean="0"/>
          </a:p>
          <a:p>
            <a:pPr marL="0" indent="0" eaLnBrk="1" hangingPunct="1">
              <a:buFont typeface="Georgia" pitchFamily="18" charset="0"/>
              <a:buNone/>
            </a:pPr>
            <a:endParaRPr lang="en-US" altLang="en-US" b="1" dirty="0" smtClean="0"/>
          </a:p>
          <a:p>
            <a:pPr marL="0" indent="0" algn="just" eaLnBrk="1" hangingPunct="1">
              <a:buFont typeface="Georgia" pitchFamily="18" charset="0"/>
              <a:buNone/>
            </a:pPr>
            <a:r>
              <a:rPr lang="en-US" altLang="en-US" b="1" dirty="0" err="1" smtClean="0"/>
              <a:t>Topologi</a:t>
            </a:r>
            <a:r>
              <a:rPr lang="en-US" altLang="en-US" b="1" dirty="0" smtClean="0"/>
              <a:t> </a:t>
            </a:r>
            <a:r>
              <a:rPr lang="en-US" altLang="en-US" b="1" dirty="0" err="1" smtClean="0"/>
              <a:t>jaringan</a:t>
            </a:r>
            <a:r>
              <a:rPr lang="en-US" altLang="en-US" b="1" dirty="0" smtClean="0"/>
              <a:t> </a:t>
            </a:r>
            <a:r>
              <a:rPr lang="en-US" altLang="en-US" dirty="0" err="1" smtClean="0"/>
              <a:t>adalah</a:t>
            </a:r>
            <a:r>
              <a:rPr lang="en-US" altLang="en-US" dirty="0" smtClean="0"/>
              <a:t> </a:t>
            </a:r>
            <a:r>
              <a:rPr lang="en-US" altLang="en-US" dirty="0" err="1" smtClean="0"/>
              <a:t>hal</a:t>
            </a:r>
            <a:r>
              <a:rPr lang="en-US" altLang="en-US" dirty="0" smtClean="0"/>
              <a:t> yang </a:t>
            </a:r>
            <a:r>
              <a:rPr lang="en-US" altLang="en-US" dirty="0" err="1" smtClean="0"/>
              <a:t>menjelaskan</a:t>
            </a:r>
            <a:r>
              <a:rPr lang="en-US" altLang="en-US" dirty="0" smtClean="0"/>
              <a:t> </a:t>
            </a:r>
            <a:r>
              <a:rPr lang="en-US" altLang="en-US" dirty="0" err="1" smtClean="0"/>
              <a:t>hubungan</a:t>
            </a:r>
            <a:r>
              <a:rPr lang="en-US" altLang="en-US" dirty="0" smtClean="0"/>
              <a:t> </a:t>
            </a:r>
            <a:r>
              <a:rPr lang="en-US" altLang="en-US" dirty="0" err="1" smtClean="0"/>
              <a:t>geometris</a:t>
            </a:r>
            <a:r>
              <a:rPr lang="en-US" altLang="en-US" dirty="0" smtClean="0"/>
              <a:t> </a:t>
            </a:r>
            <a:r>
              <a:rPr lang="en-US" altLang="en-US" dirty="0" err="1" smtClean="0"/>
              <a:t>antara</a:t>
            </a:r>
            <a:r>
              <a:rPr lang="en-US" altLang="en-US" dirty="0" smtClean="0"/>
              <a:t> </a:t>
            </a:r>
            <a:r>
              <a:rPr lang="en-US" altLang="en-US" dirty="0" err="1" smtClean="0"/>
              <a:t>unsur-unsur</a:t>
            </a:r>
            <a:r>
              <a:rPr lang="en-US" altLang="en-US" dirty="0" smtClean="0"/>
              <a:t> </a:t>
            </a:r>
            <a:r>
              <a:rPr lang="en-US" altLang="en-US" dirty="0" err="1" smtClean="0"/>
              <a:t>dasar</a:t>
            </a:r>
            <a:r>
              <a:rPr lang="en-US" altLang="en-US" dirty="0" smtClean="0"/>
              <a:t> </a:t>
            </a:r>
            <a:r>
              <a:rPr lang="en-US" altLang="en-US" dirty="0" err="1" smtClean="0"/>
              <a:t>penyusun</a:t>
            </a:r>
            <a:r>
              <a:rPr lang="en-US" altLang="en-US" dirty="0" smtClean="0"/>
              <a:t> </a:t>
            </a:r>
            <a:r>
              <a:rPr lang="en-US" altLang="en-US" dirty="0" err="1" smtClean="0"/>
              <a:t>jaringan</a:t>
            </a:r>
            <a:r>
              <a:rPr lang="en-US" altLang="en-US" dirty="0" smtClean="0"/>
              <a:t>, </a:t>
            </a:r>
            <a:r>
              <a:rPr lang="en-US" altLang="en-US" dirty="0" err="1" smtClean="0"/>
              <a:t>yaitu</a:t>
            </a:r>
            <a:r>
              <a:rPr lang="en-US" altLang="en-US" dirty="0" smtClean="0"/>
              <a:t> node, link, </a:t>
            </a:r>
            <a:r>
              <a:rPr lang="en-US" altLang="en-US" dirty="0" err="1" smtClean="0"/>
              <a:t>dan</a:t>
            </a:r>
            <a:r>
              <a:rPr lang="en-US" altLang="en-US" dirty="0" smtClean="0"/>
              <a:t> station. </a:t>
            </a:r>
          </a:p>
          <a:p>
            <a:pPr marL="0" indent="0" algn="just" eaLnBrk="1" hangingPunct="1">
              <a:buFont typeface="Georgia" pitchFamily="18" charset="0"/>
              <a:buNone/>
            </a:pPr>
            <a:endParaRPr lang="en-US" altLang="en-US" dirty="0" smtClean="0"/>
          </a:p>
          <a:p>
            <a:pPr marL="0" indent="0" eaLnBrk="1" hangingPunct="1">
              <a:buFont typeface="Georgia" pitchFamily="18" charset="0"/>
              <a:buNone/>
            </a:pPr>
            <a:endParaRPr lang="en-US" altLang="en-US" b="1" dirty="0" smtClean="0"/>
          </a:p>
          <a:p>
            <a:pPr marL="0" indent="0" eaLnBrk="1" hangingPunct="1">
              <a:buFont typeface="Georgia" pitchFamily="18" charset="0"/>
              <a:buNone/>
            </a:pPr>
            <a:endParaRPr lang="en-US" altLang="en-US" b="1"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888"/>
            <a:ext cx="8229600" cy="6015037"/>
          </a:xfrm>
        </p:spPr>
        <p:txBody>
          <a:bodyPr>
            <a:noAutofit/>
          </a:bodyPr>
          <a:lstStyle/>
          <a:p>
            <a:pPr marL="0" indent="0" eaLnBrk="1" fontAlgn="auto" hangingPunct="1">
              <a:spcAft>
                <a:spcPts val="0"/>
              </a:spcAft>
              <a:buClr>
                <a:schemeClr val="accent3"/>
              </a:buClr>
              <a:buFont typeface="Georgia"/>
              <a:buNone/>
              <a:defRPr/>
            </a:pPr>
            <a:endParaRPr lang="en-US" sz="2000" b="1" dirty="0" smtClean="0"/>
          </a:p>
          <a:p>
            <a:pPr marL="0" indent="0" eaLnBrk="1" fontAlgn="auto" hangingPunct="1">
              <a:spcAft>
                <a:spcPts val="0"/>
              </a:spcAft>
              <a:buClr>
                <a:schemeClr val="accent3"/>
              </a:buClr>
              <a:buFont typeface="Georgia"/>
              <a:buNone/>
              <a:defRPr/>
            </a:pPr>
            <a:r>
              <a:rPr lang="en-US" sz="2000" b="1" dirty="0" smtClean="0"/>
              <a:t>a. </a:t>
            </a:r>
            <a:r>
              <a:rPr lang="en-US" sz="2000" b="1" dirty="0" err="1" smtClean="0"/>
              <a:t>Topologi</a:t>
            </a:r>
            <a:r>
              <a:rPr lang="en-US" sz="2000" b="1" dirty="0" smtClean="0"/>
              <a:t> Bus</a:t>
            </a:r>
          </a:p>
          <a:p>
            <a:pPr marL="0" indent="0" eaLnBrk="1" fontAlgn="auto" hangingPunct="1">
              <a:spcAft>
                <a:spcPts val="0"/>
              </a:spcAft>
              <a:buClr>
                <a:schemeClr val="accent3"/>
              </a:buClr>
              <a:buFont typeface="Georgia"/>
              <a:buNone/>
              <a:defRPr/>
            </a:pPr>
            <a:r>
              <a:rPr lang="en-US" sz="2000" dirty="0" smtClean="0"/>
              <a:t/>
            </a:r>
            <a:br>
              <a:rPr lang="en-US" sz="2000" dirty="0" smtClean="0"/>
            </a:br>
            <a:r>
              <a:rPr lang="en-US" sz="2000" b="1" dirty="0" err="1"/>
              <a:t>Topologi</a:t>
            </a:r>
            <a:r>
              <a:rPr lang="en-US" sz="2000" b="1" dirty="0"/>
              <a:t> </a:t>
            </a:r>
            <a:r>
              <a:rPr lang="en-US" sz="2000" b="1" dirty="0" err="1"/>
              <a:t>jaringan</a:t>
            </a:r>
            <a:r>
              <a:rPr lang="en-US" sz="2000" b="1" dirty="0"/>
              <a:t> </a:t>
            </a:r>
            <a:r>
              <a:rPr lang="en-US" sz="2000" b="1" dirty="0" err="1"/>
              <a:t>komputer</a:t>
            </a:r>
            <a:r>
              <a:rPr lang="en-US" sz="2000" dirty="0"/>
              <a:t> bus </a:t>
            </a:r>
            <a:r>
              <a:rPr lang="en-US" sz="2000" dirty="0" err="1"/>
              <a:t>tersusun</a:t>
            </a:r>
            <a:r>
              <a:rPr lang="en-US" sz="2000" dirty="0"/>
              <a:t> </a:t>
            </a:r>
            <a:r>
              <a:rPr lang="en-US" sz="2000" dirty="0" err="1"/>
              <a:t>rapi</a:t>
            </a:r>
            <a:r>
              <a:rPr lang="en-US" sz="2000" dirty="0"/>
              <a:t> </a:t>
            </a:r>
            <a:r>
              <a:rPr lang="en-US" sz="2000" dirty="0" err="1"/>
              <a:t>seperti</a:t>
            </a:r>
            <a:r>
              <a:rPr lang="en-US" sz="2000" dirty="0"/>
              <a:t> </a:t>
            </a:r>
            <a:r>
              <a:rPr lang="en-US" sz="2000" dirty="0" err="1"/>
              <a:t>antrian</a:t>
            </a:r>
            <a:r>
              <a:rPr lang="en-US" sz="2000" dirty="0"/>
              <a:t> </a:t>
            </a:r>
            <a:r>
              <a:rPr lang="en-US" sz="2000" dirty="0" err="1"/>
              <a:t>dan</a:t>
            </a:r>
            <a:r>
              <a:rPr lang="en-US" sz="2000" dirty="0"/>
              <a:t>  </a:t>
            </a:r>
            <a:r>
              <a:rPr lang="en-US" sz="2000" dirty="0" err="1"/>
              <a:t>menggunakan</a:t>
            </a:r>
            <a:r>
              <a:rPr lang="en-US" sz="2000" dirty="0"/>
              <a:t> </a:t>
            </a:r>
            <a:r>
              <a:rPr lang="en-US" sz="2000" dirty="0" err="1"/>
              <a:t>cuma</a:t>
            </a:r>
            <a:r>
              <a:rPr lang="en-US" sz="2000" dirty="0"/>
              <a:t> </a:t>
            </a:r>
            <a:r>
              <a:rPr lang="en-US" sz="2000" dirty="0" err="1"/>
              <a:t>satu</a:t>
            </a:r>
            <a:r>
              <a:rPr lang="en-US" sz="2000" dirty="0"/>
              <a:t> </a:t>
            </a:r>
            <a:r>
              <a:rPr lang="en-US" sz="2000" dirty="0" err="1"/>
              <a:t>kabel</a:t>
            </a:r>
            <a:r>
              <a:rPr lang="en-US" sz="2000" dirty="0"/>
              <a:t> coaxial </a:t>
            </a:r>
            <a:r>
              <a:rPr lang="en-US" sz="2000" dirty="0" err="1"/>
              <a:t>dan</a:t>
            </a:r>
            <a:r>
              <a:rPr lang="en-US" sz="2000" dirty="0"/>
              <a:t> </a:t>
            </a:r>
            <a:r>
              <a:rPr lang="en-US" sz="2000" dirty="0" err="1"/>
              <a:t>setiap</a:t>
            </a:r>
            <a:r>
              <a:rPr lang="en-US" sz="2000" dirty="0"/>
              <a:t> </a:t>
            </a:r>
            <a:r>
              <a:rPr lang="en-US" sz="2000" dirty="0" err="1"/>
              <a:t>komputer</a:t>
            </a:r>
            <a:r>
              <a:rPr lang="en-US" sz="2000" dirty="0"/>
              <a:t> </a:t>
            </a:r>
            <a:r>
              <a:rPr lang="en-US" sz="2000" dirty="0" err="1"/>
              <a:t>terhubung</a:t>
            </a:r>
            <a:r>
              <a:rPr lang="en-US" sz="2000" dirty="0"/>
              <a:t> </a:t>
            </a:r>
            <a:r>
              <a:rPr lang="en-US" sz="2000" dirty="0" err="1"/>
              <a:t>ke</a:t>
            </a:r>
            <a:r>
              <a:rPr lang="en-US" sz="2000" dirty="0"/>
              <a:t> </a:t>
            </a:r>
            <a:r>
              <a:rPr lang="en-US" sz="2000" dirty="0" err="1"/>
              <a:t>kabel</a:t>
            </a:r>
            <a:r>
              <a:rPr lang="en-US" sz="2000" dirty="0"/>
              <a:t> </a:t>
            </a:r>
            <a:r>
              <a:rPr lang="en-US" sz="2000" dirty="0" err="1"/>
              <a:t>menggunakan</a:t>
            </a:r>
            <a:r>
              <a:rPr lang="en-US" sz="2000" dirty="0"/>
              <a:t> </a:t>
            </a:r>
            <a:r>
              <a:rPr lang="en-US" sz="2000" dirty="0" err="1"/>
              <a:t>konektor</a:t>
            </a:r>
            <a:r>
              <a:rPr lang="en-US" sz="2000" dirty="0"/>
              <a:t> BNC, </a:t>
            </a:r>
            <a:r>
              <a:rPr lang="en-US" sz="2000" dirty="0" err="1"/>
              <a:t>dan</a:t>
            </a:r>
            <a:r>
              <a:rPr lang="en-US" sz="2000" dirty="0"/>
              <a:t> </a:t>
            </a:r>
            <a:r>
              <a:rPr lang="en-US" sz="2000" dirty="0" err="1"/>
              <a:t>kedua</a:t>
            </a:r>
            <a:r>
              <a:rPr lang="en-US" sz="2000" dirty="0"/>
              <a:t> </a:t>
            </a:r>
            <a:r>
              <a:rPr lang="en-US" sz="2000" dirty="0" err="1"/>
              <a:t>ujung</a:t>
            </a:r>
            <a:r>
              <a:rPr lang="en-US" sz="2000" dirty="0"/>
              <a:t> </a:t>
            </a:r>
            <a:r>
              <a:rPr lang="en-US" sz="2000" dirty="0" err="1"/>
              <a:t>dari</a:t>
            </a:r>
            <a:r>
              <a:rPr lang="en-US" sz="2000" dirty="0"/>
              <a:t> </a:t>
            </a:r>
            <a:r>
              <a:rPr lang="en-US" sz="2000" dirty="0" err="1"/>
              <a:t>kabel</a:t>
            </a:r>
            <a:r>
              <a:rPr lang="en-US" sz="2000" dirty="0"/>
              <a:t> coaxial </a:t>
            </a:r>
            <a:r>
              <a:rPr lang="en-US" sz="2000" dirty="0" err="1"/>
              <a:t>harus</a:t>
            </a:r>
            <a:r>
              <a:rPr lang="en-US" sz="2000" dirty="0"/>
              <a:t> </a:t>
            </a:r>
            <a:r>
              <a:rPr lang="en-US" sz="2000" dirty="0" err="1"/>
              <a:t>diakhiri</a:t>
            </a:r>
            <a:r>
              <a:rPr lang="en-US" sz="2000" dirty="0"/>
              <a:t> </a:t>
            </a:r>
            <a:r>
              <a:rPr lang="en-US" sz="2000" dirty="0" err="1"/>
              <a:t>oleh</a:t>
            </a:r>
            <a:r>
              <a:rPr lang="en-US" sz="2000" dirty="0"/>
              <a:t> terminator</a:t>
            </a:r>
            <a:r>
              <a:rPr lang="en-US" sz="2000" dirty="0" smtClean="0"/>
              <a:t>.</a:t>
            </a:r>
          </a:p>
          <a:p>
            <a:pPr marL="0" indent="0" eaLnBrk="1" fontAlgn="auto" hangingPunct="1">
              <a:spcAft>
                <a:spcPts val="0"/>
              </a:spcAft>
              <a:buClr>
                <a:schemeClr val="accent3"/>
              </a:buClr>
              <a:buFont typeface="Georgia"/>
              <a:buNone/>
              <a:defRPr/>
            </a:pPr>
            <a:endParaRPr lang="en-US" sz="2000" dirty="0" smtClean="0"/>
          </a:p>
          <a:p>
            <a:pPr marL="0" indent="0" eaLnBrk="1" fontAlgn="auto" hangingPunct="1">
              <a:spcAft>
                <a:spcPts val="0"/>
              </a:spcAft>
              <a:buClr>
                <a:schemeClr val="accent3"/>
              </a:buClr>
              <a:buFont typeface="Georgia"/>
              <a:buNone/>
              <a:defRPr/>
            </a:pPr>
            <a:endParaRPr lang="en-US" sz="2000" dirty="0" smtClean="0"/>
          </a:p>
          <a:p>
            <a:pPr marL="0" indent="0" eaLnBrk="1" fontAlgn="auto" hangingPunct="1">
              <a:spcAft>
                <a:spcPts val="0"/>
              </a:spcAft>
              <a:buClr>
                <a:schemeClr val="accent3"/>
              </a:buClr>
              <a:buFont typeface="Georgia"/>
              <a:buNone/>
              <a:defRPr/>
            </a:pPr>
            <a:endParaRPr lang="en-US" sz="2000" dirty="0"/>
          </a:p>
          <a:p>
            <a:pPr marL="0" indent="0" eaLnBrk="1" fontAlgn="auto" hangingPunct="1">
              <a:spcAft>
                <a:spcPts val="0"/>
              </a:spcAft>
              <a:buClr>
                <a:schemeClr val="accent3"/>
              </a:buClr>
              <a:buFont typeface="Georgia"/>
              <a:buNone/>
              <a:defRPr/>
            </a:pPr>
            <a:endParaRPr lang="en-US" sz="2000" dirty="0" smtClean="0"/>
          </a:p>
          <a:p>
            <a:pPr marL="0" indent="0" eaLnBrk="1" fontAlgn="auto" hangingPunct="1">
              <a:spcAft>
                <a:spcPts val="0"/>
              </a:spcAft>
              <a:buClr>
                <a:schemeClr val="accent3"/>
              </a:buClr>
              <a:buFont typeface="Georgia"/>
              <a:buNone/>
              <a:defRPr/>
            </a:pPr>
            <a:endParaRPr lang="en-US" sz="2000" dirty="0"/>
          </a:p>
          <a:p>
            <a:pPr marL="109728" indent="0" eaLnBrk="1" fontAlgn="auto" hangingPunct="1">
              <a:spcAft>
                <a:spcPts val="0"/>
              </a:spcAft>
              <a:buClr>
                <a:schemeClr val="accent3"/>
              </a:buClr>
              <a:buFont typeface="Georgia"/>
              <a:buNone/>
              <a:defRPr/>
            </a:pPr>
            <a:endParaRPr lang="en-US" sz="2000" dirty="0"/>
          </a:p>
          <a:p>
            <a:pPr marL="365760" indent="-256032" eaLnBrk="1" fontAlgn="auto" hangingPunct="1">
              <a:spcAft>
                <a:spcPts val="0"/>
              </a:spcAft>
              <a:buClr>
                <a:schemeClr val="accent3"/>
              </a:buClr>
              <a:buFont typeface="Georgia"/>
              <a:buChar char="•"/>
              <a:defRPr/>
            </a:pPr>
            <a:r>
              <a:rPr lang="en-US" sz="2000" b="1" dirty="0" err="1" smtClean="0"/>
              <a:t>Kelebihan</a:t>
            </a:r>
            <a:r>
              <a:rPr lang="en-US" sz="2000" dirty="0" smtClean="0"/>
              <a:t> : </a:t>
            </a:r>
            <a:r>
              <a:rPr lang="en-US" sz="2000" dirty="0" err="1" smtClean="0"/>
              <a:t>kabel</a:t>
            </a:r>
            <a:r>
              <a:rPr lang="en-US" sz="2000" dirty="0" smtClean="0"/>
              <a:t> </a:t>
            </a:r>
            <a:r>
              <a:rPr lang="en-US" sz="2000" dirty="0"/>
              <a:t>yang </a:t>
            </a:r>
            <a:r>
              <a:rPr lang="en-US" sz="2000" dirty="0" err="1"/>
              <a:t>digunakan</a:t>
            </a:r>
            <a:r>
              <a:rPr lang="en-US" sz="2000" dirty="0"/>
              <a:t> </a:t>
            </a:r>
            <a:r>
              <a:rPr lang="en-US" sz="2000" dirty="0" err="1"/>
              <a:t>tidak</a:t>
            </a:r>
            <a:r>
              <a:rPr lang="en-US" sz="2000" dirty="0"/>
              <a:t> </a:t>
            </a:r>
            <a:r>
              <a:rPr lang="en-US" sz="2000" dirty="0" err="1"/>
              <a:t>banyak</a:t>
            </a:r>
            <a:r>
              <a:rPr lang="en-US" sz="2000" dirty="0"/>
              <a:t> </a:t>
            </a:r>
            <a:r>
              <a:rPr lang="en-US" sz="2000" dirty="0" err="1"/>
              <a:t>dan</a:t>
            </a:r>
            <a:r>
              <a:rPr lang="en-US" sz="2000" dirty="0"/>
              <a:t> </a:t>
            </a:r>
            <a:r>
              <a:rPr lang="en-US" sz="2000" dirty="0" err="1"/>
              <a:t>menghemat</a:t>
            </a:r>
            <a:r>
              <a:rPr lang="en-US" sz="2000" dirty="0"/>
              <a:t> </a:t>
            </a:r>
            <a:r>
              <a:rPr lang="en-US" sz="2000" dirty="0" err="1"/>
              <a:t>biaya</a:t>
            </a:r>
            <a:r>
              <a:rPr lang="en-US" sz="2000" dirty="0"/>
              <a:t> </a:t>
            </a:r>
            <a:r>
              <a:rPr lang="en-US" sz="2000" dirty="0" err="1"/>
              <a:t>pemasangan</a:t>
            </a:r>
            <a:r>
              <a:rPr lang="en-US" sz="2000" dirty="0"/>
              <a:t>.</a:t>
            </a:r>
          </a:p>
          <a:p>
            <a:pPr marL="365760" indent="-256032" eaLnBrk="1" fontAlgn="auto" hangingPunct="1">
              <a:spcAft>
                <a:spcPts val="0"/>
              </a:spcAft>
              <a:buClr>
                <a:schemeClr val="accent3"/>
              </a:buClr>
              <a:buFont typeface="Georgia"/>
              <a:buChar char="•"/>
              <a:defRPr/>
            </a:pPr>
            <a:r>
              <a:rPr lang="en-US" sz="2000" b="1" dirty="0" err="1"/>
              <a:t>Kekurangan</a:t>
            </a:r>
            <a:r>
              <a:rPr lang="en-US" sz="2000" dirty="0"/>
              <a:t> </a:t>
            </a:r>
            <a:r>
              <a:rPr lang="en-US" sz="2000" dirty="0" smtClean="0"/>
              <a:t>: </a:t>
            </a:r>
            <a:r>
              <a:rPr lang="en-US" sz="2000" dirty="0" err="1"/>
              <a:t>jika</a:t>
            </a:r>
            <a:r>
              <a:rPr lang="en-US" sz="2000" dirty="0"/>
              <a:t> </a:t>
            </a:r>
            <a:r>
              <a:rPr lang="en-US" sz="2000" dirty="0" err="1"/>
              <a:t>terjadi</a:t>
            </a:r>
            <a:r>
              <a:rPr lang="en-US" sz="2000" dirty="0"/>
              <a:t> </a:t>
            </a:r>
            <a:r>
              <a:rPr lang="en-US" sz="2000" dirty="0" err="1"/>
              <a:t>gangguan</a:t>
            </a:r>
            <a:r>
              <a:rPr lang="en-US" sz="2000" dirty="0"/>
              <a:t> </a:t>
            </a:r>
            <a:r>
              <a:rPr lang="en-US" sz="2000" dirty="0" err="1"/>
              <a:t>atau</a:t>
            </a:r>
            <a:r>
              <a:rPr lang="en-US" sz="2000" dirty="0"/>
              <a:t> </a:t>
            </a:r>
            <a:r>
              <a:rPr lang="en-US" sz="2000" dirty="0" err="1"/>
              <a:t>masalah</a:t>
            </a:r>
            <a:r>
              <a:rPr lang="en-US" sz="2000" dirty="0"/>
              <a:t> </a:t>
            </a:r>
            <a:r>
              <a:rPr lang="en-US" sz="2000" dirty="0" err="1"/>
              <a:t>pada</a:t>
            </a:r>
            <a:r>
              <a:rPr lang="en-US" sz="2000" dirty="0"/>
              <a:t> </a:t>
            </a:r>
            <a:r>
              <a:rPr lang="en-US" sz="2000" dirty="0" err="1"/>
              <a:t>satu</a:t>
            </a:r>
            <a:r>
              <a:rPr lang="en-US" sz="2000" dirty="0"/>
              <a:t> </a:t>
            </a:r>
            <a:r>
              <a:rPr lang="en-US" sz="2000" dirty="0" err="1"/>
              <a:t>komputer</a:t>
            </a:r>
            <a:r>
              <a:rPr lang="en-US" sz="2000" dirty="0"/>
              <a:t> </a:t>
            </a:r>
            <a:r>
              <a:rPr lang="en-US" sz="2000" dirty="0" err="1"/>
              <a:t>bisa</a:t>
            </a:r>
            <a:r>
              <a:rPr lang="en-US" sz="2000" dirty="0"/>
              <a:t> </a:t>
            </a:r>
            <a:r>
              <a:rPr lang="en-US" sz="2000" dirty="0" err="1"/>
              <a:t>menggangu</a:t>
            </a:r>
            <a:r>
              <a:rPr lang="en-US" sz="2000" dirty="0"/>
              <a:t> </a:t>
            </a:r>
            <a:r>
              <a:rPr lang="en-US" sz="2000" dirty="0" err="1"/>
              <a:t>jaringan</a:t>
            </a:r>
            <a:r>
              <a:rPr lang="en-US" sz="2000" dirty="0"/>
              <a:t> di </a:t>
            </a:r>
            <a:r>
              <a:rPr lang="en-US" sz="2000" dirty="0" err="1"/>
              <a:t>komputer</a:t>
            </a:r>
            <a:r>
              <a:rPr lang="en-US" sz="2000" dirty="0"/>
              <a:t> lain, </a:t>
            </a:r>
            <a:r>
              <a:rPr lang="en-US" sz="2000" dirty="0" err="1"/>
              <a:t>dan</a:t>
            </a:r>
            <a:r>
              <a:rPr lang="en-US" sz="2000" dirty="0"/>
              <a:t> </a:t>
            </a:r>
            <a:r>
              <a:rPr lang="en-US" sz="2000" dirty="0" err="1"/>
              <a:t>untuk</a:t>
            </a:r>
            <a:r>
              <a:rPr lang="en-US" sz="2000" dirty="0"/>
              <a:t> </a:t>
            </a:r>
            <a:r>
              <a:rPr lang="en-US" sz="2000" dirty="0" err="1"/>
              <a:t>topologi</a:t>
            </a:r>
            <a:r>
              <a:rPr lang="en-US" sz="2000" dirty="0"/>
              <a:t> </a:t>
            </a:r>
            <a:r>
              <a:rPr lang="en-US" sz="2000" dirty="0" err="1"/>
              <a:t>ini</a:t>
            </a:r>
            <a:r>
              <a:rPr lang="en-US" sz="2000" dirty="0"/>
              <a:t> </a:t>
            </a:r>
            <a:r>
              <a:rPr lang="en-US" sz="2000" dirty="0" err="1"/>
              <a:t>sangat</a:t>
            </a:r>
            <a:r>
              <a:rPr lang="en-US" sz="2000" dirty="0"/>
              <a:t> </a:t>
            </a:r>
            <a:r>
              <a:rPr lang="en-US" sz="2000" dirty="0" err="1"/>
              <a:t>sulit</a:t>
            </a:r>
            <a:r>
              <a:rPr lang="en-US" sz="2000" dirty="0"/>
              <a:t> </a:t>
            </a:r>
            <a:r>
              <a:rPr lang="en-US" sz="2000" dirty="0" err="1"/>
              <a:t>mendeteksi</a:t>
            </a:r>
            <a:r>
              <a:rPr lang="en-US" sz="2000" dirty="0"/>
              <a:t> </a:t>
            </a:r>
            <a:r>
              <a:rPr lang="en-US" sz="2000" dirty="0" err="1"/>
              <a:t>gangguan</a:t>
            </a:r>
            <a:r>
              <a:rPr lang="en-US" sz="2000" dirty="0"/>
              <a:t>, </a:t>
            </a:r>
            <a:r>
              <a:rPr lang="en-US" sz="2000" dirty="0" err="1"/>
              <a:t>sering</a:t>
            </a:r>
            <a:r>
              <a:rPr lang="en-US" sz="2000" dirty="0"/>
              <a:t> </a:t>
            </a:r>
            <a:r>
              <a:rPr lang="en-US" sz="2000" dirty="0" err="1"/>
              <a:t>terjadinya</a:t>
            </a:r>
            <a:r>
              <a:rPr lang="en-US" sz="2000" dirty="0"/>
              <a:t> </a:t>
            </a:r>
            <a:r>
              <a:rPr lang="en-US" sz="2000" dirty="0" err="1"/>
              <a:t>antrian</a:t>
            </a:r>
            <a:r>
              <a:rPr lang="en-US" sz="2000" dirty="0"/>
              <a:t> data, </a:t>
            </a:r>
            <a:r>
              <a:rPr lang="en-US" sz="2000" dirty="0" err="1"/>
              <a:t>dan</a:t>
            </a:r>
            <a:r>
              <a:rPr lang="en-US" sz="2000" dirty="0"/>
              <a:t> </a:t>
            </a:r>
            <a:r>
              <a:rPr lang="en-US" sz="2000" dirty="0" err="1"/>
              <a:t>jika</a:t>
            </a:r>
            <a:r>
              <a:rPr lang="en-US" sz="2000" dirty="0"/>
              <a:t> </a:t>
            </a:r>
            <a:r>
              <a:rPr lang="en-US" sz="2000" dirty="0" err="1"/>
              <a:t>jaraknya</a:t>
            </a:r>
            <a:r>
              <a:rPr lang="en-US" sz="2000" dirty="0"/>
              <a:t> </a:t>
            </a:r>
            <a:r>
              <a:rPr lang="en-US" sz="2000" dirty="0" err="1"/>
              <a:t>terlalu</a:t>
            </a:r>
            <a:r>
              <a:rPr lang="en-US" sz="2000" dirty="0"/>
              <a:t> </a:t>
            </a:r>
            <a:r>
              <a:rPr lang="en-US" sz="2000" dirty="0" err="1"/>
              <a:t>jauh</a:t>
            </a:r>
            <a:r>
              <a:rPr lang="en-US" sz="2000" dirty="0"/>
              <a:t> </a:t>
            </a:r>
            <a:r>
              <a:rPr lang="en-US" sz="2000" dirty="0" err="1"/>
              <a:t>harus</a:t>
            </a:r>
            <a:r>
              <a:rPr lang="en-US" sz="2000" dirty="0"/>
              <a:t> </a:t>
            </a:r>
            <a:r>
              <a:rPr lang="en-US" sz="2000" dirty="0" err="1"/>
              <a:t>menggunakan</a:t>
            </a:r>
            <a:r>
              <a:rPr lang="en-US" sz="2000" dirty="0"/>
              <a:t> repeater</a:t>
            </a:r>
            <a:r>
              <a:rPr lang="en-US" sz="2000" dirty="0" smtClean="0"/>
              <a:t>.</a:t>
            </a:r>
            <a:br>
              <a:rPr lang="en-US" sz="2000" dirty="0" smtClean="0"/>
            </a:br>
            <a:endParaRPr lang="en-US" sz="2000" dirty="0"/>
          </a:p>
        </p:txBody>
      </p:sp>
      <p:pic>
        <p:nvPicPr>
          <p:cNvPr id="15363" name="Picture 1"/>
          <p:cNvPicPr>
            <a:picLocks noChangeAspect="1"/>
          </p:cNvPicPr>
          <p:nvPr/>
        </p:nvPicPr>
        <p:blipFill>
          <a:blip r:embed="rId2">
            <a:extLst>
              <a:ext uri="{28A0092B-C50C-407E-A947-70E740481C1C}">
                <a14:useLocalDpi xmlns:a14="http://schemas.microsoft.com/office/drawing/2010/main" val="0"/>
              </a:ext>
            </a:extLst>
          </a:blip>
          <a:srcRect b="9348"/>
          <a:stretch>
            <a:fillRect/>
          </a:stretch>
        </p:blipFill>
        <p:spPr bwMode="auto">
          <a:xfrm>
            <a:off x="3098800" y="2492375"/>
            <a:ext cx="2857500"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350"/>
            <a:ext cx="8229600" cy="5870575"/>
          </a:xfrm>
        </p:spPr>
        <p:txBody>
          <a:bodyPr>
            <a:noAutofit/>
          </a:bodyPr>
          <a:lstStyle/>
          <a:p>
            <a:pPr marL="0" indent="0" algn="just" eaLnBrk="1" fontAlgn="auto" hangingPunct="1">
              <a:spcAft>
                <a:spcPts val="0"/>
              </a:spcAft>
              <a:buClr>
                <a:schemeClr val="accent3"/>
              </a:buClr>
              <a:buFont typeface="Georgia"/>
              <a:buNone/>
              <a:defRPr/>
            </a:pPr>
            <a:endParaRPr lang="en-US" sz="2000" b="1" dirty="0" smtClean="0"/>
          </a:p>
          <a:p>
            <a:pPr marL="0" indent="0" algn="just" eaLnBrk="1" fontAlgn="auto" hangingPunct="1">
              <a:spcAft>
                <a:spcPts val="0"/>
              </a:spcAft>
              <a:buClr>
                <a:schemeClr val="accent3"/>
              </a:buClr>
              <a:buFont typeface="Georgia"/>
              <a:buNone/>
              <a:defRPr/>
            </a:pPr>
            <a:r>
              <a:rPr lang="en-US" sz="2000" b="1" dirty="0" smtClean="0"/>
              <a:t>b.  </a:t>
            </a:r>
            <a:r>
              <a:rPr lang="en-US" sz="2000" b="1" dirty="0" err="1" smtClean="0"/>
              <a:t>Topologi</a:t>
            </a:r>
            <a:r>
              <a:rPr lang="en-US" sz="2000" b="1" dirty="0" smtClean="0"/>
              <a:t> Ring</a:t>
            </a:r>
          </a:p>
          <a:p>
            <a:pPr marL="0" indent="0" algn="just" eaLnBrk="1" fontAlgn="auto" hangingPunct="1">
              <a:spcAft>
                <a:spcPts val="0"/>
              </a:spcAft>
              <a:buClr>
                <a:schemeClr val="accent3"/>
              </a:buClr>
              <a:buFont typeface="Georgia"/>
              <a:buNone/>
              <a:defRPr/>
            </a:pPr>
            <a:endParaRPr lang="en-US" sz="2000" dirty="0"/>
          </a:p>
          <a:p>
            <a:pPr marL="365760" indent="-256032" algn="just" eaLnBrk="1" fontAlgn="auto" hangingPunct="1">
              <a:spcAft>
                <a:spcPts val="0"/>
              </a:spcAft>
              <a:buClr>
                <a:schemeClr val="accent3"/>
              </a:buClr>
              <a:buFont typeface="Georgia"/>
              <a:buChar char="•"/>
              <a:defRPr/>
            </a:pPr>
            <a:r>
              <a:rPr lang="en-US" sz="2000" dirty="0" err="1"/>
              <a:t>Pada</a:t>
            </a:r>
            <a:r>
              <a:rPr lang="en-US" sz="2000" dirty="0"/>
              <a:t> </a:t>
            </a:r>
            <a:r>
              <a:rPr lang="en-US" sz="2000" dirty="0" err="1"/>
              <a:t>topologi</a:t>
            </a:r>
            <a:r>
              <a:rPr lang="en-US" sz="2000" dirty="0"/>
              <a:t> ring </a:t>
            </a:r>
            <a:r>
              <a:rPr lang="en-US" sz="2000" dirty="0" err="1"/>
              <a:t>setiap</a:t>
            </a:r>
            <a:r>
              <a:rPr lang="en-US" sz="2000" dirty="0"/>
              <a:t> </a:t>
            </a:r>
            <a:r>
              <a:rPr lang="en-US" sz="2000" dirty="0" err="1"/>
              <a:t>komputer</a:t>
            </a:r>
            <a:r>
              <a:rPr lang="en-US" sz="2000" dirty="0"/>
              <a:t> di </a:t>
            </a:r>
            <a:r>
              <a:rPr lang="en-US" sz="2000" dirty="0" err="1"/>
              <a:t>hubungkan</a:t>
            </a:r>
            <a:r>
              <a:rPr lang="en-US" sz="2000" dirty="0"/>
              <a:t> </a:t>
            </a:r>
            <a:r>
              <a:rPr lang="en-US" sz="2000" dirty="0" err="1"/>
              <a:t>dengan</a:t>
            </a:r>
            <a:r>
              <a:rPr lang="en-US" sz="2000" dirty="0"/>
              <a:t> </a:t>
            </a:r>
            <a:r>
              <a:rPr lang="en-US" sz="2000" dirty="0" err="1"/>
              <a:t>komputer</a:t>
            </a:r>
            <a:r>
              <a:rPr lang="en-US" sz="2000" dirty="0"/>
              <a:t> lain </a:t>
            </a:r>
            <a:r>
              <a:rPr lang="en-US" sz="2000" dirty="0" err="1"/>
              <a:t>dan</a:t>
            </a:r>
            <a:r>
              <a:rPr lang="en-US" sz="2000" dirty="0"/>
              <a:t> </a:t>
            </a:r>
            <a:r>
              <a:rPr lang="en-US" sz="2000" dirty="0" err="1"/>
              <a:t>seterusnya</a:t>
            </a:r>
            <a:r>
              <a:rPr lang="en-US" sz="2000" dirty="0"/>
              <a:t> </a:t>
            </a:r>
            <a:r>
              <a:rPr lang="en-US" sz="2000" dirty="0" err="1"/>
              <a:t>sampai</a:t>
            </a:r>
            <a:r>
              <a:rPr lang="en-US" sz="2000" dirty="0"/>
              <a:t> </a:t>
            </a:r>
            <a:r>
              <a:rPr lang="en-US" sz="2000" dirty="0" err="1"/>
              <a:t>kembali</a:t>
            </a:r>
            <a:r>
              <a:rPr lang="en-US" sz="2000" dirty="0"/>
              <a:t> </a:t>
            </a:r>
            <a:r>
              <a:rPr lang="en-US" sz="2000" dirty="0" err="1"/>
              <a:t>lagi</a:t>
            </a:r>
            <a:r>
              <a:rPr lang="en-US" sz="2000" dirty="0"/>
              <a:t> </a:t>
            </a:r>
            <a:r>
              <a:rPr lang="en-US" sz="2000" dirty="0" err="1"/>
              <a:t>ke</a:t>
            </a:r>
            <a:r>
              <a:rPr lang="en-US" sz="2000" dirty="0"/>
              <a:t> </a:t>
            </a:r>
            <a:r>
              <a:rPr lang="en-US" sz="2000" dirty="0" err="1"/>
              <a:t>komputer</a:t>
            </a:r>
            <a:r>
              <a:rPr lang="en-US" sz="2000" dirty="0"/>
              <a:t> </a:t>
            </a:r>
            <a:r>
              <a:rPr lang="en-US" sz="2000" dirty="0" err="1"/>
              <a:t>pertama</a:t>
            </a:r>
            <a:r>
              <a:rPr lang="en-US" sz="2000" dirty="0"/>
              <a:t>, </a:t>
            </a:r>
            <a:r>
              <a:rPr lang="en-US" sz="2000" dirty="0" err="1"/>
              <a:t>dan</a:t>
            </a:r>
            <a:r>
              <a:rPr lang="en-US" sz="2000" dirty="0"/>
              <a:t> </a:t>
            </a:r>
            <a:r>
              <a:rPr lang="en-US" sz="2000" dirty="0" err="1"/>
              <a:t>membentuk</a:t>
            </a:r>
            <a:r>
              <a:rPr lang="en-US" sz="2000" dirty="0"/>
              <a:t> </a:t>
            </a:r>
            <a:r>
              <a:rPr lang="en-US" sz="2000" dirty="0" err="1"/>
              <a:t>lingkaran</a:t>
            </a:r>
            <a:r>
              <a:rPr lang="en-US" sz="2000" dirty="0"/>
              <a:t> </a:t>
            </a:r>
            <a:r>
              <a:rPr lang="en-US" sz="2000" dirty="0" err="1"/>
              <a:t>sehingga</a:t>
            </a:r>
            <a:r>
              <a:rPr lang="en-US" sz="2000" dirty="0"/>
              <a:t> </a:t>
            </a:r>
            <a:r>
              <a:rPr lang="en-US" sz="2000" dirty="0" err="1"/>
              <a:t>disebut</a:t>
            </a:r>
            <a:r>
              <a:rPr lang="en-US" sz="2000" dirty="0"/>
              <a:t> </a:t>
            </a:r>
            <a:r>
              <a:rPr lang="en-US" sz="2000" dirty="0" smtClean="0"/>
              <a:t>ring.</a:t>
            </a:r>
          </a:p>
          <a:p>
            <a:pPr marL="365760" indent="-256032" algn="just" eaLnBrk="1" fontAlgn="auto" hangingPunct="1">
              <a:spcAft>
                <a:spcPts val="0"/>
              </a:spcAft>
              <a:buClr>
                <a:schemeClr val="accent3"/>
              </a:buClr>
              <a:buFont typeface="Georgia"/>
              <a:buChar char="•"/>
              <a:defRPr/>
            </a:pPr>
            <a:endParaRPr lang="en-US" sz="2000" dirty="0" smtClean="0"/>
          </a:p>
          <a:p>
            <a:pPr marL="365760" indent="-256032" algn="just" eaLnBrk="1" fontAlgn="auto" hangingPunct="1">
              <a:spcAft>
                <a:spcPts val="0"/>
              </a:spcAft>
              <a:buClr>
                <a:schemeClr val="accent3"/>
              </a:buClr>
              <a:buFont typeface="Georgia"/>
              <a:buChar char="•"/>
              <a:defRPr/>
            </a:pPr>
            <a:endParaRPr lang="en-US" sz="2000" dirty="0"/>
          </a:p>
          <a:p>
            <a:pPr marL="365760" indent="-256032" eaLnBrk="1" fontAlgn="auto" hangingPunct="1">
              <a:spcAft>
                <a:spcPts val="0"/>
              </a:spcAft>
              <a:buClr>
                <a:schemeClr val="accent3"/>
              </a:buClr>
              <a:buFont typeface="Georgia"/>
              <a:buChar char="•"/>
              <a:defRPr/>
            </a:pPr>
            <a:endParaRPr lang="en-US" sz="2000" dirty="0" smtClean="0"/>
          </a:p>
          <a:p>
            <a:pPr marL="365760" indent="-256032" eaLnBrk="1" fontAlgn="auto" hangingPunct="1">
              <a:spcAft>
                <a:spcPts val="0"/>
              </a:spcAft>
              <a:buClr>
                <a:schemeClr val="accent3"/>
              </a:buClr>
              <a:buFont typeface="Georgia"/>
              <a:buChar char="•"/>
              <a:defRPr/>
            </a:pPr>
            <a:endParaRPr lang="en-US" sz="2000" dirty="0"/>
          </a:p>
          <a:p>
            <a:pPr marL="365760" indent="-256032" eaLnBrk="1" fontAlgn="auto" hangingPunct="1">
              <a:spcAft>
                <a:spcPts val="0"/>
              </a:spcAft>
              <a:buClr>
                <a:schemeClr val="accent3"/>
              </a:buClr>
              <a:buFont typeface="Georgia"/>
              <a:buChar char="•"/>
              <a:defRPr/>
            </a:pPr>
            <a:endParaRPr lang="en-US" sz="2000" dirty="0" smtClean="0"/>
          </a:p>
          <a:p>
            <a:pPr marL="365760" indent="-256032" eaLnBrk="1" fontAlgn="auto" hangingPunct="1">
              <a:spcAft>
                <a:spcPts val="0"/>
              </a:spcAft>
              <a:buClr>
                <a:schemeClr val="accent3"/>
              </a:buClr>
              <a:buFont typeface="Georgia"/>
              <a:buChar char="•"/>
              <a:defRPr/>
            </a:pPr>
            <a:endParaRPr lang="en-US" sz="2000" dirty="0"/>
          </a:p>
          <a:p>
            <a:pPr marL="0" indent="0" eaLnBrk="1" fontAlgn="auto" hangingPunct="1">
              <a:spcAft>
                <a:spcPts val="0"/>
              </a:spcAft>
              <a:buClr>
                <a:schemeClr val="accent3"/>
              </a:buClr>
              <a:buFont typeface="Georgia"/>
              <a:buNone/>
              <a:defRPr/>
            </a:pPr>
            <a:endParaRPr lang="en-US" sz="2000" dirty="0" smtClean="0"/>
          </a:p>
          <a:p>
            <a:pPr marL="365760" indent="-256032" eaLnBrk="1" fontAlgn="auto" hangingPunct="1">
              <a:spcAft>
                <a:spcPts val="0"/>
              </a:spcAft>
              <a:buClr>
                <a:schemeClr val="accent3"/>
              </a:buClr>
              <a:buFont typeface="Georgia"/>
              <a:buChar char="•"/>
              <a:defRPr/>
            </a:pPr>
            <a:r>
              <a:rPr lang="en-US" sz="2000" b="1" dirty="0" err="1" smtClean="0"/>
              <a:t>Kelebihan</a:t>
            </a:r>
            <a:r>
              <a:rPr lang="en-US" sz="2000" b="1" dirty="0" smtClean="0"/>
              <a:t> </a:t>
            </a:r>
            <a:r>
              <a:rPr lang="en-US" sz="2000" dirty="0" smtClean="0"/>
              <a:t>: </a:t>
            </a:r>
            <a:r>
              <a:rPr lang="en-US" sz="2000" dirty="0" err="1" smtClean="0"/>
              <a:t>pada</a:t>
            </a:r>
            <a:r>
              <a:rPr lang="en-US" sz="2000" dirty="0" smtClean="0"/>
              <a:t> </a:t>
            </a:r>
            <a:r>
              <a:rPr lang="en-US" sz="2000" dirty="0" err="1"/>
              <a:t>kemudahan</a:t>
            </a:r>
            <a:r>
              <a:rPr lang="en-US" sz="2000" dirty="0"/>
              <a:t> </a:t>
            </a:r>
            <a:r>
              <a:rPr lang="en-US" sz="2000" dirty="0" err="1"/>
              <a:t>dalam</a:t>
            </a:r>
            <a:r>
              <a:rPr lang="en-US" sz="2000" dirty="0"/>
              <a:t> proses </a:t>
            </a:r>
            <a:r>
              <a:rPr lang="en-US" sz="2000" dirty="0" err="1"/>
              <a:t>pemasangan</a:t>
            </a:r>
            <a:r>
              <a:rPr lang="en-US" sz="2000" dirty="0"/>
              <a:t> </a:t>
            </a:r>
            <a:r>
              <a:rPr lang="en-US" sz="2000" dirty="0" err="1"/>
              <a:t>dan</a:t>
            </a:r>
            <a:r>
              <a:rPr lang="en-US" sz="2000" dirty="0"/>
              <a:t> </a:t>
            </a:r>
            <a:r>
              <a:rPr lang="en-US" sz="2000" dirty="0" err="1"/>
              <a:t>instalasi</a:t>
            </a:r>
            <a:r>
              <a:rPr lang="en-US" sz="2000" dirty="0"/>
              <a:t>, </a:t>
            </a:r>
            <a:r>
              <a:rPr lang="en-US" sz="2000" dirty="0" err="1"/>
              <a:t>penggunaan</a:t>
            </a:r>
            <a:r>
              <a:rPr lang="en-US" sz="2000" dirty="0"/>
              <a:t> </a:t>
            </a:r>
            <a:r>
              <a:rPr lang="en-US" sz="2000" dirty="0" err="1"/>
              <a:t>jumlah</a:t>
            </a:r>
            <a:r>
              <a:rPr lang="en-US" sz="2000" dirty="0"/>
              <a:t> </a:t>
            </a:r>
            <a:r>
              <a:rPr lang="en-US" sz="2000" b="1" dirty="0" err="1"/>
              <a:t>kabel</a:t>
            </a:r>
            <a:r>
              <a:rPr lang="en-US" sz="2000" b="1" dirty="0"/>
              <a:t> </a:t>
            </a:r>
            <a:r>
              <a:rPr lang="en-US" sz="2000" b="1" dirty="0" err="1"/>
              <a:t>lan</a:t>
            </a:r>
            <a:r>
              <a:rPr lang="en-US" sz="2000" dirty="0"/>
              <a:t> yang </a:t>
            </a:r>
            <a:r>
              <a:rPr lang="en-US" sz="2000" dirty="0" err="1"/>
              <a:t>sedikit</a:t>
            </a:r>
            <a:r>
              <a:rPr lang="en-US" sz="2000" dirty="0"/>
              <a:t> </a:t>
            </a:r>
            <a:r>
              <a:rPr lang="en-US" sz="2000" dirty="0" err="1"/>
              <a:t>sehingga</a:t>
            </a:r>
            <a:r>
              <a:rPr lang="en-US" sz="2000" dirty="0"/>
              <a:t> </a:t>
            </a:r>
            <a:r>
              <a:rPr lang="en-US" sz="2000" dirty="0" err="1"/>
              <a:t>akan</a:t>
            </a:r>
            <a:r>
              <a:rPr lang="en-US" sz="2000" dirty="0"/>
              <a:t> </a:t>
            </a:r>
            <a:r>
              <a:rPr lang="en-US" sz="2000" dirty="0" err="1"/>
              <a:t>menghemat</a:t>
            </a:r>
            <a:r>
              <a:rPr lang="en-US" sz="2000" dirty="0"/>
              <a:t> </a:t>
            </a:r>
            <a:r>
              <a:rPr lang="en-US" sz="2000" dirty="0" err="1"/>
              <a:t>biaya</a:t>
            </a:r>
            <a:r>
              <a:rPr lang="en-US" sz="2000" dirty="0"/>
              <a:t>.</a:t>
            </a:r>
          </a:p>
          <a:p>
            <a:pPr marL="365760" indent="-256032" eaLnBrk="1" fontAlgn="auto" hangingPunct="1">
              <a:spcAft>
                <a:spcPts val="0"/>
              </a:spcAft>
              <a:buClr>
                <a:schemeClr val="accent3"/>
              </a:buClr>
              <a:buFont typeface="Georgia"/>
              <a:buChar char="•"/>
              <a:defRPr/>
            </a:pPr>
            <a:r>
              <a:rPr lang="en-US" sz="2000" b="1" dirty="0" err="1"/>
              <a:t>Kekurangan</a:t>
            </a:r>
            <a:r>
              <a:rPr lang="en-US" sz="2000" b="1" dirty="0"/>
              <a:t> </a:t>
            </a:r>
            <a:r>
              <a:rPr lang="en-US" sz="2000" dirty="0" smtClean="0"/>
              <a:t>: paling </a:t>
            </a:r>
            <a:r>
              <a:rPr lang="en-US" sz="2000" dirty="0"/>
              <a:t>fatal </a:t>
            </a:r>
            <a:r>
              <a:rPr lang="en-US" sz="2000" dirty="0" err="1"/>
              <a:t>dari</a:t>
            </a:r>
            <a:r>
              <a:rPr lang="en-US" sz="2000" dirty="0"/>
              <a:t> </a:t>
            </a:r>
            <a:r>
              <a:rPr lang="en-US" sz="2000" dirty="0" err="1"/>
              <a:t>topologi</a:t>
            </a:r>
            <a:r>
              <a:rPr lang="en-US" sz="2000" dirty="0"/>
              <a:t> </a:t>
            </a:r>
            <a:r>
              <a:rPr lang="en-US" sz="2000" dirty="0" err="1"/>
              <a:t>ini</a:t>
            </a:r>
            <a:r>
              <a:rPr lang="en-US" sz="2000" dirty="0"/>
              <a:t> </a:t>
            </a:r>
            <a:r>
              <a:rPr lang="en-US" sz="2000" dirty="0" err="1"/>
              <a:t>adalah</a:t>
            </a:r>
            <a:r>
              <a:rPr lang="en-US" sz="2000" dirty="0"/>
              <a:t>, </a:t>
            </a:r>
            <a:r>
              <a:rPr lang="en-US" sz="2000" dirty="0" err="1"/>
              <a:t>jika</a:t>
            </a:r>
            <a:r>
              <a:rPr lang="en-US" sz="2000" dirty="0"/>
              <a:t> </a:t>
            </a:r>
            <a:r>
              <a:rPr lang="en-US" sz="2000" dirty="0" err="1"/>
              <a:t>salah</a:t>
            </a:r>
            <a:r>
              <a:rPr lang="en-US" sz="2000" dirty="0"/>
              <a:t> </a:t>
            </a:r>
            <a:r>
              <a:rPr lang="en-US" sz="2000" dirty="0" err="1"/>
              <a:t>satu</a:t>
            </a:r>
            <a:r>
              <a:rPr lang="en-US" sz="2000" dirty="0"/>
              <a:t> </a:t>
            </a:r>
            <a:r>
              <a:rPr lang="en-US" sz="2000" dirty="0" err="1"/>
              <a:t>komputer</a:t>
            </a:r>
            <a:r>
              <a:rPr lang="en-US" sz="2000" dirty="0"/>
              <a:t> </a:t>
            </a:r>
            <a:r>
              <a:rPr lang="en-US" sz="2000" dirty="0" err="1"/>
              <a:t>ataupun</a:t>
            </a:r>
            <a:r>
              <a:rPr lang="en-US" sz="2000" dirty="0"/>
              <a:t> </a:t>
            </a:r>
            <a:r>
              <a:rPr lang="en-US" sz="2000" dirty="0" err="1"/>
              <a:t>kabel</a:t>
            </a:r>
            <a:r>
              <a:rPr lang="en-US" sz="2000" dirty="0"/>
              <a:t> </a:t>
            </a:r>
            <a:r>
              <a:rPr lang="en-US" sz="2000" dirty="0" err="1"/>
              <a:t>nya</a:t>
            </a:r>
            <a:r>
              <a:rPr lang="en-US" sz="2000" dirty="0"/>
              <a:t> </a:t>
            </a:r>
            <a:r>
              <a:rPr lang="en-US" sz="2000" dirty="0" err="1"/>
              <a:t>bermasalah</a:t>
            </a:r>
            <a:r>
              <a:rPr lang="en-US" sz="2000" dirty="0"/>
              <a:t>, </a:t>
            </a:r>
            <a:r>
              <a:rPr lang="en-US" sz="2000" dirty="0" err="1"/>
              <a:t>maka</a:t>
            </a:r>
            <a:r>
              <a:rPr lang="en-US" sz="2000" dirty="0"/>
              <a:t> </a:t>
            </a:r>
            <a:r>
              <a:rPr lang="en-US" sz="2000" dirty="0" err="1"/>
              <a:t>pengiriman</a:t>
            </a:r>
            <a:r>
              <a:rPr lang="en-US" sz="2000" dirty="0"/>
              <a:t> data </a:t>
            </a:r>
            <a:r>
              <a:rPr lang="en-US" sz="2000" dirty="0" err="1"/>
              <a:t>akan</a:t>
            </a:r>
            <a:r>
              <a:rPr lang="en-US" sz="2000" dirty="0"/>
              <a:t> </a:t>
            </a:r>
            <a:r>
              <a:rPr lang="en-US" sz="2000" dirty="0" err="1"/>
              <a:t>terganggu</a:t>
            </a:r>
            <a:r>
              <a:rPr lang="en-US" sz="2000" dirty="0"/>
              <a:t> </a:t>
            </a:r>
            <a:r>
              <a:rPr lang="en-US" sz="2000" dirty="0" err="1"/>
              <a:t>bahkan</a:t>
            </a:r>
            <a:r>
              <a:rPr lang="en-US" sz="2000" dirty="0"/>
              <a:t> error.</a:t>
            </a:r>
          </a:p>
          <a:p>
            <a:pPr marL="0" indent="0" eaLnBrk="1" fontAlgn="auto" hangingPunct="1">
              <a:spcAft>
                <a:spcPts val="0"/>
              </a:spcAft>
              <a:buClr>
                <a:schemeClr val="accent3"/>
              </a:buClr>
              <a:buFont typeface="Georgia"/>
              <a:buNone/>
              <a:defRPr/>
            </a:pPr>
            <a:r>
              <a:rPr lang="en-US" sz="2000" dirty="0" smtClean="0"/>
              <a:t/>
            </a:r>
            <a:br>
              <a:rPr lang="en-US" sz="2000" dirty="0" smtClean="0"/>
            </a:br>
            <a:endParaRPr lang="en-US" sz="2000" dirty="0"/>
          </a:p>
        </p:txBody>
      </p:sp>
      <p:pic>
        <p:nvPicPr>
          <p:cNvPr id="16387" name="Picture 2"/>
          <p:cNvPicPr>
            <a:picLocks noChangeArrowheads="1"/>
          </p:cNvPicPr>
          <p:nvPr/>
        </p:nvPicPr>
        <p:blipFill>
          <a:blip r:embed="rId2" cstate="print">
            <a:lum bright="-6000" contrast="18000"/>
            <a:grayscl/>
            <a:extLst>
              <a:ext uri="{28A0092B-C50C-407E-A947-70E740481C1C}">
                <a14:useLocalDpi xmlns:a14="http://schemas.microsoft.com/office/drawing/2010/main" val="0"/>
              </a:ext>
            </a:extLst>
          </a:blip>
          <a:srcRect/>
          <a:stretch>
            <a:fillRect/>
          </a:stretch>
        </p:blipFill>
        <p:spPr bwMode="auto">
          <a:xfrm>
            <a:off x="3275013" y="2492375"/>
            <a:ext cx="2952750" cy="194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009EA1"/>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9275"/>
            <a:ext cx="8229600" cy="5581650"/>
          </a:xfrm>
        </p:spPr>
        <p:txBody>
          <a:bodyPr>
            <a:noAutofit/>
          </a:bodyPr>
          <a:lstStyle/>
          <a:p>
            <a:pPr marL="109728" indent="0" eaLnBrk="1" fontAlgn="auto" hangingPunct="1">
              <a:spcAft>
                <a:spcPts val="0"/>
              </a:spcAft>
              <a:buClr>
                <a:schemeClr val="accent3"/>
              </a:buClr>
              <a:buFont typeface="Georgia"/>
              <a:buNone/>
              <a:defRPr/>
            </a:pPr>
            <a:r>
              <a:rPr lang="en-US" sz="2000" b="1" dirty="0"/>
              <a:t>c</a:t>
            </a:r>
            <a:r>
              <a:rPr lang="en-US" sz="2000" b="1" dirty="0" smtClean="0"/>
              <a:t>. </a:t>
            </a:r>
            <a:r>
              <a:rPr lang="en-US" sz="2000" b="1" dirty="0" err="1"/>
              <a:t>Topologi</a:t>
            </a:r>
            <a:r>
              <a:rPr lang="en-US" sz="2000" b="1" dirty="0"/>
              <a:t> Star</a:t>
            </a:r>
            <a:r>
              <a:rPr lang="en-US" sz="2000" dirty="0" smtClean="0"/>
              <a:t/>
            </a:r>
            <a:br>
              <a:rPr lang="en-US" sz="2000" dirty="0" smtClean="0"/>
            </a:br>
            <a:r>
              <a:rPr lang="en-US" sz="2000" dirty="0" err="1"/>
              <a:t>Topologi</a:t>
            </a:r>
            <a:r>
              <a:rPr lang="en-US" sz="2000" dirty="0"/>
              <a:t> </a:t>
            </a:r>
            <a:r>
              <a:rPr lang="en-US" sz="2000" dirty="0" err="1"/>
              <a:t>ini</a:t>
            </a:r>
            <a:r>
              <a:rPr lang="en-US" sz="2000" dirty="0"/>
              <a:t> </a:t>
            </a:r>
            <a:r>
              <a:rPr lang="en-US" sz="2000" dirty="0" err="1"/>
              <a:t>membentuk</a:t>
            </a:r>
            <a:r>
              <a:rPr lang="en-US" sz="2000" dirty="0"/>
              <a:t> </a:t>
            </a:r>
            <a:r>
              <a:rPr lang="en-US" sz="2000" dirty="0" err="1"/>
              <a:t>seperti</a:t>
            </a:r>
            <a:r>
              <a:rPr lang="en-US" sz="2000" dirty="0"/>
              <a:t> </a:t>
            </a:r>
            <a:r>
              <a:rPr lang="en-US" sz="2000" dirty="0" err="1"/>
              <a:t>bintang</a:t>
            </a:r>
            <a:r>
              <a:rPr lang="en-US" sz="2000" dirty="0"/>
              <a:t> </a:t>
            </a:r>
            <a:r>
              <a:rPr lang="en-US" sz="2000" dirty="0" err="1"/>
              <a:t>karena</a:t>
            </a:r>
            <a:r>
              <a:rPr lang="en-US" sz="2000" dirty="0"/>
              <a:t> </a:t>
            </a:r>
            <a:r>
              <a:rPr lang="en-US" sz="2000" dirty="0" err="1"/>
              <a:t>semua</a:t>
            </a:r>
            <a:r>
              <a:rPr lang="en-US" sz="2000" dirty="0"/>
              <a:t> </a:t>
            </a:r>
            <a:r>
              <a:rPr lang="en-US" sz="2000" dirty="0" err="1"/>
              <a:t>komputer</a:t>
            </a:r>
            <a:r>
              <a:rPr lang="en-US" sz="2000" dirty="0"/>
              <a:t> di </a:t>
            </a:r>
            <a:r>
              <a:rPr lang="en-US" sz="2000" dirty="0" err="1"/>
              <a:t>hubungkan</a:t>
            </a:r>
            <a:r>
              <a:rPr lang="en-US" sz="2000" dirty="0"/>
              <a:t> </a:t>
            </a:r>
            <a:r>
              <a:rPr lang="en-US" sz="2000" dirty="0" err="1"/>
              <a:t>ke</a:t>
            </a:r>
            <a:r>
              <a:rPr lang="en-US" sz="2000" dirty="0"/>
              <a:t> </a:t>
            </a:r>
            <a:r>
              <a:rPr lang="en-US" sz="2000" dirty="0" err="1"/>
              <a:t>sebuah</a:t>
            </a:r>
            <a:r>
              <a:rPr lang="en-US" sz="2000" dirty="0"/>
              <a:t> hub </a:t>
            </a:r>
            <a:r>
              <a:rPr lang="en-US" sz="2000" dirty="0" err="1"/>
              <a:t>atau</a:t>
            </a:r>
            <a:r>
              <a:rPr lang="en-US" sz="2000" dirty="0"/>
              <a:t> switch </a:t>
            </a:r>
            <a:r>
              <a:rPr lang="en-US" sz="2000" dirty="0" err="1"/>
              <a:t>dengan</a:t>
            </a:r>
            <a:r>
              <a:rPr lang="en-US" sz="2000" dirty="0"/>
              <a:t> </a:t>
            </a:r>
            <a:r>
              <a:rPr lang="en-US" sz="2000" dirty="0" err="1"/>
              <a:t>kabel</a:t>
            </a:r>
            <a:r>
              <a:rPr lang="en-US" sz="2000" dirty="0"/>
              <a:t> UTP, </a:t>
            </a:r>
            <a:r>
              <a:rPr lang="en-US" sz="2000" dirty="0" err="1"/>
              <a:t>sehingga</a:t>
            </a:r>
            <a:r>
              <a:rPr lang="en-US" sz="2000" dirty="0"/>
              <a:t> hub/switch </a:t>
            </a:r>
            <a:r>
              <a:rPr lang="en-US" sz="2000" dirty="0" err="1"/>
              <a:t>lah</a:t>
            </a:r>
            <a:r>
              <a:rPr lang="en-US" sz="2000" dirty="0"/>
              <a:t> </a:t>
            </a:r>
            <a:r>
              <a:rPr lang="en-US" sz="2000" dirty="0" err="1"/>
              <a:t>pusat</a:t>
            </a:r>
            <a:r>
              <a:rPr lang="en-US" sz="2000" dirty="0"/>
              <a:t> </a:t>
            </a:r>
            <a:r>
              <a:rPr lang="en-US" sz="2000" dirty="0" err="1"/>
              <a:t>dari</a:t>
            </a:r>
            <a:r>
              <a:rPr lang="en-US" sz="2000" dirty="0"/>
              <a:t> </a:t>
            </a:r>
            <a:r>
              <a:rPr lang="en-US" sz="2000" dirty="0" err="1"/>
              <a:t>jaringan</a:t>
            </a:r>
            <a:r>
              <a:rPr lang="en-US" sz="2000" dirty="0"/>
              <a:t> </a:t>
            </a:r>
            <a:r>
              <a:rPr lang="en-US" sz="2000" dirty="0" err="1"/>
              <a:t>dan</a:t>
            </a:r>
            <a:r>
              <a:rPr lang="en-US" sz="2000" dirty="0"/>
              <a:t> </a:t>
            </a:r>
            <a:r>
              <a:rPr lang="en-US" sz="2000" dirty="0" err="1"/>
              <a:t>bertugas</a:t>
            </a:r>
            <a:r>
              <a:rPr lang="en-US" sz="2000" dirty="0"/>
              <a:t> </a:t>
            </a:r>
            <a:r>
              <a:rPr lang="en-US" sz="2000" dirty="0" err="1"/>
              <a:t>untuk</a:t>
            </a:r>
            <a:r>
              <a:rPr lang="en-US" sz="2000" dirty="0"/>
              <a:t> </a:t>
            </a:r>
            <a:r>
              <a:rPr lang="en-US" sz="2000" dirty="0" err="1"/>
              <a:t>mengontrol</a:t>
            </a:r>
            <a:r>
              <a:rPr lang="en-US" sz="2000" dirty="0"/>
              <a:t> </a:t>
            </a:r>
            <a:r>
              <a:rPr lang="en-US" sz="2000" dirty="0" err="1"/>
              <a:t>lalu</a:t>
            </a:r>
            <a:r>
              <a:rPr lang="en-US" sz="2000" dirty="0"/>
              <a:t> </a:t>
            </a:r>
            <a:r>
              <a:rPr lang="en-US" sz="2000" dirty="0" err="1"/>
              <a:t>lintas</a:t>
            </a:r>
            <a:r>
              <a:rPr lang="en-US" sz="2000" dirty="0"/>
              <a:t> data, </a:t>
            </a:r>
            <a:r>
              <a:rPr lang="en-US" sz="2000" dirty="0" err="1"/>
              <a:t>jadi</a:t>
            </a:r>
            <a:r>
              <a:rPr lang="en-US" sz="2000" dirty="0"/>
              <a:t> </a:t>
            </a:r>
            <a:r>
              <a:rPr lang="en-US" sz="2000" dirty="0" err="1"/>
              <a:t>jika</a:t>
            </a:r>
            <a:r>
              <a:rPr lang="en-US" sz="2000" dirty="0"/>
              <a:t> </a:t>
            </a:r>
            <a:r>
              <a:rPr lang="en-US" sz="2000" dirty="0" err="1"/>
              <a:t>komputer</a:t>
            </a:r>
            <a:r>
              <a:rPr lang="en-US" sz="2000" dirty="0"/>
              <a:t> 1 </a:t>
            </a:r>
            <a:r>
              <a:rPr lang="en-US" sz="2000" dirty="0" err="1"/>
              <a:t>ingin</a:t>
            </a:r>
            <a:r>
              <a:rPr lang="en-US" sz="2000" dirty="0"/>
              <a:t> </a:t>
            </a:r>
            <a:r>
              <a:rPr lang="en-US" sz="2000" dirty="0" err="1"/>
              <a:t>mengirim</a:t>
            </a:r>
            <a:r>
              <a:rPr lang="en-US" sz="2000" dirty="0"/>
              <a:t> data </a:t>
            </a:r>
            <a:r>
              <a:rPr lang="en-US" sz="2000" dirty="0" err="1"/>
              <a:t>ke</a:t>
            </a:r>
            <a:r>
              <a:rPr lang="en-US" sz="2000" dirty="0"/>
              <a:t> </a:t>
            </a:r>
            <a:r>
              <a:rPr lang="en-US" sz="2000" dirty="0" err="1"/>
              <a:t>komputer</a:t>
            </a:r>
            <a:r>
              <a:rPr lang="en-US" sz="2000" dirty="0"/>
              <a:t> 4, data </a:t>
            </a:r>
            <a:r>
              <a:rPr lang="en-US" sz="2000" dirty="0" err="1"/>
              <a:t>akan</a:t>
            </a:r>
            <a:r>
              <a:rPr lang="en-US" sz="2000" dirty="0"/>
              <a:t> </a:t>
            </a:r>
            <a:r>
              <a:rPr lang="en-US" sz="2000" dirty="0" err="1"/>
              <a:t>dikirim</a:t>
            </a:r>
            <a:r>
              <a:rPr lang="en-US" sz="2000" dirty="0"/>
              <a:t> </a:t>
            </a:r>
            <a:r>
              <a:rPr lang="en-US" sz="2000" dirty="0" err="1"/>
              <a:t>ke</a:t>
            </a:r>
            <a:r>
              <a:rPr lang="en-US" sz="2000" dirty="0"/>
              <a:t> switch </a:t>
            </a:r>
            <a:r>
              <a:rPr lang="en-US" sz="2000" dirty="0" err="1"/>
              <a:t>dan</a:t>
            </a:r>
            <a:r>
              <a:rPr lang="en-US" sz="2000" dirty="0"/>
              <a:t> </a:t>
            </a:r>
            <a:r>
              <a:rPr lang="en-US" sz="2000" dirty="0" err="1"/>
              <a:t>langsung</a:t>
            </a:r>
            <a:r>
              <a:rPr lang="en-US" sz="2000" dirty="0"/>
              <a:t> di </a:t>
            </a:r>
            <a:r>
              <a:rPr lang="en-US" sz="2000" dirty="0" err="1"/>
              <a:t>kirimkan</a:t>
            </a:r>
            <a:r>
              <a:rPr lang="en-US" sz="2000" dirty="0"/>
              <a:t> </a:t>
            </a:r>
            <a:r>
              <a:rPr lang="en-US" sz="2000" dirty="0" err="1"/>
              <a:t>ke</a:t>
            </a:r>
            <a:r>
              <a:rPr lang="en-US" sz="2000" dirty="0"/>
              <a:t> </a:t>
            </a:r>
            <a:r>
              <a:rPr lang="en-US" sz="2000" dirty="0" err="1"/>
              <a:t>komputer</a:t>
            </a:r>
            <a:r>
              <a:rPr lang="en-US" sz="2000" dirty="0"/>
              <a:t> </a:t>
            </a:r>
            <a:r>
              <a:rPr lang="en-US" sz="2000" dirty="0" err="1"/>
              <a:t>tujuan</a:t>
            </a:r>
            <a:r>
              <a:rPr lang="en-US" sz="2000" dirty="0"/>
              <a:t> </a:t>
            </a:r>
            <a:r>
              <a:rPr lang="en-US" sz="2000" dirty="0" err="1"/>
              <a:t>tanpa</a:t>
            </a:r>
            <a:r>
              <a:rPr lang="en-US" sz="2000" dirty="0"/>
              <a:t> </a:t>
            </a:r>
            <a:r>
              <a:rPr lang="en-US" sz="2000" dirty="0" err="1"/>
              <a:t>melewati</a:t>
            </a:r>
            <a:r>
              <a:rPr lang="en-US" sz="2000" dirty="0"/>
              <a:t> </a:t>
            </a:r>
            <a:r>
              <a:rPr lang="en-US" sz="2000" dirty="0" err="1"/>
              <a:t>komputer</a:t>
            </a:r>
            <a:r>
              <a:rPr lang="en-US" sz="2000" dirty="0"/>
              <a:t> lain</a:t>
            </a:r>
            <a:r>
              <a:rPr lang="en-US" sz="2000" dirty="0" smtClean="0"/>
              <a:t>.</a:t>
            </a:r>
          </a:p>
          <a:p>
            <a:pPr marL="109728" indent="0" eaLnBrk="1" fontAlgn="auto" hangingPunct="1">
              <a:spcAft>
                <a:spcPts val="0"/>
              </a:spcAft>
              <a:buClr>
                <a:schemeClr val="accent3"/>
              </a:buClr>
              <a:buFont typeface="Georgia"/>
              <a:buNone/>
              <a:defRPr/>
            </a:pPr>
            <a:endParaRPr lang="en-US" sz="2000" dirty="0" smtClean="0"/>
          </a:p>
          <a:p>
            <a:pPr marL="109728" indent="0" eaLnBrk="1" fontAlgn="auto" hangingPunct="1">
              <a:spcAft>
                <a:spcPts val="0"/>
              </a:spcAft>
              <a:buClr>
                <a:schemeClr val="accent3"/>
              </a:buClr>
              <a:buFont typeface="Georgia"/>
              <a:buNone/>
              <a:defRPr/>
            </a:pPr>
            <a:r>
              <a:rPr lang="en-US" sz="2000" dirty="0" smtClean="0"/>
              <a:t> </a:t>
            </a:r>
          </a:p>
          <a:p>
            <a:pPr marL="365760" indent="-256032" eaLnBrk="1" fontAlgn="auto" hangingPunct="1">
              <a:spcAft>
                <a:spcPts val="0"/>
              </a:spcAft>
              <a:buClr>
                <a:schemeClr val="accent3"/>
              </a:buClr>
              <a:buFont typeface="Georgia"/>
              <a:buChar char="•"/>
              <a:defRPr/>
            </a:pPr>
            <a:endParaRPr lang="en-US" sz="2000" dirty="0"/>
          </a:p>
        </p:txBody>
      </p:sp>
      <p:pic>
        <p:nvPicPr>
          <p:cNvPr id="17411"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87625" y="2924175"/>
            <a:ext cx="3676650" cy="284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8229600" cy="4324350"/>
          </a:xfrm>
        </p:spPr>
        <p:txBody>
          <a:bodyPr>
            <a:normAutofit fontScale="92500" lnSpcReduction="10000"/>
          </a:bodyPr>
          <a:lstStyle/>
          <a:p>
            <a:pPr marL="365760" indent="-256032" eaLnBrk="1" fontAlgn="auto" hangingPunct="1">
              <a:spcAft>
                <a:spcPts val="0"/>
              </a:spcAft>
              <a:buClr>
                <a:schemeClr val="accent3"/>
              </a:buClr>
              <a:buFont typeface="Georgia"/>
              <a:buChar char="•"/>
              <a:defRPr/>
            </a:pPr>
            <a:r>
              <a:rPr lang="en-US" b="1" dirty="0" err="1"/>
              <a:t>Kelebihan</a:t>
            </a:r>
            <a:r>
              <a:rPr lang="en-US" dirty="0"/>
              <a:t> : </a:t>
            </a:r>
            <a:r>
              <a:rPr lang="en-US" dirty="0" err="1"/>
              <a:t>sangat</a:t>
            </a:r>
            <a:r>
              <a:rPr lang="en-US" dirty="0"/>
              <a:t> </a:t>
            </a:r>
            <a:r>
              <a:rPr lang="en-US" dirty="0" err="1"/>
              <a:t>mudah</a:t>
            </a:r>
            <a:r>
              <a:rPr lang="en-US" dirty="0"/>
              <a:t> </a:t>
            </a:r>
            <a:r>
              <a:rPr lang="en-US" dirty="0" err="1"/>
              <a:t>mendeteksi</a:t>
            </a:r>
            <a:r>
              <a:rPr lang="en-US" dirty="0"/>
              <a:t> </a:t>
            </a:r>
            <a:r>
              <a:rPr lang="en-US" dirty="0" err="1"/>
              <a:t>komputer</a:t>
            </a:r>
            <a:r>
              <a:rPr lang="en-US" dirty="0"/>
              <a:t> </a:t>
            </a:r>
            <a:r>
              <a:rPr lang="en-US" dirty="0" err="1"/>
              <a:t>mana</a:t>
            </a:r>
            <a:r>
              <a:rPr lang="en-US" dirty="0"/>
              <a:t> yang </a:t>
            </a:r>
            <a:r>
              <a:rPr lang="en-US" dirty="0" err="1"/>
              <a:t>mengalami</a:t>
            </a:r>
            <a:r>
              <a:rPr lang="en-US" dirty="0"/>
              <a:t> </a:t>
            </a:r>
            <a:r>
              <a:rPr lang="en-US" dirty="0" err="1"/>
              <a:t>gangguan</a:t>
            </a:r>
            <a:r>
              <a:rPr lang="en-US" dirty="0"/>
              <a:t>, </a:t>
            </a:r>
            <a:r>
              <a:rPr lang="en-US" dirty="0" err="1"/>
              <a:t>mudah</a:t>
            </a:r>
            <a:r>
              <a:rPr lang="en-US" dirty="0"/>
              <a:t> </a:t>
            </a:r>
            <a:r>
              <a:rPr lang="en-US" dirty="0" err="1"/>
              <a:t>untuk</a:t>
            </a:r>
            <a:r>
              <a:rPr lang="en-US" dirty="0"/>
              <a:t> </a:t>
            </a:r>
            <a:r>
              <a:rPr lang="en-US" dirty="0" err="1"/>
              <a:t>melakukan</a:t>
            </a:r>
            <a:r>
              <a:rPr lang="en-US" dirty="0"/>
              <a:t> </a:t>
            </a:r>
            <a:r>
              <a:rPr lang="en-US" dirty="0" err="1"/>
              <a:t>penambahan</a:t>
            </a:r>
            <a:r>
              <a:rPr lang="en-US" dirty="0"/>
              <a:t> </a:t>
            </a:r>
            <a:r>
              <a:rPr lang="en-US" dirty="0" err="1"/>
              <a:t>atau</a:t>
            </a:r>
            <a:r>
              <a:rPr lang="en-US" dirty="0"/>
              <a:t> </a:t>
            </a:r>
            <a:r>
              <a:rPr lang="en-US" dirty="0" err="1"/>
              <a:t>pengurangan</a:t>
            </a:r>
            <a:r>
              <a:rPr lang="en-US" dirty="0"/>
              <a:t> </a:t>
            </a:r>
            <a:r>
              <a:rPr lang="en-US" dirty="0" err="1"/>
              <a:t>komputer</a:t>
            </a:r>
            <a:r>
              <a:rPr lang="en-US" dirty="0"/>
              <a:t> </a:t>
            </a:r>
            <a:r>
              <a:rPr lang="en-US" dirty="0" err="1"/>
              <a:t>tanpa</a:t>
            </a:r>
            <a:r>
              <a:rPr lang="en-US" dirty="0"/>
              <a:t> </a:t>
            </a:r>
            <a:r>
              <a:rPr lang="en-US" dirty="0" err="1"/>
              <a:t>mengganggu</a:t>
            </a:r>
            <a:r>
              <a:rPr lang="en-US" dirty="0"/>
              <a:t> yang lain, </a:t>
            </a:r>
            <a:r>
              <a:rPr lang="en-US" dirty="0" err="1"/>
              <a:t>serta</a:t>
            </a:r>
            <a:r>
              <a:rPr lang="en-US" dirty="0"/>
              <a:t> </a:t>
            </a:r>
            <a:r>
              <a:rPr lang="en-US" dirty="0" err="1"/>
              <a:t>tingkat</a:t>
            </a:r>
            <a:r>
              <a:rPr lang="en-US" dirty="0"/>
              <a:t> </a:t>
            </a:r>
            <a:r>
              <a:rPr lang="en-US" dirty="0" err="1"/>
              <a:t>keamanan</a:t>
            </a:r>
            <a:r>
              <a:rPr lang="en-US" dirty="0"/>
              <a:t> </a:t>
            </a:r>
            <a:r>
              <a:rPr lang="en-US" dirty="0" err="1"/>
              <a:t>sebuah</a:t>
            </a:r>
            <a:r>
              <a:rPr lang="en-US" dirty="0"/>
              <a:t> data </a:t>
            </a:r>
            <a:r>
              <a:rPr lang="en-US" dirty="0" err="1"/>
              <a:t>lebih</a:t>
            </a:r>
            <a:r>
              <a:rPr lang="en-US" dirty="0"/>
              <a:t> </a:t>
            </a:r>
            <a:r>
              <a:rPr lang="en-US" dirty="0" err="1" smtClean="0"/>
              <a:t>tinggi</a:t>
            </a:r>
            <a:r>
              <a:rPr lang="en-US" dirty="0"/>
              <a:t>.</a:t>
            </a:r>
          </a:p>
          <a:p>
            <a:pPr marL="365760" indent="-256032" eaLnBrk="1" fontAlgn="auto" hangingPunct="1">
              <a:spcAft>
                <a:spcPts val="0"/>
              </a:spcAft>
              <a:buClr>
                <a:schemeClr val="accent3"/>
              </a:buClr>
              <a:buFont typeface="Georgia"/>
              <a:buChar char="•"/>
              <a:defRPr/>
            </a:pPr>
            <a:r>
              <a:rPr lang="en-US" b="1" dirty="0" err="1"/>
              <a:t>Kekurangan</a:t>
            </a:r>
            <a:r>
              <a:rPr lang="en-US" dirty="0"/>
              <a:t> :  </a:t>
            </a:r>
            <a:r>
              <a:rPr lang="en-US" dirty="0" err="1"/>
              <a:t>memerlukan</a:t>
            </a:r>
            <a:r>
              <a:rPr lang="en-US" dirty="0"/>
              <a:t> </a:t>
            </a:r>
            <a:r>
              <a:rPr lang="en-US" dirty="0" err="1"/>
              <a:t>biaya</a:t>
            </a:r>
            <a:r>
              <a:rPr lang="en-US" dirty="0"/>
              <a:t> yang </a:t>
            </a:r>
            <a:r>
              <a:rPr lang="en-US" dirty="0" err="1"/>
              <a:t>tinggi</a:t>
            </a:r>
            <a:r>
              <a:rPr lang="en-US" dirty="0"/>
              <a:t> </a:t>
            </a:r>
            <a:r>
              <a:rPr lang="en-US" dirty="0" err="1"/>
              <a:t>untuk</a:t>
            </a:r>
            <a:r>
              <a:rPr lang="en-US" dirty="0"/>
              <a:t> </a:t>
            </a:r>
            <a:r>
              <a:rPr lang="en-US" dirty="0" err="1"/>
              <a:t>pemasangan</a:t>
            </a:r>
            <a:r>
              <a:rPr lang="en-US" dirty="0"/>
              <a:t>, </a:t>
            </a:r>
            <a:r>
              <a:rPr lang="en-US" dirty="0" err="1"/>
              <a:t>karena</a:t>
            </a:r>
            <a:r>
              <a:rPr lang="en-US" dirty="0"/>
              <a:t> </a:t>
            </a:r>
            <a:r>
              <a:rPr lang="en-US" dirty="0" err="1"/>
              <a:t>membutuhkan</a:t>
            </a:r>
            <a:r>
              <a:rPr lang="en-US" dirty="0"/>
              <a:t> </a:t>
            </a:r>
            <a:r>
              <a:rPr lang="en-US" dirty="0" err="1"/>
              <a:t>kabel</a:t>
            </a:r>
            <a:r>
              <a:rPr lang="en-US" dirty="0"/>
              <a:t> yang </a:t>
            </a:r>
            <a:r>
              <a:rPr lang="en-US" dirty="0" err="1"/>
              <a:t>banyak</a:t>
            </a:r>
            <a:r>
              <a:rPr lang="en-US" dirty="0"/>
              <a:t> </a:t>
            </a:r>
            <a:r>
              <a:rPr lang="en-US" dirty="0" err="1"/>
              <a:t>serta</a:t>
            </a:r>
            <a:r>
              <a:rPr lang="en-US" dirty="0"/>
              <a:t> switch/hub, </a:t>
            </a:r>
            <a:r>
              <a:rPr lang="en-US" dirty="0" err="1"/>
              <a:t>dan</a:t>
            </a:r>
            <a:r>
              <a:rPr lang="en-US" dirty="0"/>
              <a:t> </a:t>
            </a:r>
            <a:r>
              <a:rPr lang="en-US" dirty="0" err="1"/>
              <a:t>kestabilan</a:t>
            </a:r>
            <a:r>
              <a:rPr lang="en-US" dirty="0"/>
              <a:t> </a:t>
            </a:r>
            <a:r>
              <a:rPr lang="en-US" dirty="0" err="1"/>
              <a:t>jaringan</a:t>
            </a:r>
            <a:r>
              <a:rPr lang="en-US" dirty="0"/>
              <a:t> </a:t>
            </a:r>
            <a:r>
              <a:rPr lang="en-US" dirty="0" err="1"/>
              <a:t>sangat</a:t>
            </a:r>
            <a:r>
              <a:rPr lang="en-US" dirty="0"/>
              <a:t> </a:t>
            </a:r>
            <a:r>
              <a:rPr lang="en-US" dirty="0" err="1"/>
              <a:t>tergantung</a:t>
            </a:r>
            <a:r>
              <a:rPr lang="en-US" dirty="0"/>
              <a:t> </a:t>
            </a:r>
            <a:r>
              <a:rPr lang="en-US" dirty="0" err="1"/>
              <a:t>pada</a:t>
            </a:r>
            <a:r>
              <a:rPr lang="en-US" dirty="0"/>
              <a:t> terminal </a:t>
            </a:r>
            <a:r>
              <a:rPr lang="en-US" dirty="0" err="1"/>
              <a:t>pusat</a:t>
            </a:r>
            <a:r>
              <a:rPr lang="en-US" dirty="0"/>
              <a:t>, </a:t>
            </a:r>
            <a:r>
              <a:rPr lang="en-US" dirty="0" err="1"/>
              <a:t>sehingga</a:t>
            </a:r>
            <a:r>
              <a:rPr lang="en-US" dirty="0"/>
              <a:t> </a:t>
            </a:r>
            <a:r>
              <a:rPr lang="en-US" dirty="0" err="1"/>
              <a:t>jika</a:t>
            </a:r>
            <a:r>
              <a:rPr lang="en-US" dirty="0"/>
              <a:t> switch/hub </a:t>
            </a:r>
            <a:r>
              <a:rPr lang="en-US" dirty="0" err="1"/>
              <a:t>mengalami</a:t>
            </a:r>
            <a:r>
              <a:rPr lang="en-US" dirty="0"/>
              <a:t> </a:t>
            </a:r>
            <a:r>
              <a:rPr lang="en-US" dirty="0" err="1"/>
              <a:t>gangguan</a:t>
            </a:r>
            <a:r>
              <a:rPr lang="en-US" dirty="0"/>
              <a:t>, </a:t>
            </a:r>
            <a:r>
              <a:rPr lang="en-US" dirty="0" err="1"/>
              <a:t>maka</a:t>
            </a:r>
            <a:r>
              <a:rPr lang="en-US" dirty="0"/>
              <a:t> </a:t>
            </a:r>
            <a:r>
              <a:rPr lang="en-US" dirty="0" err="1"/>
              <a:t>seluruh</a:t>
            </a:r>
            <a:r>
              <a:rPr lang="en-US" dirty="0"/>
              <a:t> </a:t>
            </a:r>
            <a:r>
              <a:rPr lang="en-US" dirty="0" err="1"/>
              <a:t>jaringan</a:t>
            </a:r>
            <a:r>
              <a:rPr lang="en-US" dirty="0"/>
              <a:t> </a:t>
            </a:r>
            <a:r>
              <a:rPr lang="en-US" dirty="0" err="1"/>
              <a:t>akan</a:t>
            </a:r>
            <a:r>
              <a:rPr lang="en-US" dirty="0"/>
              <a:t> </a:t>
            </a:r>
            <a:r>
              <a:rPr lang="en-US" dirty="0" err="1"/>
              <a:t>terganggu</a:t>
            </a:r>
            <a:r>
              <a:rPr lang="en-US" dirty="0"/>
              <a:t>.</a:t>
            </a:r>
          </a:p>
          <a:p>
            <a:pPr marL="365760" indent="-256032" eaLnBrk="1" fontAlgn="auto" hangingPunct="1">
              <a:spcAft>
                <a:spcPts val="0"/>
              </a:spcAft>
              <a:buClr>
                <a:schemeClr val="accent3"/>
              </a:buClr>
              <a:buFont typeface="Georgia"/>
              <a:buChar char="•"/>
              <a:defRPr/>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457200" y="765175"/>
            <a:ext cx="8229600" cy="5808663"/>
          </a:xfrm>
        </p:spPr>
        <p:txBody>
          <a:bodyPr/>
          <a:lstStyle/>
          <a:p>
            <a:pPr marL="107950" indent="0" eaLnBrk="1" hangingPunct="1">
              <a:buFont typeface="Georgia" pitchFamily="18" charset="0"/>
              <a:buNone/>
            </a:pPr>
            <a:r>
              <a:rPr lang="en-US" b="1" smtClean="0"/>
              <a:t>d. Topologi Mesh</a:t>
            </a:r>
            <a:r>
              <a:rPr lang="en-US" smtClean="0"/>
              <a:t/>
            </a:r>
            <a:br>
              <a:rPr lang="en-US" smtClean="0"/>
            </a:br>
            <a:r>
              <a:rPr lang="en-US" smtClean="0"/>
              <a:t>Pada topologi ini setiap komputer akan terhubung dengan komputer lain dalam jaringannya menggunakan kabel tunggal, jadi proses pengiriman data akan langsung mencapai komputer tujuan tanpa melalui komputer lain ataupun switch atau hub.</a:t>
            </a:r>
          </a:p>
          <a:p>
            <a:pPr marL="107950" indent="0" eaLnBrk="1" hangingPunct="1">
              <a:buFont typeface="Georgia" pitchFamily="18" charset="0"/>
              <a:buNone/>
            </a:pPr>
            <a:endParaRPr lang="en-US" smtClean="0"/>
          </a:p>
        </p:txBody>
      </p:sp>
      <p:pic>
        <p:nvPicPr>
          <p:cNvPr id="19459"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860800"/>
            <a:ext cx="3960813"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p:cNvSpPr>
            <a:spLocks noGrp="1"/>
          </p:cNvSpPr>
          <p:nvPr>
            <p:ph idx="1"/>
          </p:nvPr>
        </p:nvSpPr>
        <p:spPr>
          <a:xfrm>
            <a:off x="457200" y="1196752"/>
            <a:ext cx="8229600" cy="4324350"/>
          </a:xfrm>
        </p:spPr>
        <p:txBody>
          <a:bodyPr/>
          <a:lstStyle/>
          <a:p>
            <a:pPr eaLnBrk="1" hangingPunct="1"/>
            <a:r>
              <a:rPr lang="en-US" dirty="0" err="1" smtClean="0"/>
              <a:t>Kelebihanya</a:t>
            </a:r>
            <a:r>
              <a:rPr lang="en-US" dirty="0" smtClean="0"/>
              <a:t> </a:t>
            </a:r>
            <a:r>
              <a:rPr lang="en-US" dirty="0" err="1" smtClean="0"/>
              <a:t>adalah</a:t>
            </a:r>
            <a:r>
              <a:rPr lang="en-US" dirty="0" smtClean="0"/>
              <a:t> proses </a:t>
            </a:r>
            <a:r>
              <a:rPr lang="en-US" dirty="0" err="1" smtClean="0"/>
              <a:t>pengiriman</a:t>
            </a:r>
            <a:r>
              <a:rPr lang="en-US" dirty="0" smtClean="0"/>
              <a:t> </a:t>
            </a:r>
            <a:r>
              <a:rPr lang="en-US" dirty="0" err="1" smtClean="0"/>
              <a:t>lebih</a:t>
            </a:r>
            <a:r>
              <a:rPr lang="en-US" dirty="0" smtClean="0"/>
              <a:t> </a:t>
            </a:r>
            <a:r>
              <a:rPr lang="en-US" dirty="0" err="1" smtClean="0">
                <a:hlinkClick r:id="rId2" tooltip="cara mempercepat koneksi internet"/>
              </a:rPr>
              <a:t>cepat</a:t>
            </a:r>
            <a:r>
              <a:rPr lang="en-US" dirty="0" smtClean="0"/>
              <a:t> </a:t>
            </a:r>
            <a:r>
              <a:rPr lang="en-US" dirty="0" err="1" smtClean="0"/>
              <a:t>dan</a:t>
            </a:r>
            <a:r>
              <a:rPr lang="en-US" dirty="0" smtClean="0"/>
              <a:t> </a:t>
            </a:r>
            <a:r>
              <a:rPr lang="en-US" dirty="0" err="1" smtClean="0"/>
              <a:t>tanpa</a:t>
            </a:r>
            <a:r>
              <a:rPr lang="en-US" dirty="0" smtClean="0"/>
              <a:t> </a:t>
            </a:r>
            <a:r>
              <a:rPr lang="en-US" dirty="0" err="1" smtClean="0"/>
              <a:t>melalui</a:t>
            </a:r>
            <a:r>
              <a:rPr lang="en-US" dirty="0" smtClean="0"/>
              <a:t> </a:t>
            </a:r>
            <a:r>
              <a:rPr lang="en-US" dirty="0" err="1" smtClean="0"/>
              <a:t>komputer</a:t>
            </a:r>
            <a:r>
              <a:rPr lang="en-US" dirty="0" smtClean="0"/>
              <a:t> lain, </a:t>
            </a:r>
            <a:r>
              <a:rPr lang="en-US" dirty="0" err="1" smtClean="0"/>
              <a:t>jika</a:t>
            </a:r>
            <a:r>
              <a:rPr lang="en-US" dirty="0" smtClean="0"/>
              <a:t> </a:t>
            </a:r>
            <a:r>
              <a:rPr lang="en-US" dirty="0" err="1" smtClean="0"/>
              <a:t>salah</a:t>
            </a:r>
            <a:r>
              <a:rPr lang="en-US" dirty="0" smtClean="0"/>
              <a:t> </a:t>
            </a:r>
            <a:r>
              <a:rPr lang="en-US" dirty="0" err="1" smtClean="0"/>
              <a:t>satu</a:t>
            </a:r>
            <a:r>
              <a:rPr lang="en-US" dirty="0" smtClean="0"/>
              <a:t> </a:t>
            </a:r>
            <a:r>
              <a:rPr lang="en-US" dirty="0" err="1" smtClean="0"/>
              <a:t>komputer</a:t>
            </a:r>
            <a:r>
              <a:rPr lang="en-US" dirty="0" smtClean="0"/>
              <a:t> </a:t>
            </a:r>
            <a:r>
              <a:rPr lang="en-US" dirty="0" err="1" smtClean="0"/>
              <a:t>mengalami</a:t>
            </a:r>
            <a:r>
              <a:rPr lang="en-US" dirty="0" smtClean="0"/>
              <a:t> </a:t>
            </a:r>
            <a:r>
              <a:rPr lang="en-US" dirty="0" err="1" smtClean="0"/>
              <a:t>kerusakan</a:t>
            </a:r>
            <a:r>
              <a:rPr lang="en-US" dirty="0" smtClean="0"/>
              <a:t> </a:t>
            </a:r>
            <a:r>
              <a:rPr lang="en-US" dirty="0" err="1" smtClean="0"/>
              <a:t>tidak</a:t>
            </a:r>
            <a:r>
              <a:rPr lang="en-US" dirty="0" smtClean="0"/>
              <a:t> </a:t>
            </a:r>
            <a:r>
              <a:rPr lang="en-US" dirty="0" err="1" smtClean="0"/>
              <a:t>akan</a:t>
            </a:r>
            <a:r>
              <a:rPr lang="en-US" dirty="0" smtClean="0"/>
              <a:t> </a:t>
            </a:r>
            <a:r>
              <a:rPr lang="en-US" dirty="0" err="1" smtClean="0"/>
              <a:t>menggangu</a:t>
            </a:r>
            <a:r>
              <a:rPr lang="en-US" dirty="0" smtClean="0"/>
              <a:t> </a:t>
            </a:r>
            <a:r>
              <a:rPr lang="en-US" dirty="0" err="1" smtClean="0"/>
              <a:t>komputer</a:t>
            </a:r>
            <a:r>
              <a:rPr lang="en-US" dirty="0" smtClean="0"/>
              <a:t> lain.</a:t>
            </a:r>
          </a:p>
          <a:p>
            <a:pPr eaLnBrk="1" hangingPunct="1"/>
            <a:r>
              <a:rPr lang="en-US" dirty="0" err="1" smtClean="0"/>
              <a:t>Kekurangan</a:t>
            </a:r>
            <a:r>
              <a:rPr lang="en-US" dirty="0" smtClean="0"/>
              <a:t> </a:t>
            </a:r>
            <a:r>
              <a:rPr lang="en-US" dirty="0" err="1" smtClean="0"/>
              <a:t>dari</a:t>
            </a:r>
            <a:r>
              <a:rPr lang="en-US" dirty="0" smtClean="0"/>
              <a:t> </a:t>
            </a:r>
            <a:r>
              <a:rPr lang="en-US" dirty="0" err="1" smtClean="0"/>
              <a:t>topologi</a:t>
            </a:r>
            <a:r>
              <a:rPr lang="en-US" dirty="0" smtClean="0"/>
              <a:t> </a:t>
            </a:r>
            <a:r>
              <a:rPr lang="en-US" dirty="0" err="1" smtClean="0"/>
              <a:t>ini</a:t>
            </a:r>
            <a:r>
              <a:rPr lang="en-US" dirty="0" smtClean="0"/>
              <a:t> </a:t>
            </a:r>
            <a:r>
              <a:rPr lang="en-US" dirty="0" err="1" smtClean="0"/>
              <a:t>sudah</a:t>
            </a:r>
            <a:r>
              <a:rPr lang="en-US" dirty="0" smtClean="0"/>
              <a:t> </a:t>
            </a:r>
            <a:r>
              <a:rPr lang="en-US" dirty="0" err="1" smtClean="0"/>
              <a:t>jelas</a:t>
            </a:r>
            <a:r>
              <a:rPr lang="en-US" dirty="0" smtClean="0"/>
              <a:t>, </a:t>
            </a:r>
            <a:r>
              <a:rPr lang="en-US" dirty="0" err="1" smtClean="0"/>
              <a:t>akan</a:t>
            </a:r>
            <a:r>
              <a:rPr lang="en-US" dirty="0" smtClean="0"/>
              <a:t> </a:t>
            </a:r>
            <a:r>
              <a:rPr lang="en-US" dirty="0" err="1" smtClean="0"/>
              <a:t>memakan</a:t>
            </a:r>
            <a:r>
              <a:rPr lang="en-US" dirty="0" smtClean="0"/>
              <a:t> </a:t>
            </a:r>
            <a:r>
              <a:rPr lang="en-US" dirty="0" err="1" smtClean="0"/>
              <a:t>sangat</a:t>
            </a:r>
            <a:r>
              <a:rPr lang="en-US" dirty="0" smtClean="0"/>
              <a:t> </a:t>
            </a:r>
            <a:r>
              <a:rPr lang="en-US" dirty="0" err="1" smtClean="0"/>
              <a:t>banyak</a:t>
            </a:r>
            <a:r>
              <a:rPr lang="en-US" dirty="0" smtClean="0"/>
              <a:t> </a:t>
            </a:r>
            <a:r>
              <a:rPr lang="en-US" dirty="0" err="1" smtClean="0"/>
              <a:t>biaya</a:t>
            </a:r>
            <a:r>
              <a:rPr lang="en-US" dirty="0" smtClean="0"/>
              <a:t> </a:t>
            </a:r>
            <a:r>
              <a:rPr lang="en-US" dirty="0" err="1" smtClean="0"/>
              <a:t>karena</a:t>
            </a:r>
            <a:r>
              <a:rPr lang="en-US" dirty="0" smtClean="0"/>
              <a:t> </a:t>
            </a:r>
            <a:r>
              <a:rPr lang="en-US" dirty="0" err="1" smtClean="0"/>
              <a:t>membutuhkan</a:t>
            </a:r>
            <a:r>
              <a:rPr lang="en-US" dirty="0" smtClean="0"/>
              <a:t> </a:t>
            </a:r>
            <a:r>
              <a:rPr lang="en-US" dirty="0" err="1" smtClean="0"/>
              <a:t>jumlah</a:t>
            </a:r>
            <a:r>
              <a:rPr lang="en-US" dirty="0" smtClean="0"/>
              <a:t> </a:t>
            </a:r>
            <a:r>
              <a:rPr lang="en-US" dirty="0" err="1" smtClean="0"/>
              <a:t>kabel</a:t>
            </a:r>
            <a:r>
              <a:rPr lang="en-US" dirty="0" smtClean="0"/>
              <a:t> yang </a:t>
            </a:r>
            <a:r>
              <a:rPr lang="en-US" dirty="0" err="1" smtClean="0"/>
              <a:t>sangat</a:t>
            </a:r>
            <a:r>
              <a:rPr lang="en-US" dirty="0" smtClean="0"/>
              <a:t> </a:t>
            </a:r>
            <a:r>
              <a:rPr lang="en-US" dirty="0" err="1" smtClean="0"/>
              <a:t>banyak</a:t>
            </a:r>
            <a:r>
              <a:rPr lang="en-US" dirty="0" smtClean="0"/>
              <a:t> </a:t>
            </a:r>
            <a:r>
              <a:rPr lang="en-US" dirty="0" err="1" smtClean="0"/>
              <a:t>dan</a:t>
            </a:r>
            <a:r>
              <a:rPr lang="en-US" dirty="0" smtClean="0"/>
              <a:t> </a:t>
            </a:r>
            <a:r>
              <a:rPr lang="en-US" dirty="0" err="1" smtClean="0"/>
              <a:t>setiap</a:t>
            </a:r>
            <a:r>
              <a:rPr lang="en-US" dirty="0" smtClean="0"/>
              <a:t> </a:t>
            </a:r>
            <a:r>
              <a:rPr lang="en-US" dirty="0" err="1" smtClean="0"/>
              <a:t>komputer</a:t>
            </a:r>
            <a:r>
              <a:rPr lang="en-US" dirty="0" smtClean="0"/>
              <a:t> </a:t>
            </a:r>
            <a:r>
              <a:rPr lang="en-US" dirty="0" err="1" smtClean="0"/>
              <a:t>harus</a:t>
            </a:r>
            <a:r>
              <a:rPr lang="en-US" dirty="0" smtClean="0"/>
              <a:t> </a:t>
            </a:r>
            <a:r>
              <a:rPr lang="en-US" dirty="0" err="1" smtClean="0"/>
              <a:t>memiliki</a:t>
            </a:r>
            <a:r>
              <a:rPr lang="en-US" dirty="0" smtClean="0"/>
              <a:t> Port I/O yang </a:t>
            </a:r>
            <a:r>
              <a:rPr lang="en-US" dirty="0" err="1" smtClean="0"/>
              <a:t>banyak</a:t>
            </a:r>
            <a:r>
              <a:rPr lang="en-US" dirty="0" smtClean="0"/>
              <a:t> </a:t>
            </a:r>
            <a:r>
              <a:rPr lang="en-US" dirty="0" err="1" smtClean="0"/>
              <a:t>juga</a:t>
            </a:r>
            <a:r>
              <a:rPr lang="en-US" dirty="0" smtClean="0"/>
              <a:t>, </a:t>
            </a:r>
            <a:r>
              <a:rPr lang="en-US" dirty="0" err="1" smtClean="0"/>
              <a:t>selain</a:t>
            </a:r>
            <a:r>
              <a:rPr lang="en-US" dirty="0" smtClean="0"/>
              <a:t> </a:t>
            </a:r>
            <a:r>
              <a:rPr lang="en-US" dirty="0" err="1" smtClean="0"/>
              <a:t>itu</a:t>
            </a:r>
            <a:r>
              <a:rPr lang="en-US" dirty="0" smtClean="0"/>
              <a:t> proses </a:t>
            </a:r>
            <a:r>
              <a:rPr lang="en-US" dirty="0" err="1" smtClean="0">
                <a:hlinkClick r:id="rId3" tooltip="cara install ulang windows 7"/>
              </a:rPr>
              <a:t>instalasi</a:t>
            </a:r>
            <a:r>
              <a:rPr lang="en-US" dirty="0" smtClean="0"/>
              <a:t> </a:t>
            </a:r>
            <a:r>
              <a:rPr lang="en-US" dirty="0" err="1" smtClean="0"/>
              <a:t>sangat</a:t>
            </a:r>
            <a:r>
              <a:rPr lang="en-US" dirty="0" smtClean="0"/>
              <a:t> </a:t>
            </a:r>
            <a:r>
              <a:rPr lang="en-US" dirty="0" err="1" smtClean="0"/>
              <a:t>rumit</a:t>
            </a:r>
            <a:r>
              <a:rPr lang="en-US" dirty="0" smtClean="0"/>
              <a:t>.</a:t>
            </a:r>
          </a:p>
          <a:p>
            <a:pPr eaLnBrk="1" hangingPunct="1"/>
            <a:endParaRPr lang="en-U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457200" y="620713"/>
            <a:ext cx="8229600" cy="5953125"/>
          </a:xfrm>
        </p:spPr>
        <p:txBody>
          <a:bodyPr/>
          <a:lstStyle/>
          <a:p>
            <a:pPr marL="107950" indent="0" eaLnBrk="1" hangingPunct="1">
              <a:buFont typeface="Georgia" pitchFamily="18" charset="0"/>
              <a:buNone/>
            </a:pPr>
            <a:r>
              <a:rPr lang="en-US" b="1" smtClean="0"/>
              <a:t>e. Topologi Tree</a:t>
            </a:r>
          </a:p>
          <a:p>
            <a:pPr marL="107950" indent="0" eaLnBrk="1" hangingPunct="1">
              <a:buFont typeface="Georgia" pitchFamily="18" charset="0"/>
              <a:buNone/>
            </a:pPr>
            <a:r>
              <a:rPr lang="en-US" smtClean="0"/>
              <a:t/>
            </a:r>
            <a:br>
              <a:rPr lang="en-US" smtClean="0"/>
            </a:br>
            <a:r>
              <a:rPr lang="en-US" sz="2000" b="1" i="1" smtClean="0">
                <a:hlinkClick r:id="rId2" tooltip="topologi jaringan komputer"/>
              </a:rPr>
              <a:t>Topologi jaringan komputer</a:t>
            </a:r>
            <a:r>
              <a:rPr lang="en-US" sz="2000" smtClean="0"/>
              <a:t> Tree merupakan gabungan dari beberapa topologi star yang dihubungan dengan topologi bus, jadi setiap topologi star akan terhubung ke topologi star lainnya menggunakan topologi bus, biasanya dalam topologi ini terdapat beberapa tingkatan jaringan, dan jaringan yang berada pada tingkat yang lebih tinggi dapat mengontrol jaringan yang berada pada tingkat yang lebih rendah.</a:t>
            </a:r>
          </a:p>
          <a:p>
            <a:pPr marL="107950" indent="0" eaLnBrk="1" hangingPunct="1">
              <a:buFont typeface="Georgia" pitchFamily="18" charset="0"/>
              <a:buNone/>
            </a:pPr>
            <a:endParaRPr lang="en-US" sz="2000" smtClean="0"/>
          </a:p>
        </p:txBody>
      </p:sp>
      <p:pic>
        <p:nvPicPr>
          <p:cNvPr id="21507"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48038" y="3573463"/>
            <a:ext cx="2946400" cy="303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a:xfrm>
            <a:off x="457200" y="1196752"/>
            <a:ext cx="8229600" cy="4324350"/>
          </a:xfrm>
        </p:spPr>
        <p:txBody>
          <a:bodyPr/>
          <a:lstStyle/>
          <a:p>
            <a:pPr eaLnBrk="1" hangingPunct="1"/>
            <a:r>
              <a:rPr lang="en-US" dirty="0" err="1" smtClean="0"/>
              <a:t>Kelebihan</a:t>
            </a:r>
            <a:r>
              <a:rPr lang="en-US" dirty="0" smtClean="0"/>
              <a:t> </a:t>
            </a:r>
            <a:r>
              <a:rPr lang="en-US" dirty="0" err="1" smtClean="0"/>
              <a:t>topologi</a:t>
            </a:r>
            <a:r>
              <a:rPr lang="en-US" dirty="0" smtClean="0"/>
              <a:t> tree </a:t>
            </a:r>
            <a:r>
              <a:rPr lang="en-US" dirty="0" err="1" smtClean="0"/>
              <a:t>adalah</a:t>
            </a:r>
            <a:r>
              <a:rPr lang="en-US" dirty="0" smtClean="0"/>
              <a:t> </a:t>
            </a:r>
            <a:r>
              <a:rPr lang="en-US" dirty="0" err="1" smtClean="0"/>
              <a:t>mudah</a:t>
            </a:r>
            <a:r>
              <a:rPr lang="en-US" dirty="0" smtClean="0"/>
              <a:t> </a:t>
            </a:r>
            <a:r>
              <a:rPr lang="en-US" dirty="0" err="1" smtClean="0"/>
              <a:t>menemukan</a:t>
            </a:r>
            <a:r>
              <a:rPr lang="en-US" dirty="0" smtClean="0"/>
              <a:t> </a:t>
            </a:r>
            <a:r>
              <a:rPr lang="en-US" dirty="0" err="1" smtClean="0"/>
              <a:t>suatu</a:t>
            </a:r>
            <a:r>
              <a:rPr lang="en-US" dirty="0" smtClean="0"/>
              <a:t> </a:t>
            </a:r>
            <a:r>
              <a:rPr lang="en-US" dirty="0" err="1" smtClean="0"/>
              <a:t>kesalahan</a:t>
            </a:r>
            <a:r>
              <a:rPr lang="en-US" dirty="0" smtClean="0"/>
              <a:t> </a:t>
            </a:r>
            <a:r>
              <a:rPr lang="en-US" dirty="0" err="1" smtClean="0"/>
              <a:t>dan</a:t>
            </a:r>
            <a:r>
              <a:rPr lang="en-US" dirty="0" smtClean="0"/>
              <a:t> </a:t>
            </a:r>
            <a:r>
              <a:rPr lang="en-US" dirty="0" err="1" smtClean="0"/>
              <a:t>juga</a:t>
            </a:r>
            <a:r>
              <a:rPr lang="en-US" dirty="0" smtClean="0"/>
              <a:t> </a:t>
            </a:r>
            <a:r>
              <a:rPr lang="en-US" dirty="0" err="1" smtClean="0"/>
              <a:t>mudah</a:t>
            </a:r>
            <a:r>
              <a:rPr lang="en-US" dirty="0" smtClean="0"/>
              <a:t> </a:t>
            </a:r>
            <a:r>
              <a:rPr lang="en-US" dirty="0" err="1" smtClean="0"/>
              <a:t>melakukan</a:t>
            </a:r>
            <a:r>
              <a:rPr lang="en-US" dirty="0" smtClean="0"/>
              <a:t> </a:t>
            </a:r>
            <a:r>
              <a:rPr lang="en-US" dirty="0" err="1" smtClean="0"/>
              <a:t>perubahan</a:t>
            </a:r>
            <a:r>
              <a:rPr lang="en-US" dirty="0" smtClean="0"/>
              <a:t> </a:t>
            </a:r>
            <a:r>
              <a:rPr lang="en-US" dirty="0" err="1" smtClean="0"/>
              <a:t>jaringan</a:t>
            </a:r>
            <a:r>
              <a:rPr lang="en-US" dirty="0" smtClean="0"/>
              <a:t> </a:t>
            </a:r>
            <a:r>
              <a:rPr lang="en-US" dirty="0" err="1" smtClean="0"/>
              <a:t>jika</a:t>
            </a:r>
            <a:r>
              <a:rPr lang="en-US" dirty="0" smtClean="0"/>
              <a:t> </a:t>
            </a:r>
            <a:r>
              <a:rPr lang="en-US" dirty="0" err="1" smtClean="0"/>
              <a:t>diperlukan</a:t>
            </a:r>
            <a:r>
              <a:rPr lang="en-US" dirty="0" smtClean="0"/>
              <a:t>.</a:t>
            </a:r>
          </a:p>
          <a:p>
            <a:pPr eaLnBrk="1" hangingPunct="1"/>
            <a:r>
              <a:rPr lang="en-US" dirty="0" err="1" smtClean="0"/>
              <a:t>Kekurangan</a:t>
            </a:r>
            <a:r>
              <a:rPr lang="en-US" dirty="0" smtClean="0"/>
              <a:t> </a:t>
            </a:r>
            <a:r>
              <a:rPr lang="en-US" dirty="0" err="1" smtClean="0"/>
              <a:t>nya</a:t>
            </a:r>
            <a:r>
              <a:rPr lang="en-US" dirty="0" smtClean="0"/>
              <a:t> </a:t>
            </a:r>
            <a:r>
              <a:rPr lang="en-US" dirty="0" err="1" smtClean="0"/>
              <a:t>yaitu</a:t>
            </a:r>
            <a:r>
              <a:rPr lang="en-US" dirty="0" smtClean="0"/>
              <a:t> </a:t>
            </a:r>
            <a:r>
              <a:rPr lang="en-US" dirty="0" err="1" smtClean="0"/>
              <a:t>menggunakan</a:t>
            </a:r>
            <a:r>
              <a:rPr lang="en-US" dirty="0" smtClean="0"/>
              <a:t> </a:t>
            </a:r>
            <a:r>
              <a:rPr lang="en-US" dirty="0" err="1" smtClean="0"/>
              <a:t>banyak</a:t>
            </a:r>
            <a:r>
              <a:rPr lang="en-US" dirty="0" smtClean="0"/>
              <a:t> </a:t>
            </a:r>
            <a:r>
              <a:rPr lang="en-US" dirty="0" err="1" smtClean="0"/>
              <a:t>kabel</a:t>
            </a:r>
            <a:r>
              <a:rPr lang="en-US" dirty="0" smtClean="0"/>
              <a:t>, </a:t>
            </a:r>
            <a:r>
              <a:rPr lang="en-US" dirty="0" err="1" smtClean="0"/>
              <a:t>sering</a:t>
            </a:r>
            <a:r>
              <a:rPr lang="en-US" dirty="0" smtClean="0"/>
              <a:t> </a:t>
            </a:r>
            <a:r>
              <a:rPr lang="en-US" dirty="0" err="1" smtClean="0"/>
              <a:t>terjadi</a:t>
            </a:r>
            <a:r>
              <a:rPr lang="en-US" dirty="0" smtClean="0"/>
              <a:t> </a:t>
            </a:r>
            <a:r>
              <a:rPr lang="en-US" dirty="0" err="1" smtClean="0"/>
              <a:t>tabrakan</a:t>
            </a:r>
            <a:r>
              <a:rPr lang="en-US" dirty="0" smtClean="0"/>
              <a:t> </a:t>
            </a:r>
            <a:r>
              <a:rPr lang="en-US" dirty="0" err="1" smtClean="0"/>
              <a:t>dan</a:t>
            </a:r>
            <a:r>
              <a:rPr lang="en-US" dirty="0" smtClean="0"/>
              <a:t> </a:t>
            </a:r>
            <a:r>
              <a:rPr lang="en-US" dirty="0" err="1" smtClean="0"/>
              <a:t>lambat</a:t>
            </a:r>
            <a:r>
              <a:rPr lang="en-US" dirty="0" smtClean="0"/>
              <a:t>, </a:t>
            </a:r>
            <a:r>
              <a:rPr lang="en-US" dirty="0" err="1" smtClean="0"/>
              <a:t>jika</a:t>
            </a:r>
            <a:r>
              <a:rPr lang="en-US" dirty="0" smtClean="0"/>
              <a:t> </a:t>
            </a:r>
            <a:r>
              <a:rPr lang="en-US" dirty="0" err="1" smtClean="0"/>
              <a:t>terjadi</a:t>
            </a:r>
            <a:r>
              <a:rPr lang="en-US" dirty="0" smtClean="0"/>
              <a:t> </a:t>
            </a:r>
            <a:r>
              <a:rPr lang="en-US" dirty="0" err="1" smtClean="0"/>
              <a:t>kesalahan</a:t>
            </a:r>
            <a:r>
              <a:rPr lang="en-US" dirty="0" smtClean="0"/>
              <a:t> </a:t>
            </a:r>
            <a:r>
              <a:rPr lang="en-US" dirty="0" err="1" smtClean="0"/>
              <a:t>pada</a:t>
            </a:r>
            <a:r>
              <a:rPr lang="en-US" dirty="0" smtClean="0"/>
              <a:t> </a:t>
            </a:r>
            <a:r>
              <a:rPr lang="en-US" dirty="0" err="1" smtClean="0"/>
              <a:t>jaringan</a:t>
            </a:r>
            <a:r>
              <a:rPr lang="en-US" dirty="0" smtClean="0"/>
              <a:t> </a:t>
            </a:r>
            <a:r>
              <a:rPr lang="en-US" dirty="0" err="1" smtClean="0"/>
              <a:t>tingkat</a:t>
            </a:r>
            <a:r>
              <a:rPr lang="en-US" dirty="0" smtClean="0"/>
              <a:t> </a:t>
            </a:r>
            <a:r>
              <a:rPr lang="en-US" dirty="0" err="1" smtClean="0"/>
              <a:t>tinggi</a:t>
            </a:r>
            <a:r>
              <a:rPr lang="en-US" dirty="0" smtClean="0"/>
              <a:t>, </a:t>
            </a:r>
            <a:r>
              <a:rPr lang="en-US" dirty="0" err="1" smtClean="0"/>
              <a:t>maka</a:t>
            </a:r>
            <a:r>
              <a:rPr lang="en-US" dirty="0" smtClean="0"/>
              <a:t> </a:t>
            </a:r>
            <a:r>
              <a:rPr lang="en-US" dirty="0" err="1" smtClean="0"/>
              <a:t>jaringan</a:t>
            </a:r>
            <a:r>
              <a:rPr lang="en-US" dirty="0" smtClean="0"/>
              <a:t> </a:t>
            </a:r>
            <a:r>
              <a:rPr lang="en-US" dirty="0" err="1" smtClean="0"/>
              <a:t>tingkat</a:t>
            </a:r>
            <a:r>
              <a:rPr lang="en-US" dirty="0" smtClean="0"/>
              <a:t> </a:t>
            </a:r>
            <a:r>
              <a:rPr lang="en-US" dirty="0" err="1" smtClean="0"/>
              <a:t>rendah</a:t>
            </a:r>
            <a:r>
              <a:rPr lang="en-US" dirty="0" smtClean="0"/>
              <a:t> </a:t>
            </a:r>
            <a:r>
              <a:rPr lang="en-US" dirty="0" err="1" smtClean="0"/>
              <a:t>akan</a:t>
            </a:r>
            <a:r>
              <a:rPr lang="en-US" dirty="0" smtClean="0"/>
              <a:t> </a:t>
            </a:r>
            <a:r>
              <a:rPr lang="en-US" dirty="0" err="1" smtClean="0"/>
              <a:t>terganggu</a:t>
            </a:r>
            <a:r>
              <a:rPr lang="en-US" dirty="0" smtClean="0"/>
              <a:t> </a:t>
            </a:r>
            <a:r>
              <a:rPr lang="en-US" dirty="0" err="1" smtClean="0"/>
              <a:t>juga</a:t>
            </a:r>
            <a:r>
              <a:rPr lang="en-US" dirty="0" smtClean="0"/>
              <a:t>.</a:t>
            </a:r>
          </a:p>
          <a:p>
            <a:pPr eaLnBrk="1" hangingPunct="1"/>
            <a:endParaRPr lang="en-U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algn="ctr" eaLnBrk="1" fontAlgn="auto" hangingPunct="1">
              <a:spcAft>
                <a:spcPts val="0"/>
              </a:spcAft>
              <a:defRPr/>
            </a:pPr>
            <a:r>
              <a:rPr lang="en-US" altLang="en-US" sz="3400" b="1" dirty="0" smtClean="0"/>
              <a:t>KEUNTUNGAN PENGGUNAAN JARINGAN KOMPUTER</a:t>
            </a:r>
          </a:p>
        </p:txBody>
      </p:sp>
      <p:sp>
        <p:nvSpPr>
          <p:cNvPr id="23555" name="Rectangle 3"/>
          <p:cNvSpPr>
            <a:spLocks noGrp="1" noChangeArrowheads="1"/>
          </p:cNvSpPr>
          <p:nvPr>
            <p:ph idx="1"/>
          </p:nvPr>
        </p:nvSpPr>
        <p:spPr/>
        <p:txBody>
          <a:bodyPr/>
          <a:lstStyle/>
          <a:p>
            <a:pPr eaLnBrk="1" hangingPunct="1"/>
            <a:r>
              <a:rPr lang="en-US" altLang="en-US" smtClean="0"/>
              <a:t>Penggunaan data, aplikasi dan peralatan secara bersama-sama (sharing).</a:t>
            </a:r>
          </a:p>
          <a:p>
            <a:pPr eaLnBrk="1" hangingPunct="1"/>
            <a:r>
              <a:rPr lang="en-US" altLang="en-US" smtClean="0"/>
              <a:t>Akses ke jaringan menggunakan password &amp; pengaturan hak untuk data-data rahasia.</a:t>
            </a:r>
          </a:p>
          <a:p>
            <a:pPr eaLnBrk="1" hangingPunct="1"/>
            <a:r>
              <a:rPr lang="en-US" altLang="en-US" smtClean="0"/>
              <a:t>Komunikasi antar user menggunakan Email atau LAN Conference</a:t>
            </a:r>
          </a:p>
          <a:p>
            <a:pPr eaLnBrk="1" hangingPunct="1"/>
            <a:r>
              <a:rPr lang="en-US" altLang="en-US" smtClean="0"/>
              <a:t>Manajemen data yang tersentralisasi oleh seorang Supervisor / Administrator.</a:t>
            </a:r>
          </a:p>
          <a:p>
            <a:pPr eaLnBrk="1" hangingPunct="1"/>
            <a:r>
              <a:rPr lang="en-US" altLang="en-US" smtClean="0"/>
              <a:t>Data yang selalu Up To Date </a:t>
            </a:r>
          </a:p>
          <a:p>
            <a:pPr eaLnBrk="1" hangingPunct="1"/>
            <a:endParaRPr lang="en-US" altLang="en-US" smtClean="0"/>
          </a:p>
          <a:p>
            <a:pPr eaLnBrk="1" hangingPunct="1"/>
            <a:endParaRPr lang="en-US" altLang="en-US" smtClean="0"/>
          </a:p>
          <a:p>
            <a:pPr eaLnBrk="1" hangingPunct="1"/>
            <a:endParaRPr lang="en-US" altLang="en-US"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ctr" eaLnBrk="1" hangingPunct="1"/>
            <a:r>
              <a:rPr lang="en-US" altLang="en-US" b="1" smtClean="0"/>
              <a:t>JARINGAN KOMPUTER</a:t>
            </a:r>
          </a:p>
        </p:txBody>
      </p:sp>
      <p:sp>
        <p:nvSpPr>
          <p:cNvPr id="4099" name="Rectangle 3"/>
          <p:cNvSpPr>
            <a:spLocks noGrp="1" noChangeArrowheads="1"/>
          </p:cNvSpPr>
          <p:nvPr>
            <p:ph idx="1"/>
          </p:nvPr>
        </p:nvSpPr>
        <p:spPr/>
        <p:txBody>
          <a:bodyPr>
            <a:normAutofit/>
          </a:bodyPr>
          <a:lstStyle/>
          <a:p>
            <a:pPr marL="365760" indent="-256032" algn="just" eaLnBrk="1" fontAlgn="auto" hangingPunct="1">
              <a:lnSpc>
                <a:spcPct val="150000"/>
              </a:lnSpc>
              <a:spcAft>
                <a:spcPts val="0"/>
              </a:spcAft>
              <a:buClr>
                <a:schemeClr val="accent3"/>
              </a:buClr>
              <a:buFont typeface="Georgia"/>
              <a:buNone/>
              <a:defRPr/>
            </a:pPr>
            <a:r>
              <a:rPr lang="en-US" altLang="en-US" b="1" dirty="0" smtClean="0"/>
              <a:t>	</a:t>
            </a:r>
            <a:r>
              <a:rPr lang="en-US" altLang="en-US" b="1" dirty="0" err="1" smtClean="0"/>
              <a:t>Jaringan</a:t>
            </a:r>
            <a:r>
              <a:rPr lang="en-US" altLang="en-US" b="1" dirty="0" smtClean="0"/>
              <a:t> </a:t>
            </a:r>
            <a:r>
              <a:rPr lang="en-US" altLang="en-US" b="1" dirty="0" err="1" smtClean="0"/>
              <a:t>Komputer</a:t>
            </a:r>
            <a:r>
              <a:rPr lang="en-US" altLang="en-US" b="1" dirty="0" smtClean="0"/>
              <a:t> </a:t>
            </a:r>
            <a:r>
              <a:rPr lang="en-US" altLang="en-US" dirty="0" err="1" smtClean="0">
                <a:latin typeface="+mj-lt"/>
              </a:rPr>
              <a:t>adalah</a:t>
            </a:r>
            <a:r>
              <a:rPr lang="en-US" altLang="en-US" dirty="0" smtClean="0">
                <a:latin typeface="+mj-lt"/>
              </a:rPr>
              <a:t> </a:t>
            </a:r>
            <a:r>
              <a:rPr lang="en-US" altLang="en-US" dirty="0" err="1" smtClean="0">
                <a:latin typeface="+mj-lt"/>
              </a:rPr>
              <a:t>sebuah</a:t>
            </a:r>
            <a:r>
              <a:rPr lang="en-US" altLang="en-US" dirty="0" smtClean="0">
                <a:latin typeface="+mj-lt"/>
              </a:rPr>
              <a:t> </a:t>
            </a:r>
            <a:r>
              <a:rPr lang="en-US" altLang="en-US" dirty="0" err="1" smtClean="0">
                <a:latin typeface="+mj-lt"/>
              </a:rPr>
              <a:t>sistem</a:t>
            </a:r>
            <a:r>
              <a:rPr lang="en-US" altLang="en-US" dirty="0" smtClean="0">
                <a:latin typeface="+mj-lt"/>
              </a:rPr>
              <a:t> yang </a:t>
            </a:r>
            <a:r>
              <a:rPr lang="en-US" altLang="en-US" dirty="0" err="1" smtClean="0">
                <a:latin typeface="+mj-lt"/>
              </a:rPr>
              <a:t>terdiri</a:t>
            </a:r>
            <a:r>
              <a:rPr lang="en-US" altLang="en-US" dirty="0" smtClean="0">
                <a:latin typeface="+mj-lt"/>
              </a:rPr>
              <a:t> </a:t>
            </a:r>
            <a:r>
              <a:rPr lang="en-US" altLang="en-US" dirty="0" err="1" smtClean="0">
                <a:latin typeface="+mj-lt"/>
              </a:rPr>
              <a:t>atas</a:t>
            </a:r>
            <a:r>
              <a:rPr lang="en-US" altLang="en-US" dirty="0" smtClean="0">
                <a:latin typeface="+mj-lt"/>
              </a:rPr>
              <a:t> </a:t>
            </a:r>
            <a:r>
              <a:rPr lang="en-US" altLang="en-US" dirty="0" err="1"/>
              <a:t>k</a:t>
            </a:r>
            <a:r>
              <a:rPr lang="en-US" dirty="0" err="1" smtClean="0"/>
              <a:t>omputer</a:t>
            </a:r>
            <a:r>
              <a:rPr lang="en-US" dirty="0" smtClean="0"/>
              <a:t> </a:t>
            </a:r>
            <a:r>
              <a:rPr lang="en-US" dirty="0" err="1"/>
              <a:t>dan</a:t>
            </a:r>
            <a:r>
              <a:rPr lang="en-US" dirty="0"/>
              <a:t> </a:t>
            </a:r>
            <a:r>
              <a:rPr lang="en-US" dirty="0" err="1"/>
              <a:t>perangkat</a:t>
            </a:r>
            <a:r>
              <a:rPr lang="en-US" dirty="0"/>
              <a:t> </a:t>
            </a:r>
            <a:r>
              <a:rPr lang="en-US" dirty="0" err="1"/>
              <a:t>jaringan</a:t>
            </a:r>
            <a:r>
              <a:rPr lang="en-US" dirty="0"/>
              <a:t> </a:t>
            </a:r>
            <a:r>
              <a:rPr lang="en-US" dirty="0" err="1"/>
              <a:t>lainnya</a:t>
            </a:r>
            <a:r>
              <a:rPr lang="en-US" dirty="0"/>
              <a:t> yang </a:t>
            </a:r>
            <a:r>
              <a:rPr lang="en-US" dirty="0" err="1"/>
              <a:t>bekerja</a:t>
            </a:r>
            <a:r>
              <a:rPr lang="en-US" dirty="0"/>
              <a:t> </a:t>
            </a:r>
            <a:r>
              <a:rPr lang="en-US" dirty="0" err="1"/>
              <a:t>bersama-sama</a:t>
            </a:r>
            <a:r>
              <a:rPr lang="en-US" dirty="0"/>
              <a:t> </a:t>
            </a:r>
            <a:r>
              <a:rPr lang="en-US" dirty="0" err="1"/>
              <a:t>untuk</a:t>
            </a:r>
            <a:r>
              <a:rPr lang="en-US" dirty="0"/>
              <a:t> </a:t>
            </a:r>
            <a:r>
              <a:rPr lang="en-US" dirty="0" err="1"/>
              <a:t>mencapai</a:t>
            </a:r>
            <a:r>
              <a:rPr lang="en-US" dirty="0"/>
              <a:t> </a:t>
            </a:r>
            <a:r>
              <a:rPr lang="en-US" dirty="0" err="1"/>
              <a:t>suatu</a:t>
            </a:r>
            <a:r>
              <a:rPr lang="en-US" dirty="0"/>
              <a:t> </a:t>
            </a:r>
            <a:r>
              <a:rPr lang="en-US" b="1" dirty="0" err="1"/>
              <a:t>tujuan</a:t>
            </a:r>
            <a:r>
              <a:rPr lang="en-US" dirty="0"/>
              <a:t> yang </a:t>
            </a:r>
            <a:r>
              <a:rPr lang="en-US" dirty="0" err="1" smtClean="0"/>
              <a:t>sama</a:t>
            </a:r>
            <a:r>
              <a:rPr lang="en-US" dirty="0" smtClean="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sz="3400" b="1" smtClean="0"/>
              <a:t>SISTEM KEAMANAN DATA YANG TERJAMIN</a:t>
            </a:r>
          </a:p>
        </p:txBody>
      </p:sp>
      <p:sp>
        <p:nvSpPr>
          <p:cNvPr id="8195" name="Rectangle 4"/>
          <p:cNvSpPr>
            <a:spLocks noGrp="1" noChangeArrowheads="1"/>
          </p:cNvSpPr>
          <p:nvPr>
            <p:ph type="body" sz="half" idx="1"/>
          </p:nvPr>
        </p:nvSpPr>
        <p:spPr/>
        <p:txBody>
          <a:bodyPr>
            <a:normAutofit fontScale="92500"/>
          </a:bodyPr>
          <a:lstStyle/>
          <a:p>
            <a:pPr marL="533400" indent="-533400" eaLnBrk="1" fontAlgn="auto" hangingPunct="1">
              <a:lnSpc>
                <a:spcPct val="90000"/>
              </a:lnSpc>
              <a:spcAft>
                <a:spcPts val="0"/>
              </a:spcAft>
              <a:buClr>
                <a:schemeClr val="accent3"/>
              </a:buClr>
              <a:buFont typeface="Wingdings" pitchFamily="2" charset="2"/>
              <a:buAutoNum type="arabicPeriod"/>
              <a:defRPr/>
            </a:pPr>
            <a:r>
              <a:rPr lang="en-US" altLang="en-US" b="1" smtClean="0"/>
              <a:t>Data umum dapat dipakai bersama-sama</a:t>
            </a:r>
          </a:p>
          <a:p>
            <a:pPr marL="533400" indent="-533400" eaLnBrk="1" fontAlgn="auto" hangingPunct="1">
              <a:lnSpc>
                <a:spcPct val="90000"/>
              </a:lnSpc>
              <a:spcAft>
                <a:spcPts val="0"/>
              </a:spcAft>
              <a:buClr>
                <a:schemeClr val="accent3"/>
              </a:buClr>
              <a:buFont typeface="Wingdings" pitchFamily="2" charset="2"/>
              <a:buAutoNum type="arabicPeriod"/>
              <a:defRPr/>
            </a:pPr>
            <a:r>
              <a:rPr lang="en-US" altLang="en-US" b="1" smtClean="0"/>
              <a:t>Data-data rahasia diproteksi.</a:t>
            </a:r>
          </a:p>
          <a:p>
            <a:pPr marL="533400" indent="-533400" eaLnBrk="1" fontAlgn="auto" hangingPunct="1">
              <a:lnSpc>
                <a:spcPct val="90000"/>
              </a:lnSpc>
              <a:spcAft>
                <a:spcPts val="0"/>
              </a:spcAft>
              <a:buClr>
                <a:schemeClr val="accent3"/>
              </a:buClr>
              <a:buFont typeface="Wingdings" pitchFamily="2" charset="2"/>
              <a:buAutoNum type="arabicPeriod"/>
              <a:defRPr/>
            </a:pPr>
            <a:r>
              <a:rPr lang="en-US" altLang="en-US" b="1" smtClean="0"/>
              <a:t>Akses ditentukan oleh administrator</a:t>
            </a:r>
          </a:p>
          <a:p>
            <a:pPr marL="533400" indent="-533400" eaLnBrk="1" fontAlgn="auto" hangingPunct="1">
              <a:lnSpc>
                <a:spcPct val="90000"/>
              </a:lnSpc>
              <a:spcAft>
                <a:spcPts val="0"/>
              </a:spcAft>
              <a:buClr>
                <a:schemeClr val="accent3"/>
              </a:buClr>
              <a:buFont typeface="Wingdings" pitchFamily="2" charset="2"/>
              <a:buAutoNum type="arabicPeriod"/>
              <a:defRPr/>
            </a:pPr>
            <a:r>
              <a:rPr lang="en-US" altLang="en-US" b="1" smtClean="0"/>
              <a:t>Data setiap user bisa diakses/diedit seijin administrator</a:t>
            </a:r>
          </a:p>
        </p:txBody>
      </p:sp>
      <p:pic>
        <p:nvPicPr>
          <p:cNvPr id="24580" name="Picture 8" descr="ilus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572000" y="1700213"/>
            <a:ext cx="4176713" cy="4105275"/>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sz="3400" b="1" smtClean="0"/>
              <a:t>KOMPONEN PEMBENTUK JARINGAN</a:t>
            </a:r>
          </a:p>
        </p:txBody>
      </p:sp>
      <p:sp>
        <p:nvSpPr>
          <p:cNvPr id="25603" name="Rectangle 3"/>
          <p:cNvSpPr>
            <a:spLocks noGrp="1" noChangeArrowheads="1"/>
          </p:cNvSpPr>
          <p:nvPr>
            <p:ph idx="1"/>
          </p:nvPr>
        </p:nvSpPr>
        <p:spPr/>
        <p:txBody>
          <a:bodyPr/>
          <a:lstStyle/>
          <a:p>
            <a:pPr marL="609600" indent="-609600" eaLnBrk="1" hangingPunct="1">
              <a:buFont typeface="Wingdings" pitchFamily="2" charset="2"/>
              <a:buAutoNum type="arabicPeriod"/>
            </a:pPr>
            <a:r>
              <a:rPr lang="en-US" altLang="en-US" smtClean="0"/>
              <a:t>Personal komputer</a:t>
            </a:r>
          </a:p>
          <a:p>
            <a:pPr marL="609600" indent="-609600" eaLnBrk="1" hangingPunct="1">
              <a:buFont typeface="Wingdings" pitchFamily="2" charset="2"/>
              <a:buAutoNum type="arabicPeriod"/>
            </a:pPr>
            <a:r>
              <a:rPr lang="en-US" altLang="en-US" smtClean="0"/>
              <a:t>Media Transmisi</a:t>
            </a:r>
          </a:p>
          <a:p>
            <a:pPr marL="609600" indent="-609600" eaLnBrk="1" hangingPunct="1">
              <a:buFont typeface="Wingdings" pitchFamily="2" charset="2"/>
              <a:buAutoNum type="arabicPeriod"/>
            </a:pPr>
            <a:r>
              <a:rPr lang="en-US" altLang="en-US" smtClean="0"/>
              <a:t>Network Interface Card</a:t>
            </a:r>
          </a:p>
          <a:p>
            <a:pPr marL="609600" indent="-609600" eaLnBrk="1" hangingPunct="1">
              <a:buFont typeface="Wingdings" pitchFamily="2" charset="2"/>
              <a:buAutoNum type="arabicPeriod"/>
            </a:pPr>
            <a:r>
              <a:rPr lang="en-US" altLang="en-US" smtClean="0"/>
              <a:t>Connector</a:t>
            </a:r>
          </a:p>
          <a:p>
            <a:pPr marL="609600" indent="-609600" eaLnBrk="1" hangingPunct="1">
              <a:buFont typeface="Wingdings" pitchFamily="2" charset="2"/>
              <a:buAutoNum type="arabicPeriod"/>
            </a:pPr>
            <a:r>
              <a:rPr lang="en-US" altLang="en-US" smtClean="0"/>
              <a:t>Software Jaringan</a:t>
            </a:r>
          </a:p>
          <a:p>
            <a:pPr marL="609600" indent="-609600" eaLnBrk="1" hangingPunct="1">
              <a:buFont typeface="Wingdings" pitchFamily="2" charset="2"/>
              <a:buAutoNum type="arabicPeriod"/>
            </a:pPr>
            <a:r>
              <a:rPr lang="en-US" altLang="en-US" smtClean="0"/>
              <a:t>Software Aplikasi</a:t>
            </a:r>
          </a:p>
          <a:p>
            <a:pPr marL="609600" indent="-609600" eaLnBrk="1" hangingPunct="1">
              <a:buFont typeface="Wingdings" pitchFamily="2" charset="2"/>
              <a:buAutoNum type="arabicPeriod"/>
            </a:pPr>
            <a:r>
              <a:rPr lang="en-US" altLang="en-US" smtClean="0"/>
              <a:t>Media Penyimpanan Data</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539750" y="692150"/>
            <a:ext cx="8229600" cy="1066800"/>
          </a:xfrm>
        </p:spPr>
        <p:txBody>
          <a:bodyPr/>
          <a:lstStyle/>
          <a:p>
            <a:pPr eaLnBrk="1" hangingPunct="1"/>
            <a:r>
              <a:rPr lang="en-US" smtClean="0"/>
              <a:t>Perangkat Keras pada JarKom</a:t>
            </a:r>
          </a:p>
        </p:txBody>
      </p:sp>
      <p:sp>
        <p:nvSpPr>
          <p:cNvPr id="26627" name="Content Placeholder 2"/>
          <p:cNvSpPr>
            <a:spLocks noGrp="1"/>
          </p:cNvSpPr>
          <p:nvPr>
            <p:ph idx="1"/>
          </p:nvPr>
        </p:nvSpPr>
        <p:spPr>
          <a:xfrm>
            <a:off x="457200" y="1700213"/>
            <a:ext cx="8229600" cy="4873625"/>
          </a:xfrm>
        </p:spPr>
        <p:txBody>
          <a:bodyPr/>
          <a:lstStyle/>
          <a:p>
            <a:pPr marL="107950" indent="0" eaLnBrk="1" hangingPunct="1">
              <a:buFont typeface="Georgia" pitchFamily="18" charset="0"/>
              <a:buNone/>
            </a:pPr>
            <a:r>
              <a:rPr lang="en-US" sz="1600" b="1" smtClean="0"/>
              <a:t>1. Modem</a:t>
            </a:r>
          </a:p>
          <a:p>
            <a:pPr marL="107950" indent="0" eaLnBrk="1" hangingPunct="1">
              <a:buFont typeface="Georgia" pitchFamily="18" charset="0"/>
              <a:buNone/>
            </a:pPr>
            <a:r>
              <a:rPr lang="en-US" sz="1600" b="1" smtClean="0"/>
              <a:t>2. Kabel Jaringan </a:t>
            </a:r>
            <a:r>
              <a:rPr lang="en-US" sz="1600" smtClean="0"/>
              <a:t>merupakan peralatan yang berfungsi sebagai media penghubung antara </a:t>
            </a:r>
            <a:r>
              <a:rPr lang="en-US" sz="1600" b="1" smtClean="0"/>
              <a:t>komputer dengan komputer</a:t>
            </a:r>
            <a:r>
              <a:rPr lang="en-US" sz="1600" smtClean="0"/>
              <a:t> atau </a:t>
            </a:r>
            <a:r>
              <a:rPr lang="en-US" sz="1600" b="1" smtClean="0"/>
              <a:t>komputer dengan perangkat jaringan lainnya</a:t>
            </a:r>
            <a:r>
              <a:rPr lang="en-US" sz="1600" smtClean="0"/>
              <a:t>.</a:t>
            </a:r>
            <a:endParaRPr lang="en-US" sz="1600" b="1" smtClean="0"/>
          </a:p>
          <a:p>
            <a:pPr marL="107950" indent="0" eaLnBrk="1" hangingPunct="1">
              <a:buFont typeface="Georgia" pitchFamily="18" charset="0"/>
              <a:buNone/>
            </a:pPr>
            <a:r>
              <a:rPr lang="en-US" sz="1600" b="1" smtClean="0"/>
              <a:t>	- </a:t>
            </a:r>
            <a:r>
              <a:rPr lang="en-US" sz="1600" smtClean="0"/>
              <a:t>Twisted Pair (UTP dan STP)</a:t>
            </a:r>
          </a:p>
          <a:p>
            <a:pPr marL="107950" indent="0" eaLnBrk="1" hangingPunct="1">
              <a:buFont typeface="Georgia" pitchFamily="18" charset="0"/>
              <a:buNone/>
            </a:pPr>
            <a:r>
              <a:rPr lang="en-US" sz="1600" smtClean="0"/>
              <a:t>	- Coaxial</a:t>
            </a:r>
          </a:p>
          <a:p>
            <a:pPr marL="107950" indent="0" eaLnBrk="1" hangingPunct="1">
              <a:buFont typeface="Georgia" pitchFamily="18" charset="0"/>
              <a:buNone/>
            </a:pPr>
            <a:r>
              <a:rPr lang="en-US" sz="1600" smtClean="0"/>
              <a:t>	- Fiber Optic</a:t>
            </a:r>
          </a:p>
          <a:p>
            <a:pPr marL="107950" indent="0" eaLnBrk="1" hangingPunct="1">
              <a:buFont typeface="Georgia" pitchFamily="18" charset="0"/>
              <a:buNone/>
            </a:pPr>
            <a:endParaRPr lang="en-US" sz="1600" smtClean="0"/>
          </a:p>
        </p:txBody>
      </p:sp>
      <p:pic>
        <p:nvPicPr>
          <p:cNvPr id="2662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313" y="3409950"/>
            <a:ext cx="4103687"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38713" y="2636838"/>
            <a:ext cx="3470275" cy="350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150"/>
            <a:ext cx="8229600" cy="5881688"/>
          </a:xfrm>
        </p:spPr>
        <p:txBody>
          <a:bodyPr/>
          <a:lstStyle/>
          <a:p>
            <a:pPr marL="109537" indent="0" eaLnBrk="1" hangingPunct="1">
              <a:buFont typeface="Georgia" pitchFamily="18" charset="0"/>
              <a:buNone/>
              <a:defRPr/>
            </a:pPr>
            <a:r>
              <a:rPr lang="en-US" b="1" dirty="0" smtClean="0"/>
              <a:t>3. Network Interface Card (NIC)</a:t>
            </a:r>
          </a:p>
          <a:p>
            <a:pPr marL="109537" indent="0" eaLnBrk="1" hangingPunct="1">
              <a:buFont typeface="Georgia" pitchFamily="18" charset="0"/>
              <a:buNone/>
              <a:defRPr/>
            </a:pPr>
            <a:r>
              <a:rPr lang="en-US" dirty="0"/>
              <a:t>Ethernet Card </a:t>
            </a:r>
            <a:r>
              <a:rPr lang="en-US" dirty="0" err="1"/>
              <a:t>atau</a:t>
            </a:r>
            <a:r>
              <a:rPr lang="en-US" dirty="0"/>
              <a:t> </a:t>
            </a:r>
            <a:r>
              <a:rPr lang="en-US" dirty="0" err="1"/>
              <a:t>lebih</a:t>
            </a:r>
            <a:r>
              <a:rPr lang="en-US" dirty="0"/>
              <a:t> </a:t>
            </a:r>
            <a:r>
              <a:rPr lang="en-US" dirty="0" err="1"/>
              <a:t>populer</a:t>
            </a:r>
            <a:r>
              <a:rPr lang="en-US" dirty="0"/>
              <a:t> </a:t>
            </a:r>
            <a:r>
              <a:rPr lang="en-US" dirty="0" err="1"/>
              <a:t>dengan</a:t>
            </a:r>
            <a:r>
              <a:rPr lang="en-US" dirty="0"/>
              <a:t> </a:t>
            </a:r>
            <a:r>
              <a:rPr lang="en-US" dirty="0" err="1"/>
              <a:t>istilah</a:t>
            </a:r>
            <a:r>
              <a:rPr lang="en-US" dirty="0"/>
              <a:t> LAN Card. </a:t>
            </a:r>
            <a:r>
              <a:rPr lang="en-US" dirty="0" err="1"/>
              <a:t>Adalah</a:t>
            </a:r>
            <a:r>
              <a:rPr lang="en-US" dirty="0"/>
              <a:t> </a:t>
            </a:r>
            <a:r>
              <a:rPr lang="en-US" dirty="0" err="1"/>
              <a:t>kartu</a:t>
            </a:r>
            <a:r>
              <a:rPr lang="en-US" dirty="0"/>
              <a:t> </a:t>
            </a:r>
            <a:r>
              <a:rPr lang="en-US" dirty="0" err="1"/>
              <a:t>jaringan</a:t>
            </a:r>
            <a:r>
              <a:rPr lang="en-US" dirty="0"/>
              <a:t> yang </a:t>
            </a:r>
            <a:r>
              <a:rPr lang="en-US" dirty="0" err="1"/>
              <a:t>berfungsi</a:t>
            </a:r>
            <a:r>
              <a:rPr lang="en-US" dirty="0"/>
              <a:t> </a:t>
            </a:r>
            <a:r>
              <a:rPr lang="en-US" dirty="0" err="1"/>
              <a:t>sebagai</a:t>
            </a:r>
            <a:r>
              <a:rPr lang="en-US" dirty="0"/>
              <a:t> </a:t>
            </a:r>
            <a:r>
              <a:rPr lang="en-US" dirty="0" err="1"/>
              <a:t>penghubung</a:t>
            </a:r>
            <a:r>
              <a:rPr lang="en-US" dirty="0"/>
              <a:t> </a:t>
            </a:r>
            <a:r>
              <a:rPr lang="en-US" dirty="0" err="1"/>
              <a:t>antar</a:t>
            </a:r>
            <a:r>
              <a:rPr lang="en-US" dirty="0"/>
              <a:t> </a:t>
            </a:r>
            <a:r>
              <a:rPr lang="en-US" dirty="0" err="1"/>
              <a:t>komputer</a:t>
            </a:r>
            <a:r>
              <a:rPr lang="en-US" dirty="0"/>
              <a:t> </a:t>
            </a:r>
            <a:r>
              <a:rPr lang="en-US" dirty="0" err="1"/>
              <a:t>dengan</a:t>
            </a:r>
            <a:r>
              <a:rPr lang="en-US" dirty="0"/>
              <a:t> </a:t>
            </a:r>
            <a:r>
              <a:rPr lang="en-US" dirty="0" err="1"/>
              <a:t>sebuah</a:t>
            </a:r>
            <a:r>
              <a:rPr lang="en-US" dirty="0"/>
              <a:t> </a:t>
            </a:r>
            <a:r>
              <a:rPr lang="en-US" dirty="0" err="1"/>
              <a:t>jaringan</a:t>
            </a:r>
            <a:r>
              <a:rPr lang="en-US" dirty="0"/>
              <a:t>. </a:t>
            </a:r>
            <a:r>
              <a:rPr lang="en-US" dirty="0" err="1"/>
              <a:t>Umumnya</a:t>
            </a:r>
            <a:r>
              <a:rPr lang="en-US" dirty="0"/>
              <a:t> NIC </a:t>
            </a:r>
            <a:r>
              <a:rPr lang="en-US" dirty="0" err="1"/>
              <a:t>ini</a:t>
            </a:r>
            <a:r>
              <a:rPr lang="en-US" dirty="0"/>
              <a:t> </a:t>
            </a:r>
            <a:r>
              <a:rPr lang="en-US" dirty="0" err="1"/>
              <a:t>sudah</a:t>
            </a:r>
            <a:r>
              <a:rPr lang="en-US" dirty="0"/>
              <a:t> </a:t>
            </a:r>
            <a:r>
              <a:rPr lang="en-US" dirty="0" err="1"/>
              <a:t>terintegrasi</a:t>
            </a:r>
            <a:r>
              <a:rPr lang="en-US" dirty="0"/>
              <a:t> </a:t>
            </a:r>
            <a:r>
              <a:rPr lang="en-US" dirty="0" err="1"/>
              <a:t>dengan</a:t>
            </a:r>
            <a:r>
              <a:rPr lang="en-US" dirty="0"/>
              <a:t> motherboard </a:t>
            </a:r>
            <a:r>
              <a:rPr lang="en-US" dirty="0" err="1"/>
              <a:t>komoputer</a:t>
            </a:r>
            <a:r>
              <a:rPr lang="en-US" dirty="0"/>
              <a:t> </a:t>
            </a:r>
            <a:r>
              <a:rPr lang="en-US" dirty="0" err="1"/>
              <a:t>dan</a:t>
            </a:r>
            <a:r>
              <a:rPr lang="en-US" dirty="0"/>
              <a:t> laptop, </a:t>
            </a:r>
            <a:r>
              <a:rPr lang="en-US" dirty="0" err="1"/>
              <a:t>namun</a:t>
            </a:r>
            <a:r>
              <a:rPr lang="en-US" dirty="0"/>
              <a:t> </a:t>
            </a:r>
            <a:r>
              <a:rPr lang="en-US" dirty="0" err="1"/>
              <a:t>ada</a:t>
            </a:r>
            <a:r>
              <a:rPr lang="en-US" dirty="0"/>
              <a:t> </a:t>
            </a:r>
            <a:r>
              <a:rPr lang="en-US" dirty="0" err="1"/>
              <a:t>juga</a:t>
            </a:r>
            <a:r>
              <a:rPr lang="en-US" dirty="0"/>
              <a:t> </a:t>
            </a:r>
            <a:r>
              <a:rPr lang="en-US" dirty="0" err="1"/>
              <a:t>berupa</a:t>
            </a:r>
            <a:r>
              <a:rPr lang="en-US" dirty="0"/>
              <a:t> </a:t>
            </a:r>
            <a:r>
              <a:rPr lang="en-US" dirty="0" err="1"/>
              <a:t>kartu</a:t>
            </a:r>
            <a:r>
              <a:rPr lang="en-US" dirty="0"/>
              <a:t> yang </a:t>
            </a:r>
            <a:r>
              <a:rPr lang="en-US" dirty="0" err="1"/>
              <a:t>ditancapkan</a:t>
            </a:r>
            <a:r>
              <a:rPr lang="en-US" dirty="0"/>
              <a:t> </a:t>
            </a:r>
            <a:r>
              <a:rPr lang="en-US" dirty="0" err="1"/>
              <a:t>ke</a:t>
            </a:r>
            <a:r>
              <a:rPr lang="en-US" dirty="0"/>
              <a:t> motherboard. </a:t>
            </a:r>
            <a:r>
              <a:rPr lang="en-US" dirty="0" err="1"/>
              <a:t>Bahkan</a:t>
            </a:r>
            <a:r>
              <a:rPr lang="en-US" dirty="0"/>
              <a:t> </a:t>
            </a:r>
            <a:r>
              <a:rPr lang="en-US" dirty="0" err="1"/>
              <a:t>seiring</a:t>
            </a:r>
            <a:r>
              <a:rPr lang="en-US" dirty="0"/>
              <a:t> </a:t>
            </a:r>
            <a:r>
              <a:rPr lang="en-US" dirty="0" err="1"/>
              <a:t>dengan</a:t>
            </a:r>
            <a:r>
              <a:rPr lang="en-US" dirty="0"/>
              <a:t> </a:t>
            </a:r>
            <a:r>
              <a:rPr lang="en-US" dirty="0" err="1"/>
              <a:t>maju</a:t>
            </a:r>
            <a:r>
              <a:rPr lang="en-US" dirty="0"/>
              <a:t> </a:t>
            </a:r>
            <a:r>
              <a:rPr lang="en-US" dirty="0" err="1"/>
              <a:t>perkembangan</a:t>
            </a:r>
            <a:r>
              <a:rPr lang="en-US" dirty="0"/>
              <a:t>, </a:t>
            </a:r>
            <a:r>
              <a:rPr lang="en-US" dirty="0" err="1"/>
              <a:t>ada</a:t>
            </a:r>
            <a:r>
              <a:rPr lang="en-US" dirty="0"/>
              <a:t> </a:t>
            </a:r>
            <a:r>
              <a:rPr lang="en-US" dirty="0" err="1"/>
              <a:t>juga</a:t>
            </a:r>
            <a:r>
              <a:rPr lang="en-US" dirty="0"/>
              <a:t> yang </a:t>
            </a:r>
            <a:r>
              <a:rPr lang="en-US" dirty="0" err="1"/>
              <a:t>berupa</a:t>
            </a:r>
            <a:r>
              <a:rPr lang="en-US" dirty="0"/>
              <a:t> USB.</a:t>
            </a:r>
            <a:endParaRPr lang="en-US" b="1" dirty="0" smtClean="0"/>
          </a:p>
          <a:p>
            <a:pPr marL="109537" indent="0" eaLnBrk="1" hangingPunct="1">
              <a:buFont typeface="Georgia" pitchFamily="18" charset="0"/>
              <a:buNone/>
              <a:defRPr/>
            </a:pPr>
            <a:endParaRPr lang="en-US" b="1" dirty="0" smtClean="0"/>
          </a:p>
          <a:p>
            <a:pPr marL="109537" indent="0" eaLnBrk="1" hangingPunct="1">
              <a:buFont typeface="Georgia" pitchFamily="18" charset="0"/>
              <a:buNone/>
              <a:defRPr/>
            </a:pPr>
            <a:endParaRPr lang="en-US" b="1" dirty="0" smtClean="0"/>
          </a:p>
          <a:p>
            <a:pPr marL="109537" indent="0" eaLnBrk="1" hangingPunct="1">
              <a:buFont typeface="Georgia" pitchFamily="18" charset="0"/>
              <a:buNone/>
              <a:defRPr/>
            </a:pPr>
            <a:endParaRPr lang="en-US" b="1" dirty="0" smtClean="0"/>
          </a:p>
          <a:p>
            <a:pPr marL="109537" indent="0" eaLnBrk="1" hangingPunct="1">
              <a:buFont typeface="Georgia" pitchFamily="18" charset="0"/>
              <a:buNone/>
              <a:defRPr/>
            </a:pPr>
            <a:endParaRPr lang="en-US" b="1" dirty="0"/>
          </a:p>
          <a:p>
            <a:pPr marL="109537" indent="0" eaLnBrk="1" hangingPunct="1">
              <a:buFont typeface="Georgia" pitchFamily="18" charset="0"/>
              <a:buNone/>
              <a:defRPr/>
            </a:pPr>
            <a:endParaRPr lang="en-US" b="1" dirty="0" smtClean="0"/>
          </a:p>
          <a:p>
            <a:pPr marL="109537" indent="0" eaLnBrk="1" hangingPunct="1">
              <a:buFont typeface="Georgia" pitchFamily="18" charset="0"/>
              <a:buNone/>
              <a:defRPr/>
            </a:pPr>
            <a:endParaRPr lang="en-US" b="1" dirty="0"/>
          </a:p>
          <a:p>
            <a:pPr eaLnBrk="1" hangingPunct="1">
              <a:defRPr/>
            </a:pPr>
            <a:endParaRPr lang="en-US" dirty="0"/>
          </a:p>
        </p:txBody>
      </p:sp>
      <p:pic>
        <p:nvPicPr>
          <p:cNvPr id="27651"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19700" y="4724400"/>
            <a:ext cx="2817813" cy="196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150"/>
            <a:ext cx="8229600" cy="5881688"/>
          </a:xfrm>
        </p:spPr>
        <p:txBody>
          <a:bodyPr/>
          <a:lstStyle/>
          <a:p>
            <a:pPr marL="109537" indent="0" eaLnBrk="1" hangingPunct="1">
              <a:buFont typeface="Georgia" pitchFamily="18" charset="0"/>
              <a:buNone/>
              <a:defRPr/>
            </a:pPr>
            <a:r>
              <a:rPr lang="en-US" b="1" dirty="0" smtClean="0"/>
              <a:t>4. </a:t>
            </a:r>
            <a:r>
              <a:rPr lang="en-US" b="1" dirty="0" err="1" smtClean="0"/>
              <a:t>Konektor</a:t>
            </a:r>
            <a:r>
              <a:rPr lang="en-US" b="1" dirty="0" smtClean="0"/>
              <a:t> </a:t>
            </a:r>
            <a:r>
              <a:rPr lang="en-US" dirty="0" err="1" smtClean="0"/>
              <a:t>adalah</a:t>
            </a:r>
            <a:r>
              <a:rPr lang="en-US" dirty="0" smtClean="0"/>
              <a:t> </a:t>
            </a:r>
            <a:r>
              <a:rPr lang="en-US" dirty="0" err="1"/>
              <a:t>alat</a:t>
            </a:r>
            <a:r>
              <a:rPr lang="en-US" dirty="0"/>
              <a:t> yang </a:t>
            </a:r>
            <a:r>
              <a:rPr lang="en-US" dirty="0" err="1"/>
              <a:t>menghubungkan</a:t>
            </a:r>
            <a:r>
              <a:rPr lang="en-US" dirty="0"/>
              <a:t> </a:t>
            </a:r>
            <a:r>
              <a:rPr lang="en-US" dirty="0" err="1"/>
              <a:t>kabel</a:t>
            </a:r>
            <a:r>
              <a:rPr lang="en-US" dirty="0"/>
              <a:t> </a:t>
            </a:r>
            <a:r>
              <a:rPr lang="en-US" dirty="0" err="1"/>
              <a:t>dengan</a:t>
            </a:r>
            <a:r>
              <a:rPr lang="en-US" dirty="0"/>
              <a:t> network adapter</a:t>
            </a:r>
            <a:r>
              <a:rPr lang="en-US" dirty="0" smtClean="0"/>
              <a:t>.</a:t>
            </a:r>
          </a:p>
          <a:p>
            <a:pPr marL="109537" indent="0" eaLnBrk="1" hangingPunct="1">
              <a:buFont typeface="Georgia" pitchFamily="18" charset="0"/>
              <a:buNone/>
              <a:defRPr/>
            </a:pPr>
            <a:endParaRPr lang="en-US" b="1" dirty="0" smtClean="0"/>
          </a:p>
          <a:p>
            <a:pPr eaLnBrk="1" hangingPunct="1">
              <a:buFontTx/>
              <a:buChar char="-"/>
              <a:defRPr/>
            </a:pPr>
            <a:r>
              <a:rPr lang="en-US" dirty="0" err="1" smtClean="0"/>
              <a:t>Konektor</a:t>
            </a:r>
            <a:r>
              <a:rPr lang="en-US" dirty="0" smtClean="0"/>
              <a:t> RJ-45 </a:t>
            </a:r>
            <a:r>
              <a:rPr lang="en-US" dirty="0" err="1" smtClean="0"/>
              <a:t>digunakan</a:t>
            </a:r>
            <a:r>
              <a:rPr lang="en-US" dirty="0" smtClean="0"/>
              <a:t> </a:t>
            </a:r>
            <a:r>
              <a:rPr lang="en-US" dirty="0" err="1" smtClean="0"/>
              <a:t>untuk</a:t>
            </a:r>
            <a:r>
              <a:rPr lang="en-US" dirty="0" smtClean="0"/>
              <a:t>  </a:t>
            </a:r>
            <a:r>
              <a:rPr lang="en-US" dirty="0" err="1" smtClean="0"/>
              <a:t>Kabel</a:t>
            </a:r>
            <a:r>
              <a:rPr lang="en-US" dirty="0" smtClean="0"/>
              <a:t> UTP</a:t>
            </a:r>
          </a:p>
          <a:p>
            <a:pPr eaLnBrk="1" hangingPunct="1">
              <a:buFontTx/>
              <a:buChar char="-"/>
              <a:defRPr/>
            </a:pPr>
            <a:r>
              <a:rPr lang="en-US" dirty="0" err="1" smtClean="0"/>
              <a:t>Konektor</a:t>
            </a:r>
            <a:r>
              <a:rPr lang="en-US" dirty="0" smtClean="0"/>
              <a:t> BNC/T </a:t>
            </a:r>
            <a:r>
              <a:rPr lang="en-US" dirty="0" err="1" smtClean="0"/>
              <a:t>digunakan</a:t>
            </a:r>
            <a:r>
              <a:rPr lang="en-US" dirty="0" smtClean="0"/>
              <a:t> </a:t>
            </a:r>
            <a:r>
              <a:rPr lang="en-US" dirty="0" err="1" smtClean="0"/>
              <a:t>untuk</a:t>
            </a:r>
            <a:r>
              <a:rPr lang="en-US" dirty="0" smtClean="0"/>
              <a:t> </a:t>
            </a:r>
            <a:r>
              <a:rPr lang="en-US" dirty="0" err="1" smtClean="0"/>
              <a:t>Kabel</a:t>
            </a:r>
            <a:r>
              <a:rPr lang="en-US" dirty="0" smtClean="0"/>
              <a:t> Coaxial</a:t>
            </a:r>
          </a:p>
          <a:p>
            <a:pPr eaLnBrk="1" hangingPunct="1">
              <a:buFontTx/>
              <a:buChar char="-"/>
              <a:defRPr/>
            </a:pPr>
            <a:r>
              <a:rPr lang="en-US" dirty="0" err="1" smtClean="0"/>
              <a:t>Konektor</a:t>
            </a:r>
            <a:r>
              <a:rPr lang="en-US" dirty="0" smtClean="0"/>
              <a:t> ST </a:t>
            </a:r>
            <a:r>
              <a:rPr lang="en-US" dirty="0" err="1" smtClean="0"/>
              <a:t>digunakan</a:t>
            </a:r>
            <a:r>
              <a:rPr lang="en-US" dirty="0" smtClean="0"/>
              <a:t> </a:t>
            </a:r>
            <a:r>
              <a:rPr lang="en-US" dirty="0" err="1" smtClean="0"/>
              <a:t>untuk</a:t>
            </a:r>
            <a:r>
              <a:rPr lang="en-US" dirty="0" smtClean="0"/>
              <a:t> </a:t>
            </a:r>
            <a:r>
              <a:rPr lang="en-US" dirty="0" err="1" smtClean="0"/>
              <a:t>Kabel</a:t>
            </a:r>
            <a:r>
              <a:rPr lang="en-US" dirty="0" smtClean="0"/>
              <a:t> Fiber Optic</a:t>
            </a:r>
          </a:p>
          <a:p>
            <a:pPr eaLnBrk="1" hangingPunct="1">
              <a:defRPr/>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1075"/>
            <a:ext cx="8229600" cy="5592763"/>
          </a:xfrm>
        </p:spPr>
        <p:txBody>
          <a:bodyPr/>
          <a:lstStyle/>
          <a:p>
            <a:pPr marL="109537" indent="0" eaLnBrk="1" hangingPunct="1">
              <a:buFont typeface="Georgia" pitchFamily="18" charset="0"/>
              <a:buNone/>
              <a:defRPr/>
            </a:pPr>
            <a:r>
              <a:rPr lang="en-US" b="1" dirty="0" smtClean="0"/>
              <a:t>5.  Hub</a:t>
            </a:r>
          </a:p>
          <a:p>
            <a:pPr marL="109537" indent="0" eaLnBrk="1" hangingPunct="1">
              <a:buFont typeface="Georgia" pitchFamily="18" charset="0"/>
              <a:buNone/>
              <a:defRPr/>
            </a:pPr>
            <a:r>
              <a:rPr lang="en-US" dirty="0"/>
              <a:t>Hub </a:t>
            </a:r>
            <a:r>
              <a:rPr lang="en-US" dirty="0" err="1"/>
              <a:t>adalah</a:t>
            </a:r>
            <a:r>
              <a:rPr lang="en-US" dirty="0"/>
              <a:t> </a:t>
            </a:r>
            <a:r>
              <a:rPr lang="en-US" dirty="0" err="1"/>
              <a:t>sebuah</a:t>
            </a:r>
            <a:r>
              <a:rPr lang="en-US" dirty="0"/>
              <a:t> </a:t>
            </a:r>
            <a:r>
              <a:rPr lang="en-US" dirty="0" err="1"/>
              <a:t>perangkat</a:t>
            </a:r>
            <a:r>
              <a:rPr lang="en-US" dirty="0"/>
              <a:t> yang </a:t>
            </a:r>
            <a:r>
              <a:rPr lang="en-US" dirty="0" err="1"/>
              <a:t>digunakan</a:t>
            </a:r>
            <a:r>
              <a:rPr lang="en-US" dirty="0"/>
              <a:t> </a:t>
            </a:r>
            <a:r>
              <a:rPr lang="en-US" dirty="0" err="1"/>
              <a:t>untuk</a:t>
            </a:r>
            <a:r>
              <a:rPr lang="en-US" dirty="0"/>
              <a:t> </a:t>
            </a:r>
            <a:r>
              <a:rPr lang="en-US" dirty="0" err="1"/>
              <a:t>menyatukan</a:t>
            </a:r>
            <a:r>
              <a:rPr lang="en-US" dirty="0"/>
              <a:t> </a:t>
            </a:r>
            <a:r>
              <a:rPr lang="en-US" dirty="0" err="1"/>
              <a:t>kabel-kabel</a:t>
            </a:r>
            <a:r>
              <a:rPr lang="en-US" dirty="0"/>
              <a:t> network </a:t>
            </a:r>
            <a:r>
              <a:rPr lang="en-US" dirty="0" err="1"/>
              <a:t>dari</a:t>
            </a:r>
            <a:r>
              <a:rPr lang="en-US" dirty="0"/>
              <a:t> </a:t>
            </a:r>
            <a:r>
              <a:rPr lang="en-US" dirty="0" err="1"/>
              <a:t>tiap</a:t>
            </a:r>
            <a:r>
              <a:rPr lang="en-US" dirty="0"/>
              <a:t> workstation, server </a:t>
            </a:r>
            <a:r>
              <a:rPr lang="en-US" dirty="0" err="1"/>
              <a:t>atau</a:t>
            </a:r>
            <a:r>
              <a:rPr lang="en-US" dirty="0"/>
              <a:t> </a:t>
            </a:r>
            <a:r>
              <a:rPr lang="en-US" dirty="0" err="1"/>
              <a:t>perangkat</a:t>
            </a:r>
            <a:r>
              <a:rPr lang="en-US" dirty="0"/>
              <a:t> lain. </a:t>
            </a:r>
            <a:r>
              <a:rPr lang="en-US" dirty="0" err="1"/>
              <a:t>Biasanya</a:t>
            </a:r>
            <a:r>
              <a:rPr lang="en-US" dirty="0"/>
              <a:t> </a:t>
            </a:r>
            <a:r>
              <a:rPr lang="en-US" dirty="0" err="1"/>
              <a:t>perangkat</a:t>
            </a:r>
            <a:r>
              <a:rPr lang="en-US" dirty="0"/>
              <a:t> </a:t>
            </a:r>
            <a:r>
              <a:rPr lang="en-US" dirty="0" err="1"/>
              <a:t>keras</a:t>
            </a:r>
            <a:r>
              <a:rPr lang="en-US" dirty="0"/>
              <a:t> </a:t>
            </a:r>
            <a:r>
              <a:rPr lang="en-US" dirty="0" err="1"/>
              <a:t>jaringan</a:t>
            </a:r>
            <a:r>
              <a:rPr lang="en-US" dirty="0"/>
              <a:t> </a:t>
            </a:r>
            <a:r>
              <a:rPr lang="en-US" dirty="0" err="1"/>
              <a:t>ini</a:t>
            </a:r>
            <a:r>
              <a:rPr lang="en-US" dirty="0"/>
              <a:t> </a:t>
            </a:r>
            <a:r>
              <a:rPr lang="en-US" dirty="0" err="1"/>
              <a:t>digunakan</a:t>
            </a:r>
            <a:r>
              <a:rPr lang="en-US" dirty="0"/>
              <a:t> </a:t>
            </a:r>
            <a:r>
              <a:rPr lang="en-US" dirty="0" err="1"/>
              <a:t>untuk</a:t>
            </a:r>
            <a:r>
              <a:rPr lang="en-US" dirty="0"/>
              <a:t> </a:t>
            </a:r>
            <a:r>
              <a:rPr lang="en-US" dirty="0" err="1"/>
              <a:t>membangun</a:t>
            </a:r>
            <a:r>
              <a:rPr lang="en-US" dirty="0"/>
              <a:t> </a:t>
            </a:r>
            <a:r>
              <a:rPr lang="en-US" dirty="0" err="1"/>
              <a:t>topologi</a:t>
            </a:r>
            <a:r>
              <a:rPr lang="en-US" dirty="0"/>
              <a:t> </a:t>
            </a:r>
            <a:r>
              <a:rPr lang="en-US" dirty="0" err="1"/>
              <a:t>bintang</a:t>
            </a:r>
            <a:r>
              <a:rPr lang="en-US" dirty="0"/>
              <a:t>, </a:t>
            </a:r>
            <a:r>
              <a:rPr lang="en-US" dirty="0" err="1"/>
              <a:t>kabel</a:t>
            </a:r>
            <a:r>
              <a:rPr lang="en-US" dirty="0"/>
              <a:t> twisted pair </a:t>
            </a:r>
            <a:r>
              <a:rPr lang="en-US" dirty="0" err="1"/>
              <a:t>datang</a:t>
            </a:r>
            <a:r>
              <a:rPr lang="en-US" dirty="0"/>
              <a:t> </a:t>
            </a:r>
            <a:r>
              <a:rPr lang="en-US" dirty="0" err="1"/>
              <a:t>dari</a:t>
            </a:r>
            <a:r>
              <a:rPr lang="en-US" dirty="0"/>
              <a:t> </a:t>
            </a:r>
            <a:r>
              <a:rPr lang="en-US" dirty="0" err="1"/>
              <a:t>sebuah</a:t>
            </a:r>
            <a:r>
              <a:rPr lang="en-US" dirty="0"/>
              <a:t> workstation </a:t>
            </a:r>
            <a:r>
              <a:rPr lang="en-US" dirty="0" err="1"/>
              <a:t>masuk</a:t>
            </a:r>
            <a:r>
              <a:rPr lang="en-US" dirty="0"/>
              <a:t> </a:t>
            </a:r>
            <a:r>
              <a:rPr lang="en-US" dirty="0" err="1"/>
              <a:t>kedalam</a:t>
            </a:r>
            <a:r>
              <a:rPr lang="en-US" dirty="0"/>
              <a:t> hub</a:t>
            </a:r>
            <a:r>
              <a:rPr lang="en-US" dirty="0" smtClean="0"/>
              <a:t>.</a:t>
            </a:r>
          </a:p>
          <a:p>
            <a:pPr marL="109537" indent="0" eaLnBrk="1" hangingPunct="1">
              <a:buFont typeface="Georgia" pitchFamily="18" charset="0"/>
              <a:buNone/>
              <a:defRPr/>
            </a:pPr>
            <a:endParaRPr lang="en-US" b="1" dirty="0" smtClean="0"/>
          </a:p>
          <a:p>
            <a:pPr marL="623887" indent="-514350" eaLnBrk="1" hangingPunct="1">
              <a:buFont typeface="Georgia" pitchFamily="18" charset="0"/>
              <a:buAutoNum type="arabicPeriod"/>
              <a:defRPr/>
            </a:pPr>
            <a:endParaRPr lang="en-US" dirty="0" smtClean="0"/>
          </a:p>
          <a:p>
            <a:pPr eaLnBrk="1" hangingPunct="1">
              <a:defRPr/>
            </a:pPr>
            <a:endParaRPr lang="en-US" dirty="0"/>
          </a:p>
        </p:txBody>
      </p:sp>
      <p:pic>
        <p:nvPicPr>
          <p:cNvPr id="29699"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4116388"/>
            <a:ext cx="3019425"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5538"/>
            <a:ext cx="8229600" cy="5448300"/>
          </a:xfrm>
        </p:spPr>
        <p:txBody>
          <a:bodyPr/>
          <a:lstStyle/>
          <a:p>
            <a:pPr eaLnBrk="1" hangingPunct="1">
              <a:defRPr/>
            </a:pPr>
            <a:r>
              <a:rPr lang="en-US" b="1" dirty="0" smtClean="0"/>
              <a:t>6. Switch</a:t>
            </a:r>
          </a:p>
          <a:p>
            <a:pPr marL="109537" indent="0" eaLnBrk="1" hangingPunct="1">
              <a:buFont typeface="Georgia" pitchFamily="18" charset="0"/>
              <a:buNone/>
              <a:defRPr/>
            </a:pPr>
            <a:r>
              <a:rPr lang="en-US" dirty="0"/>
              <a:t>Switch </a:t>
            </a:r>
            <a:r>
              <a:rPr lang="en-US" dirty="0" err="1"/>
              <a:t>tidak</a:t>
            </a:r>
            <a:r>
              <a:rPr lang="en-US" dirty="0"/>
              <a:t> </a:t>
            </a:r>
            <a:r>
              <a:rPr lang="en-US" dirty="0" err="1"/>
              <a:t>hanya</a:t>
            </a:r>
            <a:r>
              <a:rPr lang="en-US" dirty="0"/>
              <a:t> </a:t>
            </a:r>
            <a:r>
              <a:rPr lang="en-US" dirty="0" err="1"/>
              <a:t>sekedar</a:t>
            </a:r>
            <a:r>
              <a:rPr lang="en-US" dirty="0"/>
              <a:t> </a:t>
            </a:r>
            <a:r>
              <a:rPr lang="en-US" dirty="0" err="1"/>
              <a:t>mengurusi</a:t>
            </a:r>
            <a:r>
              <a:rPr lang="en-US" dirty="0"/>
              <a:t> </a:t>
            </a:r>
            <a:r>
              <a:rPr lang="en-US" dirty="0" err="1"/>
              <a:t>sinyal</a:t>
            </a:r>
            <a:r>
              <a:rPr lang="en-US" dirty="0"/>
              <a:t> </a:t>
            </a:r>
            <a:r>
              <a:rPr lang="en-US" dirty="0" err="1"/>
              <a:t>listrik</a:t>
            </a:r>
            <a:r>
              <a:rPr lang="en-US" dirty="0"/>
              <a:t> </a:t>
            </a:r>
            <a:r>
              <a:rPr lang="en-US" dirty="0" err="1"/>
              <a:t>tapi</a:t>
            </a:r>
            <a:r>
              <a:rPr lang="en-US" dirty="0"/>
              <a:t> </a:t>
            </a:r>
            <a:r>
              <a:rPr lang="en-US" dirty="0" err="1"/>
              <a:t>juga</a:t>
            </a:r>
            <a:r>
              <a:rPr lang="en-US" dirty="0"/>
              <a:t> </a:t>
            </a:r>
            <a:r>
              <a:rPr lang="en-US" dirty="0" err="1"/>
              <a:t>harus</a:t>
            </a:r>
            <a:r>
              <a:rPr lang="en-US" dirty="0"/>
              <a:t> </a:t>
            </a:r>
            <a:r>
              <a:rPr lang="en-US" dirty="0" err="1"/>
              <a:t>memproses</a:t>
            </a:r>
            <a:r>
              <a:rPr lang="en-US" dirty="0"/>
              <a:t> </a:t>
            </a:r>
            <a:r>
              <a:rPr lang="en-US" dirty="0" err="1"/>
              <a:t>informasi</a:t>
            </a:r>
            <a:r>
              <a:rPr lang="en-US" dirty="0"/>
              <a:t> </a:t>
            </a:r>
            <a:r>
              <a:rPr lang="en-US" dirty="0" err="1"/>
              <a:t>pada</a:t>
            </a:r>
            <a:r>
              <a:rPr lang="en-US" dirty="0"/>
              <a:t> </a:t>
            </a:r>
            <a:r>
              <a:rPr lang="en-US" dirty="0" err="1"/>
              <a:t>lapisan</a:t>
            </a:r>
            <a:r>
              <a:rPr lang="en-US" dirty="0"/>
              <a:t> </a:t>
            </a:r>
            <a:r>
              <a:rPr lang="en-US" dirty="0" err="1"/>
              <a:t>atau</a:t>
            </a:r>
            <a:r>
              <a:rPr lang="en-US" dirty="0"/>
              <a:t> layer data link, </a:t>
            </a:r>
            <a:r>
              <a:rPr lang="en-US" dirty="0" err="1"/>
              <a:t>informasi</a:t>
            </a:r>
            <a:r>
              <a:rPr lang="en-US" dirty="0"/>
              <a:t> yang </a:t>
            </a:r>
            <a:r>
              <a:rPr lang="en-US" dirty="0" err="1"/>
              <a:t>dicek</a:t>
            </a:r>
            <a:r>
              <a:rPr lang="en-US" dirty="0"/>
              <a:t> </a:t>
            </a:r>
            <a:r>
              <a:rPr lang="en-US" dirty="0" err="1"/>
              <a:t>oleh</a:t>
            </a:r>
            <a:r>
              <a:rPr lang="en-US" dirty="0"/>
              <a:t> switch </a:t>
            </a:r>
            <a:r>
              <a:rPr lang="en-US" dirty="0" err="1"/>
              <a:t>adalah</a:t>
            </a:r>
            <a:r>
              <a:rPr lang="en-US" dirty="0"/>
              <a:t> </a:t>
            </a:r>
            <a:r>
              <a:rPr lang="en-US" dirty="0" err="1"/>
              <a:t>alamat</a:t>
            </a:r>
            <a:r>
              <a:rPr lang="en-US" dirty="0"/>
              <a:t> MAC address </a:t>
            </a:r>
            <a:r>
              <a:rPr lang="en-US" dirty="0" err="1"/>
              <a:t>dari</a:t>
            </a:r>
            <a:r>
              <a:rPr lang="en-US" dirty="0"/>
              <a:t> </a:t>
            </a:r>
            <a:r>
              <a:rPr lang="en-US" dirty="0" err="1"/>
              <a:t>setiap</a:t>
            </a:r>
            <a:r>
              <a:rPr lang="en-US" dirty="0"/>
              <a:t> </a:t>
            </a:r>
            <a:r>
              <a:rPr lang="en-US" dirty="0" err="1"/>
              <a:t>perangkat</a:t>
            </a:r>
            <a:r>
              <a:rPr lang="en-US" dirty="0"/>
              <a:t> </a:t>
            </a:r>
            <a:r>
              <a:rPr lang="en-US" dirty="0" err="1"/>
              <a:t>dan</a:t>
            </a:r>
            <a:r>
              <a:rPr lang="en-US" dirty="0"/>
              <a:t> </a:t>
            </a:r>
            <a:r>
              <a:rPr lang="en-US" dirty="0" err="1"/>
              <a:t>komputer</a:t>
            </a:r>
            <a:r>
              <a:rPr lang="en-US" dirty="0"/>
              <a:t> yang </a:t>
            </a:r>
            <a:r>
              <a:rPr lang="en-US" dirty="0" err="1"/>
              <a:t>tersambung</a:t>
            </a:r>
            <a:r>
              <a:rPr lang="en-US" dirty="0"/>
              <a:t> </a:t>
            </a:r>
            <a:r>
              <a:rPr lang="en-US" dirty="0" err="1"/>
              <a:t>dengan</a:t>
            </a:r>
            <a:r>
              <a:rPr lang="en-US" dirty="0"/>
              <a:t> </a:t>
            </a:r>
            <a:r>
              <a:rPr lang="en-US" dirty="0" err="1"/>
              <a:t>dirinya</a:t>
            </a:r>
            <a:r>
              <a:rPr lang="en-US" dirty="0" smtClean="0"/>
              <a:t>.</a:t>
            </a:r>
            <a:endParaRPr lang="en-US" b="1" dirty="0" smtClean="0"/>
          </a:p>
          <a:p>
            <a:pPr eaLnBrk="1" hangingPunct="1">
              <a:defRPr/>
            </a:pPr>
            <a:endParaRPr lang="en-US" dirty="0"/>
          </a:p>
        </p:txBody>
      </p:sp>
      <p:pic>
        <p:nvPicPr>
          <p:cNvPr id="3072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4292600"/>
            <a:ext cx="4035425" cy="242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Content Placeholder 2"/>
          <p:cNvSpPr>
            <a:spLocks noGrp="1"/>
          </p:cNvSpPr>
          <p:nvPr>
            <p:ph idx="1"/>
          </p:nvPr>
        </p:nvSpPr>
        <p:spPr>
          <a:xfrm>
            <a:off x="457200" y="980728"/>
            <a:ext cx="8229600" cy="4324350"/>
          </a:xfrm>
        </p:spPr>
        <p:txBody>
          <a:bodyPr/>
          <a:lstStyle/>
          <a:p>
            <a:pPr eaLnBrk="1" hangingPunct="1"/>
            <a:r>
              <a:rPr lang="en-US" b="1" dirty="0" smtClean="0"/>
              <a:t>7. Repeater</a:t>
            </a:r>
          </a:p>
          <a:p>
            <a:pPr eaLnBrk="1" hangingPunct="1"/>
            <a:r>
              <a:rPr lang="en-US" dirty="0" smtClean="0"/>
              <a:t>Repeater </a:t>
            </a:r>
            <a:r>
              <a:rPr lang="en-US" dirty="0" err="1" smtClean="0"/>
              <a:t>berfungsi</a:t>
            </a:r>
            <a:r>
              <a:rPr lang="en-US" dirty="0" smtClean="0"/>
              <a:t> </a:t>
            </a:r>
            <a:r>
              <a:rPr lang="en-US" dirty="0" err="1" smtClean="0"/>
              <a:t>untuk</a:t>
            </a:r>
            <a:r>
              <a:rPr lang="en-US" dirty="0" smtClean="0"/>
              <a:t> </a:t>
            </a:r>
            <a:r>
              <a:rPr lang="en-US" dirty="0" err="1" smtClean="0"/>
              <a:t>memperkuat</a:t>
            </a:r>
            <a:r>
              <a:rPr lang="en-US" dirty="0" smtClean="0"/>
              <a:t> </a:t>
            </a:r>
            <a:r>
              <a:rPr lang="en-US" dirty="0" err="1" smtClean="0"/>
              <a:t>sinyal</a:t>
            </a:r>
            <a:r>
              <a:rPr lang="en-US" dirty="0" smtClean="0"/>
              <a:t> </a:t>
            </a:r>
            <a:r>
              <a:rPr lang="en-US" dirty="0" err="1" smtClean="0"/>
              <a:t>dengan</a:t>
            </a:r>
            <a:r>
              <a:rPr lang="en-US" dirty="0" smtClean="0"/>
              <a:t> </a:t>
            </a:r>
            <a:r>
              <a:rPr lang="en-US" dirty="0" err="1" smtClean="0"/>
              <a:t>cara</a:t>
            </a:r>
            <a:r>
              <a:rPr lang="en-US" dirty="0" smtClean="0"/>
              <a:t> </a:t>
            </a:r>
            <a:r>
              <a:rPr lang="en-US" dirty="0" err="1" smtClean="0"/>
              <a:t>menerima</a:t>
            </a:r>
            <a:r>
              <a:rPr lang="en-US" dirty="0" smtClean="0"/>
              <a:t> </a:t>
            </a:r>
            <a:r>
              <a:rPr lang="en-US" dirty="0" err="1" smtClean="0"/>
              <a:t>sinyal</a:t>
            </a:r>
            <a:r>
              <a:rPr lang="en-US" dirty="0" smtClean="0"/>
              <a:t> </a:t>
            </a:r>
            <a:r>
              <a:rPr lang="en-US" dirty="0" err="1" smtClean="0"/>
              <a:t>dari</a:t>
            </a:r>
            <a:r>
              <a:rPr lang="en-US" dirty="0" smtClean="0"/>
              <a:t> </a:t>
            </a:r>
            <a:r>
              <a:rPr lang="en-US" dirty="0" err="1" smtClean="0"/>
              <a:t>suatu</a:t>
            </a:r>
            <a:r>
              <a:rPr lang="en-US" dirty="0" smtClean="0"/>
              <a:t> </a:t>
            </a:r>
            <a:r>
              <a:rPr lang="en-US" dirty="0" err="1" smtClean="0"/>
              <a:t>segmen</a:t>
            </a:r>
            <a:r>
              <a:rPr lang="en-US" dirty="0" smtClean="0"/>
              <a:t> </a:t>
            </a:r>
            <a:r>
              <a:rPr lang="en-US" dirty="0" err="1" smtClean="0"/>
              <a:t>jaringan</a:t>
            </a:r>
            <a:r>
              <a:rPr lang="en-US" dirty="0" smtClean="0"/>
              <a:t> </a:t>
            </a:r>
            <a:r>
              <a:rPr lang="en-US" dirty="0" err="1" smtClean="0"/>
              <a:t>lalu</a:t>
            </a:r>
            <a:r>
              <a:rPr lang="en-US" dirty="0" smtClean="0"/>
              <a:t> </a:t>
            </a:r>
            <a:r>
              <a:rPr lang="en-US" dirty="0" err="1" smtClean="0"/>
              <a:t>memancarkan</a:t>
            </a:r>
            <a:r>
              <a:rPr lang="en-US" dirty="0" smtClean="0"/>
              <a:t> </a:t>
            </a:r>
            <a:r>
              <a:rPr lang="en-US" dirty="0" err="1" smtClean="0"/>
              <a:t>kembali</a:t>
            </a:r>
            <a:r>
              <a:rPr lang="en-US" dirty="0" smtClean="0"/>
              <a:t> </a:t>
            </a:r>
            <a:r>
              <a:rPr lang="en-US" dirty="0" err="1" smtClean="0"/>
              <a:t>dengan</a:t>
            </a:r>
            <a:r>
              <a:rPr lang="en-US" dirty="0" smtClean="0"/>
              <a:t> </a:t>
            </a:r>
            <a:r>
              <a:rPr lang="en-US" dirty="0" err="1" smtClean="0"/>
              <a:t>kekuatan</a:t>
            </a:r>
            <a:r>
              <a:rPr lang="en-US" dirty="0" smtClean="0"/>
              <a:t> yang </a:t>
            </a:r>
            <a:r>
              <a:rPr lang="en-US" dirty="0" err="1" smtClean="0"/>
              <a:t>sama</a:t>
            </a:r>
            <a:r>
              <a:rPr lang="en-US" dirty="0" smtClean="0"/>
              <a:t> </a:t>
            </a:r>
            <a:r>
              <a:rPr lang="en-US" dirty="0" err="1" smtClean="0"/>
              <a:t>dengan</a:t>
            </a:r>
            <a:r>
              <a:rPr lang="en-US" dirty="0" smtClean="0"/>
              <a:t> </a:t>
            </a:r>
            <a:r>
              <a:rPr lang="en-US" dirty="0" err="1" smtClean="0"/>
              <a:t>sinyal</a:t>
            </a:r>
            <a:r>
              <a:rPr lang="en-US" dirty="0" smtClean="0"/>
              <a:t> </a:t>
            </a:r>
            <a:r>
              <a:rPr lang="en-US" dirty="0" err="1" smtClean="0"/>
              <a:t>asli</a:t>
            </a:r>
            <a:r>
              <a:rPr lang="en-US" dirty="0" smtClean="0"/>
              <a:t> </a:t>
            </a:r>
            <a:r>
              <a:rPr lang="en-US" dirty="0" err="1" smtClean="0"/>
              <a:t>pada</a:t>
            </a:r>
            <a:r>
              <a:rPr lang="en-US" dirty="0" smtClean="0"/>
              <a:t> </a:t>
            </a:r>
            <a:r>
              <a:rPr lang="en-US" dirty="0" err="1" smtClean="0"/>
              <a:t>segmen</a:t>
            </a:r>
            <a:r>
              <a:rPr lang="en-US" dirty="0" smtClean="0"/>
              <a:t> </a:t>
            </a:r>
            <a:r>
              <a:rPr lang="en-US" dirty="0" err="1" smtClean="0"/>
              <a:t>kabel</a:t>
            </a:r>
            <a:r>
              <a:rPr lang="en-US" dirty="0" smtClean="0"/>
              <a:t> yang lain.</a:t>
            </a:r>
            <a:br>
              <a:rPr lang="en-US" dirty="0" smtClean="0"/>
            </a:br>
            <a:endParaRPr lang="en-US" dirty="0" smtClean="0"/>
          </a:p>
        </p:txBody>
      </p:sp>
      <p:pic>
        <p:nvPicPr>
          <p:cNvPr id="3174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3438" y="3933056"/>
            <a:ext cx="3284537" cy="246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1"/>
          </p:nvPr>
        </p:nvSpPr>
        <p:spPr>
          <a:xfrm>
            <a:off x="457200" y="764704"/>
            <a:ext cx="8229600" cy="5448300"/>
          </a:xfrm>
        </p:spPr>
        <p:txBody>
          <a:bodyPr/>
          <a:lstStyle/>
          <a:p>
            <a:pPr eaLnBrk="1" hangingPunct="1"/>
            <a:r>
              <a:rPr lang="en-US" b="1" dirty="0" smtClean="0"/>
              <a:t>8. Bridge</a:t>
            </a:r>
          </a:p>
          <a:p>
            <a:pPr eaLnBrk="1" hangingPunct="1"/>
            <a:r>
              <a:rPr lang="en-US" dirty="0" err="1" smtClean="0"/>
              <a:t>Fungsi</a:t>
            </a:r>
            <a:r>
              <a:rPr lang="en-US" dirty="0" smtClean="0"/>
              <a:t> </a:t>
            </a:r>
            <a:r>
              <a:rPr lang="en-US" dirty="0" err="1" smtClean="0"/>
              <a:t>dari</a:t>
            </a:r>
            <a:r>
              <a:rPr lang="en-US" dirty="0" smtClean="0"/>
              <a:t> bridge </a:t>
            </a:r>
            <a:r>
              <a:rPr lang="en-US" dirty="0" err="1" smtClean="0"/>
              <a:t>itu</a:t>
            </a:r>
            <a:r>
              <a:rPr lang="en-US" dirty="0" smtClean="0"/>
              <a:t> </a:t>
            </a:r>
            <a:r>
              <a:rPr lang="en-US" dirty="0" err="1" smtClean="0"/>
              <a:t>sama</a:t>
            </a:r>
            <a:r>
              <a:rPr lang="en-US" dirty="0" smtClean="0"/>
              <a:t> </a:t>
            </a:r>
            <a:r>
              <a:rPr lang="en-US" dirty="0" err="1" smtClean="0"/>
              <a:t>dengan</a:t>
            </a:r>
            <a:r>
              <a:rPr lang="en-US" dirty="0" smtClean="0"/>
              <a:t> </a:t>
            </a:r>
            <a:r>
              <a:rPr lang="en-US" dirty="0" err="1" smtClean="0"/>
              <a:t>fungsi</a:t>
            </a:r>
            <a:r>
              <a:rPr lang="en-US" dirty="0" smtClean="0"/>
              <a:t> repeater </a:t>
            </a:r>
            <a:r>
              <a:rPr lang="en-US" dirty="0" err="1" smtClean="0"/>
              <a:t>tapi</a:t>
            </a:r>
            <a:r>
              <a:rPr lang="en-US" dirty="0" smtClean="0"/>
              <a:t> bridge </a:t>
            </a:r>
            <a:r>
              <a:rPr lang="en-US" dirty="0" err="1" smtClean="0"/>
              <a:t>lebih</a:t>
            </a:r>
            <a:r>
              <a:rPr lang="en-US" dirty="0" smtClean="0"/>
              <a:t> </a:t>
            </a:r>
            <a:r>
              <a:rPr lang="en-US" dirty="0" err="1" smtClean="0"/>
              <a:t>fleksibel</a:t>
            </a:r>
            <a:r>
              <a:rPr lang="en-US" dirty="0" smtClean="0"/>
              <a:t> </a:t>
            </a:r>
            <a:r>
              <a:rPr lang="en-US" dirty="0" err="1" smtClean="0"/>
              <a:t>dan</a:t>
            </a:r>
            <a:r>
              <a:rPr lang="en-US" dirty="0" smtClean="0"/>
              <a:t> </a:t>
            </a:r>
            <a:r>
              <a:rPr lang="en-US" dirty="0" err="1" smtClean="0"/>
              <a:t>lebih</a:t>
            </a:r>
            <a:r>
              <a:rPr lang="en-US" dirty="0" smtClean="0"/>
              <a:t> </a:t>
            </a:r>
            <a:r>
              <a:rPr lang="en-US" dirty="0" err="1" smtClean="0"/>
              <a:t>cerdas</a:t>
            </a:r>
            <a:r>
              <a:rPr lang="en-US" dirty="0" smtClean="0"/>
              <a:t> </a:t>
            </a:r>
            <a:r>
              <a:rPr lang="en-US" dirty="0" err="1" smtClean="0"/>
              <a:t>dari</a:t>
            </a:r>
            <a:r>
              <a:rPr lang="en-US" dirty="0" smtClean="0"/>
              <a:t> </a:t>
            </a:r>
            <a:r>
              <a:rPr lang="en-US" dirty="0" err="1" smtClean="0"/>
              <a:t>pada</a:t>
            </a:r>
            <a:r>
              <a:rPr lang="en-US" dirty="0" smtClean="0"/>
              <a:t> repeater. Bridge </a:t>
            </a:r>
            <a:r>
              <a:rPr lang="en-US" dirty="0" err="1" smtClean="0"/>
              <a:t>dapat</a:t>
            </a:r>
            <a:r>
              <a:rPr lang="en-US" dirty="0" smtClean="0"/>
              <a:t> </a:t>
            </a:r>
            <a:r>
              <a:rPr lang="en-US" dirty="0" err="1" smtClean="0"/>
              <a:t>menghubungkan</a:t>
            </a:r>
            <a:r>
              <a:rPr lang="en-US" dirty="0" smtClean="0"/>
              <a:t> </a:t>
            </a:r>
            <a:r>
              <a:rPr lang="en-US" dirty="0" err="1" smtClean="0"/>
              <a:t>jaringan</a:t>
            </a:r>
            <a:r>
              <a:rPr lang="en-US" dirty="0" smtClean="0"/>
              <a:t> yang </a:t>
            </a:r>
            <a:r>
              <a:rPr lang="en-US" dirty="0" err="1" smtClean="0"/>
              <a:t>menggunakan</a:t>
            </a:r>
            <a:r>
              <a:rPr lang="en-US" dirty="0" smtClean="0"/>
              <a:t> </a:t>
            </a:r>
            <a:r>
              <a:rPr lang="en-US" dirty="0" err="1" smtClean="0"/>
              <a:t>metode</a:t>
            </a:r>
            <a:r>
              <a:rPr lang="en-US" dirty="0" smtClean="0"/>
              <a:t> </a:t>
            </a:r>
            <a:r>
              <a:rPr lang="en-US" dirty="0" err="1" smtClean="0"/>
              <a:t>transmisi</a:t>
            </a:r>
            <a:r>
              <a:rPr lang="en-US" dirty="0" smtClean="0"/>
              <a:t> yang </a:t>
            </a:r>
            <a:r>
              <a:rPr lang="en-US" dirty="0" err="1" smtClean="0"/>
              <a:t>berbeda</a:t>
            </a:r>
            <a:r>
              <a:rPr lang="en-US" dirty="0" smtClean="0"/>
              <a:t>. </a:t>
            </a:r>
            <a:r>
              <a:rPr lang="en-US" dirty="0" err="1" smtClean="0"/>
              <a:t>Misalnya</a:t>
            </a:r>
            <a:r>
              <a:rPr lang="en-US" dirty="0" smtClean="0"/>
              <a:t> bridge </a:t>
            </a:r>
            <a:r>
              <a:rPr lang="en-US" dirty="0" err="1" smtClean="0"/>
              <a:t>dapat</a:t>
            </a:r>
            <a:r>
              <a:rPr lang="en-US" dirty="0" smtClean="0"/>
              <a:t> </a:t>
            </a:r>
            <a:r>
              <a:rPr lang="en-US" dirty="0" err="1" smtClean="0"/>
              <a:t>menghubungkan</a:t>
            </a:r>
            <a:r>
              <a:rPr lang="en-US" dirty="0" smtClean="0"/>
              <a:t> Ethernet baseband </a:t>
            </a:r>
            <a:r>
              <a:rPr lang="en-US" dirty="0" err="1" smtClean="0"/>
              <a:t>dengan</a:t>
            </a:r>
            <a:r>
              <a:rPr lang="en-US" dirty="0" smtClean="0"/>
              <a:t> Ethernet broadband.</a:t>
            </a:r>
          </a:p>
          <a:p>
            <a:pPr eaLnBrk="1" hangingPunct="1"/>
            <a:endParaRPr lang="en-US" b="1" dirty="0" smtClean="0"/>
          </a:p>
          <a:p>
            <a:pPr eaLnBrk="1" hangingPunct="1"/>
            <a:endParaRPr lang="en-US" dirty="0" smtClean="0"/>
          </a:p>
        </p:txBody>
      </p:sp>
      <p:pic>
        <p:nvPicPr>
          <p:cNvPr id="32771"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4365104"/>
            <a:ext cx="5692775" cy="219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p:cNvSpPr>
            <a:spLocks noGrp="1"/>
          </p:cNvSpPr>
          <p:nvPr>
            <p:ph idx="1"/>
          </p:nvPr>
        </p:nvSpPr>
        <p:spPr>
          <a:xfrm>
            <a:off x="457200" y="836712"/>
            <a:ext cx="8229600" cy="5592763"/>
          </a:xfrm>
        </p:spPr>
        <p:txBody>
          <a:bodyPr/>
          <a:lstStyle/>
          <a:p>
            <a:pPr eaLnBrk="1" hangingPunct="1"/>
            <a:r>
              <a:rPr lang="en-US" b="1" dirty="0" smtClean="0"/>
              <a:t>9. Router</a:t>
            </a:r>
            <a:endParaRPr lang="en-US" dirty="0" smtClean="0"/>
          </a:p>
          <a:p>
            <a:pPr eaLnBrk="1" hangingPunct="1"/>
            <a:r>
              <a:rPr lang="en-US" dirty="0" err="1" smtClean="0"/>
              <a:t>Fungsi</a:t>
            </a:r>
            <a:r>
              <a:rPr lang="en-US" dirty="0" smtClean="0"/>
              <a:t> </a:t>
            </a:r>
            <a:r>
              <a:rPr lang="en-US" dirty="0" err="1" smtClean="0"/>
              <a:t>utama</a:t>
            </a:r>
            <a:r>
              <a:rPr lang="en-US" dirty="0" smtClean="0"/>
              <a:t> router </a:t>
            </a:r>
            <a:r>
              <a:rPr lang="en-US" dirty="0" err="1" smtClean="0"/>
              <a:t>adalah</a:t>
            </a:r>
            <a:r>
              <a:rPr lang="en-US" dirty="0" smtClean="0"/>
              <a:t> </a:t>
            </a:r>
            <a:r>
              <a:rPr lang="en-US" dirty="0" err="1" smtClean="0"/>
              <a:t>sebagai</a:t>
            </a:r>
            <a:r>
              <a:rPr lang="en-US" dirty="0" smtClean="0"/>
              <a:t> </a:t>
            </a:r>
            <a:r>
              <a:rPr lang="en-US" dirty="0" err="1" smtClean="0"/>
              <a:t>perangkat</a:t>
            </a:r>
            <a:r>
              <a:rPr lang="en-US" dirty="0" smtClean="0"/>
              <a:t> </a:t>
            </a:r>
            <a:r>
              <a:rPr lang="en-US" dirty="0" err="1" smtClean="0"/>
              <a:t>dalam</a:t>
            </a:r>
            <a:r>
              <a:rPr lang="en-US" dirty="0" smtClean="0"/>
              <a:t> </a:t>
            </a:r>
            <a:r>
              <a:rPr lang="en-US" dirty="0" err="1" smtClean="0"/>
              <a:t>jarinan</a:t>
            </a:r>
            <a:r>
              <a:rPr lang="en-US" dirty="0" smtClean="0"/>
              <a:t> </a:t>
            </a:r>
            <a:r>
              <a:rPr lang="en-US" dirty="0" err="1" smtClean="0"/>
              <a:t>komputer</a:t>
            </a:r>
            <a:r>
              <a:rPr lang="en-US" dirty="0" smtClean="0"/>
              <a:t> yang </a:t>
            </a:r>
            <a:r>
              <a:rPr lang="en-US" dirty="0" err="1" smtClean="0"/>
              <a:t>digunakan</a:t>
            </a:r>
            <a:r>
              <a:rPr lang="en-US" dirty="0" smtClean="0"/>
              <a:t> </a:t>
            </a:r>
            <a:r>
              <a:rPr lang="en-US" dirty="0" err="1" smtClean="0"/>
              <a:t>sebagai</a:t>
            </a:r>
            <a:r>
              <a:rPr lang="en-US" dirty="0" smtClean="0"/>
              <a:t> </a:t>
            </a:r>
            <a:r>
              <a:rPr lang="en-US" dirty="0" err="1" smtClean="0"/>
              <a:t>penghubung</a:t>
            </a:r>
            <a:r>
              <a:rPr lang="en-US" dirty="0" smtClean="0"/>
              <a:t> </a:t>
            </a:r>
            <a:r>
              <a:rPr lang="en-US" dirty="0" err="1" smtClean="0"/>
              <a:t>antara</a:t>
            </a:r>
            <a:r>
              <a:rPr lang="en-US" dirty="0" smtClean="0"/>
              <a:t> </a:t>
            </a:r>
            <a:r>
              <a:rPr lang="en-US" dirty="0" err="1" smtClean="0"/>
              <a:t>jaringan</a:t>
            </a:r>
            <a:r>
              <a:rPr lang="en-US" dirty="0" smtClean="0"/>
              <a:t> </a:t>
            </a:r>
            <a:r>
              <a:rPr lang="en-US" dirty="0" err="1" smtClean="0"/>
              <a:t>atau</a:t>
            </a:r>
            <a:r>
              <a:rPr lang="en-US" dirty="0" smtClean="0"/>
              <a:t> network. Router yang </a:t>
            </a:r>
            <a:r>
              <a:rPr lang="en-US" dirty="0" err="1" smtClean="0"/>
              <a:t>menentukan</a:t>
            </a:r>
            <a:r>
              <a:rPr lang="en-US" dirty="0" smtClean="0"/>
              <a:t> </a:t>
            </a:r>
            <a:r>
              <a:rPr lang="en-US" dirty="0" err="1" smtClean="0"/>
              <a:t>jalur</a:t>
            </a:r>
            <a:r>
              <a:rPr lang="en-US" dirty="0" smtClean="0"/>
              <a:t> </a:t>
            </a:r>
            <a:r>
              <a:rPr lang="en-US" dirty="0" err="1" smtClean="0"/>
              <a:t>mana</a:t>
            </a:r>
            <a:r>
              <a:rPr lang="en-US" dirty="0" smtClean="0"/>
              <a:t> yang </a:t>
            </a:r>
            <a:r>
              <a:rPr lang="en-US" dirty="0" err="1" smtClean="0"/>
              <a:t>terbaik</a:t>
            </a:r>
            <a:r>
              <a:rPr lang="en-US" dirty="0" smtClean="0"/>
              <a:t> </a:t>
            </a:r>
            <a:r>
              <a:rPr lang="en-US" dirty="0" err="1" smtClean="0"/>
              <a:t>untuk</a:t>
            </a:r>
            <a:r>
              <a:rPr lang="en-US" dirty="0" smtClean="0"/>
              <a:t> </a:t>
            </a:r>
            <a:r>
              <a:rPr lang="en-US" dirty="0" err="1" smtClean="0"/>
              <a:t>dilewati</a:t>
            </a:r>
            <a:r>
              <a:rPr lang="en-US" dirty="0" smtClean="0"/>
              <a:t> </a:t>
            </a:r>
            <a:r>
              <a:rPr lang="en-US" dirty="0" err="1" smtClean="0"/>
              <a:t>paket</a:t>
            </a:r>
            <a:r>
              <a:rPr lang="en-US" dirty="0" smtClean="0"/>
              <a:t> data </a:t>
            </a:r>
            <a:r>
              <a:rPr lang="en-US" dirty="0" err="1" smtClean="0"/>
              <a:t>sehingga</a:t>
            </a:r>
            <a:r>
              <a:rPr lang="en-US" dirty="0" smtClean="0"/>
              <a:t> data </a:t>
            </a:r>
            <a:r>
              <a:rPr lang="en-US" dirty="0" err="1" smtClean="0"/>
              <a:t>dapat</a:t>
            </a:r>
            <a:r>
              <a:rPr lang="en-US" dirty="0" smtClean="0"/>
              <a:t> </a:t>
            </a:r>
            <a:r>
              <a:rPr lang="en-US" dirty="0" err="1" smtClean="0"/>
              <a:t>sampai</a:t>
            </a:r>
            <a:r>
              <a:rPr lang="en-US" dirty="0" smtClean="0"/>
              <a:t> </a:t>
            </a:r>
            <a:r>
              <a:rPr lang="en-US" dirty="0" err="1" smtClean="0"/>
              <a:t>ke</a:t>
            </a:r>
            <a:r>
              <a:rPr lang="en-US" dirty="0" smtClean="0"/>
              <a:t> </a:t>
            </a:r>
            <a:r>
              <a:rPr lang="en-US" dirty="0" err="1" smtClean="0"/>
              <a:t>tujuannya</a:t>
            </a:r>
            <a:r>
              <a:rPr lang="en-US" dirty="0" smtClean="0"/>
              <a:t>. </a:t>
            </a:r>
          </a:p>
        </p:txBody>
      </p:sp>
      <p:pic>
        <p:nvPicPr>
          <p:cNvPr id="3379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27313" y="4292600"/>
            <a:ext cx="2808287"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algn="ctr" eaLnBrk="1" hangingPunct="1"/>
            <a:r>
              <a:rPr lang="en-US" altLang="en-US" b="1" smtClean="0"/>
              <a:t>Tujuan JarKom</a:t>
            </a:r>
          </a:p>
        </p:txBody>
      </p:sp>
      <p:sp>
        <p:nvSpPr>
          <p:cNvPr id="3" name="Content Placeholder 2"/>
          <p:cNvSpPr>
            <a:spLocks noGrp="1"/>
          </p:cNvSpPr>
          <p:nvPr>
            <p:ph idx="1"/>
          </p:nvPr>
        </p:nvSpPr>
        <p:spPr>
          <a:xfrm>
            <a:off x="457200" y="981075"/>
            <a:ext cx="8229600" cy="5149850"/>
          </a:xfrm>
        </p:spPr>
        <p:txBody>
          <a:bodyPr>
            <a:normAutofit/>
          </a:bodyPr>
          <a:lstStyle/>
          <a:p>
            <a:pPr marL="365760" indent="-256032" eaLnBrk="1" fontAlgn="auto" hangingPunct="1">
              <a:spcAft>
                <a:spcPts val="0"/>
              </a:spcAft>
              <a:buClr>
                <a:schemeClr val="accent3"/>
              </a:buClr>
              <a:buFont typeface="Georgia"/>
              <a:buChar char="•"/>
              <a:defRPr/>
            </a:pPr>
            <a:endParaRPr lang="en-US" dirty="0"/>
          </a:p>
          <a:p>
            <a:pPr marL="0" indent="0" eaLnBrk="1" fontAlgn="auto" hangingPunct="1">
              <a:spcAft>
                <a:spcPts val="0"/>
              </a:spcAft>
              <a:buClr>
                <a:schemeClr val="accent3"/>
              </a:buClr>
              <a:buFont typeface="Georgia"/>
              <a:buNone/>
              <a:defRPr/>
            </a:pPr>
            <a:endParaRPr lang="en-US" b="1" dirty="0" smtClean="0"/>
          </a:p>
          <a:p>
            <a:pPr marL="0" indent="0" eaLnBrk="1" fontAlgn="auto" hangingPunct="1">
              <a:spcAft>
                <a:spcPts val="0"/>
              </a:spcAft>
              <a:buClr>
                <a:schemeClr val="accent3"/>
              </a:buClr>
              <a:buFont typeface="Georgia"/>
              <a:buNone/>
              <a:defRPr/>
            </a:pPr>
            <a:endParaRPr lang="en-US" b="1" dirty="0" smtClean="0"/>
          </a:p>
          <a:p>
            <a:pPr marL="514350" indent="-514350" eaLnBrk="1" fontAlgn="auto" hangingPunct="1">
              <a:spcAft>
                <a:spcPts val="0"/>
              </a:spcAft>
              <a:buClr>
                <a:schemeClr val="accent3"/>
              </a:buClr>
              <a:buFont typeface="+mj-lt"/>
              <a:buAutoNum type="arabicPeriod"/>
              <a:defRPr/>
            </a:pPr>
            <a:r>
              <a:rPr lang="en-US" b="1" dirty="0" err="1" smtClean="0"/>
              <a:t>Membagi</a:t>
            </a:r>
            <a:r>
              <a:rPr lang="en-US" b="1" dirty="0" smtClean="0"/>
              <a:t> </a:t>
            </a:r>
            <a:r>
              <a:rPr lang="en-US" b="1" dirty="0" err="1" smtClean="0"/>
              <a:t>sumber</a:t>
            </a:r>
            <a:r>
              <a:rPr lang="en-US" b="1" dirty="0" smtClean="0"/>
              <a:t> </a:t>
            </a:r>
            <a:r>
              <a:rPr lang="en-US" b="1" dirty="0" err="1" smtClean="0"/>
              <a:t>daya</a:t>
            </a:r>
            <a:r>
              <a:rPr lang="en-US" dirty="0" smtClean="0"/>
              <a:t>, </a:t>
            </a:r>
            <a:r>
              <a:rPr lang="en-US" dirty="0" err="1" smtClean="0"/>
              <a:t>contohnya</a:t>
            </a:r>
            <a:r>
              <a:rPr lang="en-US" dirty="0" smtClean="0"/>
              <a:t> </a:t>
            </a:r>
            <a:r>
              <a:rPr lang="en-US" dirty="0" err="1" smtClean="0"/>
              <a:t>berbagi</a:t>
            </a:r>
            <a:r>
              <a:rPr lang="en-US" dirty="0" smtClean="0"/>
              <a:t> </a:t>
            </a:r>
            <a:r>
              <a:rPr lang="en-US" dirty="0" err="1"/>
              <a:t>pemakaian</a:t>
            </a:r>
            <a:r>
              <a:rPr lang="en-US" dirty="0"/>
              <a:t> printer, CPU, </a:t>
            </a:r>
            <a:r>
              <a:rPr lang="en-US" dirty="0" err="1"/>
              <a:t>memori</a:t>
            </a:r>
            <a:r>
              <a:rPr lang="en-US" dirty="0"/>
              <a:t>, </a:t>
            </a:r>
            <a:r>
              <a:rPr lang="en-US" dirty="0" err="1"/>
              <a:t>harddisk</a:t>
            </a:r>
            <a:r>
              <a:rPr lang="en-US" dirty="0"/>
              <a:t> </a:t>
            </a:r>
            <a:endParaRPr lang="en-US" dirty="0" smtClean="0"/>
          </a:p>
          <a:p>
            <a:pPr marL="514350" indent="-514350" eaLnBrk="1" fontAlgn="auto" hangingPunct="1">
              <a:spcAft>
                <a:spcPts val="0"/>
              </a:spcAft>
              <a:buClr>
                <a:schemeClr val="accent3"/>
              </a:buClr>
              <a:buFont typeface="+mj-lt"/>
              <a:buAutoNum type="arabicPeriod"/>
              <a:defRPr/>
            </a:pPr>
            <a:r>
              <a:rPr lang="en-US" b="1" dirty="0" err="1" smtClean="0"/>
              <a:t>Komunikasi</a:t>
            </a:r>
            <a:r>
              <a:rPr lang="en-US" dirty="0"/>
              <a:t>, </a:t>
            </a:r>
            <a:r>
              <a:rPr lang="en-US" dirty="0" err="1"/>
              <a:t>contohnya</a:t>
            </a:r>
            <a:r>
              <a:rPr lang="en-US" dirty="0"/>
              <a:t> </a:t>
            </a:r>
            <a:r>
              <a:rPr lang="en-US" dirty="0" err="1"/>
              <a:t>surat</a:t>
            </a:r>
            <a:r>
              <a:rPr lang="en-US" dirty="0"/>
              <a:t> </a:t>
            </a:r>
            <a:r>
              <a:rPr lang="en-US" dirty="0" err="1"/>
              <a:t>elektronik</a:t>
            </a:r>
            <a:r>
              <a:rPr lang="en-US" dirty="0"/>
              <a:t>, instant messaging, chatting </a:t>
            </a:r>
            <a:endParaRPr lang="en-US" dirty="0" smtClean="0"/>
          </a:p>
          <a:p>
            <a:pPr marL="514350" indent="-514350" eaLnBrk="1" fontAlgn="auto" hangingPunct="1">
              <a:spcAft>
                <a:spcPts val="0"/>
              </a:spcAft>
              <a:buClr>
                <a:schemeClr val="accent3"/>
              </a:buClr>
              <a:buFont typeface="+mj-lt"/>
              <a:buAutoNum type="arabicPeriod"/>
              <a:defRPr/>
            </a:pPr>
            <a:r>
              <a:rPr lang="en-US" b="1" dirty="0" err="1" smtClean="0"/>
              <a:t>Akses</a:t>
            </a:r>
            <a:r>
              <a:rPr lang="en-US" b="1" dirty="0" smtClean="0"/>
              <a:t> </a:t>
            </a:r>
            <a:r>
              <a:rPr lang="en-US" b="1" dirty="0" err="1"/>
              <a:t>informasi</a:t>
            </a:r>
            <a:r>
              <a:rPr lang="en-US" dirty="0"/>
              <a:t>, </a:t>
            </a:r>
            <a:r>
              <a:rPr lang="en-US" dirty="0" err="1"/>
              <a:t>contohnya</a:t>
            </a:r>
            <a:r>
              <a:rPr lang="en-US" dirty="0"/>
              <a:t> </a:t>
            </a:r>
            <a:r>
              <a:rPr lang="en-US" i="1" dirty="0"/>
              <a:t>web browsing </a:t>
            </a:r>
            <a:endParaRPr lang="en-US" dirty="0"/>
          </a:p>
          <a:p>
            <a:pPr marL="365760" indent="-256032" eaLnBrk="1" fontAlgn="auto" hangingPunct="1">
              <a:spcAft>
                <a:spcPts val="0"/>
              </a:spcAft>
              <a:buClr>
                <a:schemeClr val="accent3"/>
              </a:buClr>
              <a:buFont typeface="Georgia"/>
              <a:buChar char="•"/>
              <a:defRPr/>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68313" y="692150"/>
            <a:ext cx="8229600" cy="1066800"/>
          </a:xfrm>
        </p:spPr>
        <p:txBody>
          <a:bodyPr/>
          <a:lstStyle/>
          <a:p>
            <a:pPr eaLnBrk="1" hangingPunct="1"/>
            <a:r>
              <a:rPr lang="en-US" altLang="en-US" sz="3000" b="1" smtClean="0"/>
              <a:t>Kantor Sebelum Menggunakan Sistem Jaringan Komputer :</a:t>
            </a:r>
          </a:p>
        </p:txBody>
      </p:sp>
      <p:pic>
        <p:nvPicPr>
          <p:cNvPr id="8195" name="Picture 3" descr="ilus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42988" y="2349500"/>
            <a:ext cx="7629525" cy="3430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68313" y="692150"/>
            <a:ext cx="8229600" cy="1066800"/>
          </a:xfrm>
        </p:spPr>
        <p:txBody>
          <a:bodyPr/>
          <a:lstStyle/>
          <a:p>
            <a:pPr eaLnBrk="1" hangingPunct="1"/>
            <a:r>
              <a:rPr lang="en-US" altLang="en-US" sz="3000" b="1" smtClean="0"/>
              <a:t>Kantor Setelah Menggunakan Sistem Jaringan Komputer :</a:t>
            </a:r>
          </a:p>
        </p:txBody>
      </p:sp>
      <p:pic>
        <p:nvPicPr>
          <p:cNvPr id="9219" name="Picture 3" descr="ilus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11188" y="2060575"/>
            <a:ext cx="7705725" cy="4100513"/>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95288" y="0"/>
            <a:ext cx="8229600" cy="1143000"/>
          </a:xfrm>
        </p:spPr>
        <p:txBody>
          <a:bodyPr/>
          <a:lstStyle/>
          <a:p>
            <a:pPr algn="ctr" eaLnBrk="1" hangingPunct="1"/>
            <a:r>
              <a:rPr lang="en-US" altLang="en-US" sz="4400" b="1" smtClean="0"/>
              <a:t>Jenis JarKom</a:t>
            </a:r>
          </a:p>
        </p:txBody>
      </p:sp>
      <p:sp>
        <p:nvSpPr>
          <p:cNvPr id="3" name="Content Placeholder 2"/>
          <p:cNvSpPr>
            <a:spLocks noGrp="1"/>
          </p:cNvSpPr>
          <p:nvPr>
            <p:ph idx="1"/>
          </p:nvPr>
        </p:nvSpPr>
        <p:spPr>
          <a:xfrm>
            <a:off x="468313" y="1052513"/>
            <a:ext cx="8218487" cy="5545137"/>
          </a:xfrm>
        </p:spPr>
        <p:txBody>
          <a:bodyPr>
            <a:normAutofit/>
          </a:bodyPr>
          <a:lstStyle/>
          <a:p>
            <a:pPr marL="0" indent="0" eaLnBrk="1" fontAlgn="auto" hangingPunct="1">
              <a:spcAft>
                <a:spcPts val="0"/>
              </a:spcAft>
              <a:buClr>
                <a:schemeClr val="accent3"/>
              </a:buClr>
              <a:buFont typeface="Georgia"/>
              <a:buNone/>
              <a:defRPr/>
            </a:pPr>
            <a:r>
              <a:rPr lang="en-US" sz="2000" dirty="0"/>
              <a:t>1. </a:t>
            </a:r>
            <a:r>
              <a:rPr lang="en-US" sz="2000" dirty="0" err="1"/>
              <a:t>Berdasarkan</a:t>
            </a:r>
            <a:r>
              <a:rPr lang="en-US" sz="2000" dirty="0"/>
              <a:t> </a:t>
            </a:r>
            <a:r>
              <a:rPr lang="en-US" sz="2000" b="1" dirty="0" err="1"/>
              <a:t>Letak</a:t>
            </a:r>
            <a:r>
              <a:rPr lang="en-US" sz="2000" b="1" dirty="0"/>
              <a:t> </a:t>
            </a:r>
            <a:r>
              <a:rPr lang="en-US" sz="2000" b="1" dirty="0" err="1"/>
              <a:t>Geografisnya</a:t>
            </a:r>
            <a:r>
              <a:rPr lang="en-US" sz="2000" b="1" dirty="0"/>
              <a:t> </a:t>
            </a:r>
            <a:r>
              <a:rPr lang="en-US" sz="2000" b="1" dirty="0" err="1"/>
              <a:t>Atau</a:t>
            </a:r>
            <a:r>
              <a:rPr lang="en-US" sz="2000" b="1" dirty="0"/>
              <a:t> </a:t>
            </a:r>
            <a:r>
              <a:rPr lang="en-US" sz="2000" b="1" dirty="0" err="1"/>
              <a:t>Jangkauan</a:t>
            </a:r>
            <a:endParaRPr lang="en-US" sz="2000" b="1" dirty="0"/>
          </a:p>
          <a:p>
            <a:pPr marL="0" indent="0" eaLnBrk="1" fontAlgn="auto" hangingPunct="1">
              <a:spcAft>
                <a:spcPts val="0"/>
              </a:spcAft>
              <a:buClr>
                <a:schemeClr val="accent3"/>
              </a:buClr>
              <a:buFont typeface="Georgia"/>
              <a:buNone/>
              <a:defRPr/>
            </a:pPr>
            <a:endParaRPr lang="en-US" sz="2000" b="1" dirty="0" smtClean="0"/>
          </a:p>
          <a:p>
            <a:pPr marL="0" indent="0" eaLnBrk="1" fontAlgn="auto" hangingPunct="1">
              <a:spcAft>
                <a:spcPts val="0"/>
              </a:spcAft>
              <a:buClr>
                <a:schemeClr val="accent3"/>
              </a:buClr>
              <a:buFont typeface="Georgia"/>
              <a:buNone/>
              <a:defRPr/>
            </a:pPr>
            <a:r>
              <a:rPr lang="en-US" sz="2000" b="1" dirty="0" smtClean="0"/>
              <a:t>a</a:t>
            </a:r>
            <a:r>
              <a:rPr lang="en-US" sz="2000" b="1" dirty="0"/>
              <a:t>. LAN ( Local Area Network )</a:t>
            </a:r>
          </a:p>
          <a:p>
            <a:pPr marL="365760" indent="-256032" eaLnBrk="1" fontAlgn="auto" hangingPunct="1">
              <a:spcAft>
                <a:spcPts val="0"/>
              </a:spcAft>
              <a:buClr>
                <a:schemeClr val="accent3"/>
              </a:buClr>
              <a:buFont typeface="Georgia"/>
              <a:buChar char="•"/>
              <a:defRPr/>
            </a:pPr>
            <a:r>
              <a:rPr lang="en-US" sz="2000" dirty="0" err="1"/>
              <a:t>Merupakan</a:t>
            </a:r>
            <a:r>
              <a:rPr lang="en-US" sz="2000" dirty="0"/>
              <a:t> </a:t>
            </a:r>
            <a:r>
              <a:rPr lang="en-US" sz="2000" dirty="0" err="1"/>
              <a:t>jaringan</a:t>
            </a:r>
            <a:r>
              <a:rPr lang="en-US" sz="2000" dirty="0"/>
              <a:t> yang </a:t>
            </a:r>
            <a:r>
              <a:rPr lang="en-US" sz="2000" dirty="0" err="1"/>
              <a:t>mencakup</a:t>
            </a:r>
            <a:r>
              <a:rPr lang="en-US" sz="2000" dirty="0"/>
              <a:t> </a:t>
            </a:r>
            <a:r>
              <a:rPr lang="en-US" sz="2000" dirty="0" err="1"/>
              <a:t>wilayah</a:t>
            </a:r>
            <a:r>
              <a:rPr lang="en-US" sz="2000" dirty="0"/>
              <a:t> </a:t>
            </a:r>
            <a:r>
              <a:rPr lang="en-US" sz="2000" dirty="0" err="1"/>
              <a:t>kecil</a:t>
            </a:r>
            <a:r>
              <a:rPr lang="en-US" sz="2000" dirty="0"/>
              <a:t>, </a:t>
            </a:r>
            <a:r>
              <a:rPr lang="en-US" sz="2000" dirty="0" err="1"/>
              <a:t>salah</a:t>
            </a:r>
            <a:r>
              <a:rPr lang="en-US" sz="2000" dirty="0"/>
              <a:t> </a:t>
            </a:r>
            <a:r>
              <a:rPr lang="en-US" sz="2000" dirty="0" err="1"/>
              <a:t>satu</a:t>
            </a:r>
            <a:r>
              <a:rPr lang="en-US" sz="2000" dirty="0"/>
              <a:t> </a:t>
            </a:r>
            <a:r>
              <a:rPr lang="en-US" sz="2000" dirty="0" err="1"/>
              <a:t>contoh</a:t>
            </a:r>
            <a:r>
              <a:rPr lang="en-US" sz="2000" dirty="0"/>
              <a:t> </a:t>
            </a:r>
            <a:r>
              <a:rPr lang="en-US" sz="2000" dirty="0" err="1"/>
              <a:t>adalah</a:t>
            </a:r>
            <a:r>
              <a:rPr lang="en-US" sz="2000" dirty="0"/>
              <a:t> </a:t>
            </a:r>
            <a:r>
              <a:rPr lang="en-US" sz="2000" dirty="0" err="1"/>
              <a:t>jaringan</a:t>
            </a:r>
            <a:r>
              <a:rPr lang="en-US" sz="2000" dirty="0"/>
              <a:t> </a:t>
            </a:r>
            <a:r>
              <a:rPr lang="en-US" sz="2000" dirty="0" err="1"/>
              <a:t>komputer</a:t>
            </a:r>
            <a:r>
              <a:rPr lang="en-US" sz="2000" dirty="0"/>
              <a:t> yang </a:t>
            </a:r>
            <a:r>
              <a:rPr lang="en-US" sz="2000" dirty="0" err="1"/>
              <a:t>berada</a:t>
            </a:r>
            <a:r>
              <a:rPr lang="en-US" sz="2000" dirty="0"/>
              <a:t> </a:t>
            </a:r>
            <a:r>
              <a:rPr lang="en-US" sz="2000" dirty="0" err="1"/>
              <a:t>dilingkup</a:t>
            </a:r>
            <a:r>
              <a:rPr lang="en-US" sz="2000" dirty="0"/>
              <a:t> </a:t>
            </a:r>
            <a:r>
              <a:rPr lang="en-US" sz="2000" dirty="0" err="1"/>
              <a:t>sekolah</a:t>
            </a:r>
            <a:r>
              <a:rPr lang="en-US" sz="2000" dirty="0"/>
              <a:t>, </a:t>
            </a:r>
            <a:r>
              <a:rPr lang="en-US" sz="2000" dirty="0" err="1"/>
              <a:t>kampus</a:t>
            </a:r>
            <a:r>
              <a:rPr lang="en-US" sz="2000" dirty="0"/>
              <a:t> </a:t>
            </a:r>
            <a:r>
              <a:rPr lang="en-US" sz="2000" dirty="0" err="1"/>
              <a:t>atau</a:t>
            </a:r>
            <a:r>
              <a:rPr lang="en-US" sz="2000" dirty="0"/>
              <a:t> </a:t>
            </a:r>
            <a:r>
              <a:rPr lang="en-US" sz="2000" dirty="0" err="1"/>
              <a:t>kantor</a:t>
            </a:r>
            <a:r>
              <a:rPr lang="en-US" sz="2000" dirty="0" smtClean="0"/>
              <a:t>.</a:t>
            </a:r>
          </a:p>
          <a:p>
            <a:pPr marL="365760" indent="-256032" eaLnBrk="1" fontAlgn="auto" hangingPunct="1">
              <a:spcAft>
                <a:spcPts val="0"/>
              </a:spcAft>
              <a:buClr>
                <a:schemeClr val="accent3"/>
              </a:buClr>
              <a:buFont typeface="Georgia"/>
              <a:buChar char="•"/>
              <a:defRPr/>
            </a:pPr>
            <a:endParaRPr lang="en-US" sz="2000" dirty="0"/>
          </a:p>
          <a:p>
            <a:pPr marL="0" indent="0" eaLnBrk="1" fontAlgn="auto" hangingPunct="1">
              <a:spcAft>
                <a:spcPts val="0"/>
              </a:spcAft>
              <a:buClr>
                <a:schemeClr val="accent3"/>
              </a:buClr>
              <a:buFont typeface="Georgia"/>
              <a:buNone/>
              <a:defRPr/>
            </a:pPr>
            <a:r>
              <a:rPr lang="en-US" sz="2000" b="1" dirty="0"/>
              <a:t>b. MAN ( Metropolitan Area Network )</a:t>
            </a:r>
          </a:p>
          <a:p>
            <a:pPr marL="365760" indent="-256032" eaLnBrk="1" fontAlgn="auto" hangingPunct="1">
              <a:spcAft>
                <a:spcPts val="0"/>
              </a:spcAft>
              <a:buClr>
                <a:schemeClr val="accent3"/>
              </a:buClr>
              <a:buFont typeface="Georgia"/>
              <a:buChar char="•"/>
              <a:defRPr/>
            </a:pPr>
            <a:r>
              <a:rPr lang="en-US" sz="2000" dirty="0" err="1"/>
              <a:t>Merupakan</a:t>
            </a:r>
            <a:r>
              <a:rPr lang="en-US" sz="2000" dirty="0"/>
              <a:t> </a:t>
            </a:r>
            <a:r>
              <a:rPr lang="en-US" sz="2000" dirty="0" err="1"/>
              <a:t>sebuah</a:t>
            </a:r>
            <a:r>
              <a:rPr lang="en-US" sz="2000" dirty="0"/>
              <a:t> </a:t>
            </a:r>
            <a:r>
              <a:rPr lang="en-US" sz="2000" dirty="0" err="1"/>
              <a:t>jaringan</a:t>
            </a:r>
            <a:r>
              <a:rPr lang="en-US" sz="2000" dirty="0"/>
              <a:t> yang </a:t>
            </a:r>
            <a:r>
              <a:rPr lang="en-US" sz="2000" dirty="0" err="1"/>
              <a:t>berada</a:t>
            </a:r>
            <a:r>
              <a:rPr lang="en-US" sz="2000" dirty="0"/>
              <a:t> di </a:t>
            </a:r>
            <a:r>
              <a:rPr lang="en-US" sz="2000" dirty="0" err="1"/>
              <a:t>dalam</a:t>
            </a:r>
            <a:r>
              <a:rPr lang="en-US" sz="2000" dirty="0"/>
              <a:t> </a:t>
            </a:r>
            <a:r>
              <a:rPr lang="en-US" sz="2000" dirty="0" err="1"/>
              <a:t>satu</a:t>
            </a:r>
            <a:r>
              <a:rPr lang="en-US" sz="2000" dirty="0"/>
              <a:t> </a:t>
            </a:r>
            <a:r>
              <a:rPr lang="en-US" sz="2000" dirty="0" err="1"/>
              <a:t>kota</a:t>
            </a:r>
            <a:r>
              <a:rPr lang="en-US" sz="2000" dirty="0"/>
              <a:t> </a:t>
            </a:r>
            <a:r>
              <a:rPr lang="en-US" sz="2000" dirty="0" err="1"/>
              <a:t>dengan</a:t>
            </a:r>
            <a:r>
              <a:rPr lang="en-US" sz="2000" dirty="0"/>
              <a:t> </a:t>
            </a:r>
            <a:r>
              <a:rPr lang="en-US" sz="2000" dirty="0" err="1"/>
              <a:t>kecepatan</a:t>
            </a:r>
            <a:r>
              <a:rPr lang="en-US" sz="2000" dirty="0"/>
              <a:t> transfer data </a:t>
            </a:r>
            <a:r>
              <a:rPr lang="en-US" sz="2000" dirty="0" err="1"/>
              <a:t>tinggi</a:t>
            </a:r>
            <a:r>
              <a:rPr lang="en-US" sz="2000" dirty="0"/>
              <a:t> yang </a:t>
            </a:r>
            <a:r>
              <a:rPr lang="en-US" sz="2000" dirty="0" err="1"/>
              <a:t>menghubungkan</a:t>
            </a:r>
            <a:r>
              <a:rPr lang="en-US" sz="2000" dirty="0"/>
              <a:t> </a:t>
            </a:r>
            <a:r>
              <a:rPr lang="en-US" sz="2000" dirty="0" err="1"/>
              <a:t>beberapa</a:t>
            </a:r>
            <a:r>
              <a:rPr lang="en-US" sz="2000" dirty="0"/>
              <a:t> </a:t>
            </a:r>
            <a:r>
              <a:rPr lang="en-US" sz="2000" dirty="0" err="1"/>
              <a:t>kantor</a:t>
            </a:r>
            <a:r>
              <a:rPr lang="en-US" sz="2000" dirty="0"/>
              <a:t> </a:t>
            </a:r>
            <a:r>
              <a:rPr lang="en-US" sz="2000" dirty="0" err="1"/>
              <a:t>tetapi</a:t>
            </a:r>
            <a:r>
              <a:rPr lang="en-US" sz="2000" dirty="0"/>
              <a:t> </a:t>
            </a:r>
            <a:r>
              <a:rPr lang="en-US" sz="2000" dirty="0" err="1"/>
              <a:t>masih</a:t>
            </a:r>
            <a:r>
              <a:rPr lang="en-US" sz="2000" dirty="0"/>
              <a:t> </a:t>
            </a:r>
            <a:r>
              <a:rPr lang="en-US" sz="2000" dirty="0" err="1"/>
              <a:t>dalam</a:t>
            </a:r>
            <a:r>
              <a:rPr lang="en-US" sz="2000" dirty="0"/>
              <a:t> </a:t>
            </a:r>
            <a:r>
              <a:rPr lang="en-US" sz="2000" dirty="0" err="1"/>
              <a:t>satu</a:t>
            </a:r>
            <a:r>
              <a:rPr lang="en-US" sz="2000" dirty="0"/>
              <a:t> </a:t>
            </a:r>
            <a:r>
              <a:rPr lang="en-US" sz="2000" dirty="0" err="1"/>
              <a:t>wilayah</a:t>
            </a:r>
            <a:r>
              <a:rPr lang="en-US" sz="2000" dirty="0"/>
              <a:t> </a:t>
            </a:r>
            <a:r>
              <a:rPr lang="en-US" sz="2000" dirty="0" err="1"/>
              <a:t>kota</a:t>
            </a:r>
            <a:r>
              <a:rPr lang="en-US" sz="2000" dirty="0" smtClean="0"/>
              <a:t>.</a:t>
            </a:r>
          </a:p>
          <a:p>
            <a:pPr marL="365760" indent="-256032" eaLnBrk="1" fontAlgn="auto" hangingPunct="1">
              <a:spcAft>
                <a:spcPts val="0"/>
              </a:spcAft>
              <a:buClr>
                <a:schemeClr val="accent3"/>
              </a:buClr>
              <a:buFont typeface="Georgia"/>
              <a:buChar char="•"/>
              <a:defRPr/>
            </a:pPr>
            <a:endParaRPr lang="en-US" sz="2000" dirty="0"/>
          </a:p>
          <a:p>
            <a:pPr marL="0" indent="0" eaLnBrk="1" fontAlgn="auto" hangingPunct="1">
              <a:spcAft>
                <a:spcPts val="0"/>
              </a:spcAft>
              <a:buClr>
                <a:schemeClr val="accent3"/>
              </a:buClr>
              <a:buFont typeface="Georgia"/>
              <a:buNone/>
              <a:defRPr/>
            </a:pPr>
            <a:r>
              <a:rPr lang="en-US" sz="2000" b="1" dirty="0"/>
              <a:t>c</a:t>
            </a:r>
            <a:r>
              <a:rPr lang="en-US" sz="2000" b="1" dirty="0" smtClean="0"/>
              <a:t>. WAN </a:t>
            </a:r>
            <a:r>
              <a:rPr lang="en-US" sz="2000" b="1" dirty="0"/>
              <a:t>( Wide Area Network )</a:t>
            </a:r>
          </a:p>
          <a:p>
            <a:pPr marL="365760" indent="-256032" eaLnBrk="1" fontAlgn="auto" hangingPunct="1">
              <a:spcAft>
                <a:spcPts val="0"/>
              </a:spcAft>
              <a:buClr>
                <a:schemeClr val="accent3"/>
              </a:buClr>
              <a:buFont typeface="Georgia"/>
              <a:buChar char="•"/>
              <a:defRPr/>
            </a:pPr>
            <a:r>
              <a:rPr lang="en-US" sz="2000" dirty="0" err="1"/>
              <a:t>Merupakan</a:t>
            </a:r>
            <a:r>
              <a:rPr lang="en-US" sz="2000" dirty="0"/>
              <a:t> </a:t>
            </a:r>
            <a:r>
              <a:rPr lang="en-US" sz="2000" dirty="0" err="1"/>
              <a:t>jaringan</a:t>
            </a:r>
            <a:r>
              <a:rPr lang="en-US" sz="2000" dirty="0"/>
              <a:t> </a:t>
            </a:r>
            <a:r>
              <a:rPr lang="en-US" sz="2000" dirty="0" err="1"/>
              <a:t>komputer</a:t>
            </a:r>
            <a:r>
              <a:rPr lang="en-US" sz="2000" dirty="0"/>
              <a:t> yang </a:t>
            </a:r>
            <a:r>
              <a:rPr lang="en-US" sz="2000" dirty="0" err="1"/>
              <a:t>mencakup</a:t>
            </a:r>
            <a:r>
              <a:rPr lang="en-US" sz="2000" dirty="0"/>
              <a:t> area yang </a:t>
            </a:r>
            <a:r>
              <a:rPr lang="en-US" sz="2000" dirty="0" err="1"/>
              <a:t>sangat</a:t>
            </a:r>
            <a:r>
              <a:rPr lang="en-US" sz="2000" dirty="0"/>
              <a:t> </a:t>
            </a:r>
            <a:r>
              <a:rPr lang="en-US" sz="2000" dirty="0" err="1"/>
              <a:t>luas</a:t>
            </a:r>
            <a:r>
              <a:rPr lang="en-US" sz="2000" dirty="0"/>
              <a:t>, </a:t>
            </a:r>
            <a:r>
              <a:rPr lang="en-US" sz="2000" dirty="0" err="1"/>
              <a:t>salah</a:t>
            </a:r>
            <a:r>
              <a:rPr lang="en-US" sz="2000" dirty="0"/>
              <a:t> </a:t>
            </a:r>
            <a:r>
              <a:rPr lang="en-US" sz="2000" dirty="0" err="1"/>
              <a:t>satu</a:t>
            </a:r>
            <a:r>
              <a:rPr lang="en-US" sz="2000" dirty="0"/>
              <a:t> </a:t>
            </a:r>
            <a:r>
              <a:rPr lang="en-US" sz="2000" dirty="0" err="1"/>
              <a:t>contoh</a:t>
            </a:r>
            <a:r>
              <a:rPr lang="en-US" sz="2000" dirty="0"/>
              <a:t> </a:t>
            </a:r>
            <a:r>
              <a:rPr lang="en-US" sz="2000" dirty="0" err="1"/>
              <a:t>dari</a:t>
            </a:r>
            <a:r>
              <a:rPr lang="en-US" sz="2000" dirty="0"/>
              <a:t> WAN </a:t>
            </a:r>
            <a:r>
              <a:rPr lang="en-US" sz="2000" dirty="0" err="1"/>
              <a:t>adalah</a:t>
            </a:r>
            <a:r>
              <a:rPr lang="en-US" sz="2000" dirty="0"/>
              <a:t> </a:t>
            </a:r>
            <a:r>
              <a:rPr lang="en-US" sz="2000" dirty="0" err="1"/>
              <a:t>jaringan</a:t>
            </a:r>
            <a:r>
              <a:rPr lang="en-US" sz="2000" dirty="0"/>
              <a:t> </a:t>
            </a:r>
            <a:r>
              <a:rPr lang="en-US" sz="2000" dirty="0" err="1"/>
              <a:t>antar</a:t>
            </a:r>
            <a:r>
              <a:rPr lang="en-US" sz="2000" dirty="0"/>
              <a:t> </a:t>
            </a:r>
            <a:r>
              <a:rPr lang="en-US" sz="2000" dirty="0" err="1"/>
              <a:t>wilayah</a:t>
            </a:r>
            <a:r>
              <a:rPr lang="en-US" sz="2000" dirty="0"/>
              <a:t>, </a:t>
            </a:r>
            <a:r>
              <a:rPr lang="en-US" sz="2000" dirty="0" err="1"/>
              <a:t>daerah</a:t>
            </a:r>
            <a:r>
              <a:rPr lang="en-US" sz="2000" dirty="0"/>
              <a:t>, </a:t>
            </a:r>
            <a:r>
              <a:rPr lang="en-US" sz="2000" dirty="0" err="1"/>
              <a:t>kota</a:t>
            </a:r>
            <a:r>
              <a:rPr lang="en-US" sz="2000" dirty="0"/>
              <a:t> </a:t>
            </a:r>
            <a:r>
              <a:rPr lang="en-US" sz="2000" dirty="0" err="1"/>
              <a:t>atau</a:t>
            </a:r>
            <a:r>
              <a:rPr lang="en-US" sz="2000" dirty="0"/>
              <a:t> </a:t>
            </a:r>
            <a:r>
              <a:rPr lang="en-US" sz="2000" dirty="0" err="1"/>
              <a:t>bisa</a:t>
            </a:r>
            <a:r>
              <a:rPr lang="en-US" sz="2000" dirty="0"/>
              <a:t> </a:t>
            </a:r>
            <a:r>
              <a:rPr lang="en-US" sz="2000" dirty="0" err="1"/>
              <a:t>jadi</a:t>
            </a:r>
            <a:r>
              <a:rPr lang="en-US" sz="2000" dirty="0"/>
              <a:t> </a:t>
            </a:r>
            <a:r>
              <a:rPr lang="en-US" sz="2000" dirty="0" err="1"/>
              <a:t>antar</a:t>
            </a:r>
            <a:r>
              <a:rPr lang="en-US" sz="2000" dirty="0"/>
              <a:t> </a:t>
            </a:r>
            <a:r>
              <a:rPr lang="en-US" sz="2000" dirty="0" err="1"/>
              <a:t>negara</a:t>
            </a:r>
            <a:r>
              <a:rPr lang="en-US" sz="2000" dirty="0"/>
              <a:t>.</a:t>
            </a:r>
          </a:p>
          <a:p>
            <a:pPr marL="365760" indent="-256032" eaLnBrk="1" fontAlgn="auto" hangingPunct="1">
              <a:spcAft>
                <a:spcPts val="0"/>
              </a:spcAft>
              <a:buClr>
                <a:schemeClr val="accent3"/>
              </a:buClr>
              <a:buFont typeface="Georgia"/>
              <a:buChar char="•"/>
              <a:defRPr/>
            </a:pP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331913" y="1484313"/>
            <a:ext cx="6486525" cy="421005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9275"/>
            <a:ext cx="8229600" cy="5903913"/>
          </a:xfrm>
        </p:spPr>
        <p:txBody>
          <a:bodyPr>
            <a:normAutofit/>
          </a:bodyPr>
          <a:lstStyle/>
          <a:p>
            <a:pPr marL="0" indent="0" eaLnBrk="1" fontAlgn="auto" hangingPunct="1">
              <a:spcAft>
                <a:spcPts val="0"/>
              </a:spcAft>
              <a:buClr>
                <a:schemeClr val="accent3"/>
              </a:buClr>
              <a:buFont typeface="Georgia"/>
              <a:buNone/>
              <a:defRPr/>
            </a:pPr>
            <a:r>
              <a:rPr lang="en-US" sz="2400" dirty="0"/>
              <a:t>2. </a:t>
            </a:r>
            <a:r>
              <a:rPr lang="en-US" sz="2400" dirty="0" err="1"/>
              <a:t>Berdasarkan</a:t>
            </a:r>
            <a:r>
              <a:rPr lang="en-US" sz="2400" dirty="0"/>
              <a:t> </a:t>
            </a:r>
            <a:r>
              <a:rPr lang="en-US" sz="2400" b="1" dirty="0" err="1" smtClean="0"/>
              <a:t>Fungsinya</a:t>
            </a:r>
            <a:endParaRPr lang="en-US" sz="2400" b="1" dirty="0" smtClean="0"/>
          </a:p>
          <a:p>
            <a:pPr marL="0" indent="0" eaLnBrk="1" fontAlgn="auto" hangingPunct="1">
              <a:spcAft>
                <a:spcPts val="0"/>
              </a:spcAft>
              <a:buClr>
                <a:schemeClr val="accent3"/>
              </a:buClr>
              <a:buFont typeface="Georgia"/>
              <a:buNone/>
              <a:defRPr/>
            </a:pPr>
            <a:endParaRPr lang="en-US" sz="2400" b="1" dirty="0" smtClean="0"/>
          </a:p>
          <a:p>
            <a:pPr marL="0" indent="0" eaLnBrk="1" fontAlgn="auto" hangingPunct="1">
              <a:spcAft>
                <a:spcPts val="0"/>
              </a:spcAft>
              <a:buClr>
                <a:schemeClr val="accent3"/>
              </a:buClr>
              <a:buFont typeface="Georgia"/>
              <a:buNone/>
              <a:defRPr/>
            </a:pPr>
            <a:r>
              <a:rPr lang="en-US" sz="2400" b="1" dirty="0" smtClean="0"/>
              <a:t>a</a:t>
            </a:r>
            <a:r>
              <a:rPr lang="en-US" sz="2400" b="1" dirty="0"/>
              <a:t>. </a:t>
            </a:r>
            <a:r>
              <a:rPr lang="en-US" sz="2400" b="1" dirty="0" err="1"/>
              <a:t>Jaringan</a:t>
            </a:r>
            <a:r>
              <a:rPr lang="en-US" sz="2400" b="1" dirty="0"/>
              <a:t> </a:t>
            </a:r>
            <a:r>
              <a:rPr lang="en-US" sz="2400" b="1" dirty="0" err="1"/>
              <a:t>Komputer</a:t>
            </a:r>
            <a:r>
              <a:rPr lang="en-US" sz="2400" b="1" dirty="0"/>
              <a:t> Peer to Peer</a:t>
            </a:r>
          </a:p>
          <a:p>
            <a:pPr marL="365760" indent="-256032" eaLnBrk="1" fontAlgn="auto" hangingPunct="1">
              <a:spcAft>
                <a:spcPts val="0"/>
              </a:spcAft>
              <a:buClr>
                <a:schemeClr val="accent3"/>
              </a:buClr>
              <a:buFont typeface="Georgia"/>
              <a:buChar char="•"/>
              <a:defRPr/>
            </a:pPr>
            <a:r>
              <a:rPr lang="en-US" sz="2400" dirty="0" err="1"/>
              <a:t>Merupakan</a:t>
            </a:r>
            <a:r>
              <a:rPr lang="en-US" sz="2400" dirty="0"/>
              <a:t> model </a:t>
            </a:r>
            <a:r>
              <a:rPr lang="en-US" sz="2400" dirty="0" err="1"/>
              <a:t>jaringan</a:t>
            </a:r>
            <a:r>
              <a:rPr lang="en-US" sz="2400" dirty="0"/>
              <a:t> </a:t>
            </a:r>
            <a:r>
              <a:rPr lang="en-US" sz="2400" dirty="0" err="1"/>
              <a:t>komputer</a:t>
            </a:r>
            <a:r>
              <a:rPr lang="en-US" sz="2400" dirty="0"/>
              <a:t> </a:t>
            </a:r>
            <a:r>
              <a:rPr lang="en-US" sz="2400" dirty="0" err="1"/>
              <a:t>dimana</a:t>
            </a:r>
            <a:r>
              <a:rPr lang="en-US" sz="2400" dirty="0"/>
              <a:t> </a:t>
            </a:r>
            <a:r>
              <a:rPr lang="en-US" sz="2400" dirty="0" err="1"/>
              <a:t>dalam</a:t>
            </a:r>
            <a:r>
              <a:rPr lang="en-US" sz="2400" dirty="0"/>
              <a:t> </a:t>
            </a:r>
            <a:r>
              <a:rPr lang="en-US" sz="2400" dirty="0" err="1"/>
              <a:t>jaringan</a:t>
            </a:r>
            <a:r>
              <a:rPr lang="en-US" sz="2400" dirty="0"/>
              <a:t> </a:t>
            </a:r>
            <a:r>
              <a:rPr lang="en-US" sz="2400" dirty="0" err="1"/>
              <a:t>tersebut</a:t>
            </a:r>
            <a:r>
              <a:rPr lang="en-US" sz="2400" dirty="0"/>
              <a:t>, </a:t>
            </a:r>
            <a:r>
              <a:rPr lang="en-US" sz="2400" dirty="0" err="1"/>
              <a:t>setiap</a:t>
            </a:r>
            <a:r>
              <a:rPr lang="en-US" sz="2400" dirty="0"/>
              <a:t> </a:t>
            </a:r>
            <a:r>
              <a:rPr lang="en-US" sz="2400" dirty="0" err="1"/>
              <a:t>komputer</a:t>
            </a:r>
            <a:r>
              <a:rPr lang="en-US" sz="2400" dirty="0"/>
              <a:t> </a:t>
            </a:r>
            <a:r>
              <a:rPr lang="en-US" sz="2400" dirty="0" err="1"/>
              <a:t>dapat</a:t>
            </a:r>
            <a:r>
              <a:rPr lang="en-US" sz="2400" dirty="0"/>
              <a:t> </a:t>
            </a:r>
            <a:r>
              <a:rPr lang="en-US" sz="2400" dirty="0" err="1"/>
              <a:t>difungsikan</a:t>
            </a:r>
            <a:r>
              <a:rPr lang="en-US" sz="2400" dirty="0"/>
              <a:t> </a:t>
            </a:r>
            <a:r>
              <a:rPr lang="en-US" sz="2400" dirty="0" err="1"/>
              <a:t>sebagai</a:t>
            </a:r>
            <a:r>
              <a:rPr lang="en-US" sz="2400" dirty="0"/>
              <a:t> Client </a:t>
            </a:r>
            <a:r>
              <a:rPr lang="en-US" sz="2400" dirty="0" err="1"/>
              <a:t>dan</a:t>
            </a:r>
            <a:r>
              <a:rPr lang="en-US" sz="2400" dirty="0"/>
              <a:t> </a:t>
            </a:r>
            <a:r>
              <a:rPr lang="en-US" sz="2400" dirty="0" err="1"/>
              <a:t>juga</a:t>
            </a:r>
            <a:r>
              <a:rPr lang="en-US" sz="2400" dirty="0"/>
              <a:t> </a:t>
            </a:r>
            <a:r>
              <a:rPr lang="en-US" sz="2400" dirty="0" err="1"/>
              <a:t>sebagai</a:t>
            </a:r>
            <a:r>
              <a:rPr lang="en-US" sz="2400" dirty="0"/>
              <a:t> Server</a:t>
            </a:r>
            <a:r>
              <a:rPr lang="en-US" sz="2400" dirty="0" smtClean="0"/>
              <a:t>.</a:t>
            </a:r>
          </a:p>
          <a:p>
            <a:pPr marL="365760" indent="-256032" eaLnBrk="1" fontAlgn="auto" hangingPunct="1">
              <a:spcAft>
                <a:spcPts val="0"/>
              </a:spcAft>
              <a:buClr>
                <a:schemeClr val="accent3"/>
              </a:buClr>
              <a:buFont typeface="Georgia"/>
              <a:buChar char="•"/>
              <a:defRPr/>
            </a:pPr>
            <a:endParaRPr lang="en-US" sz="2400" dirty="0"/>
          </a:p>
          <a:p>
            <a:pPr marL="0" indent="0" eaLnBrk="1" fontAlgn="auto" hangingPunct="1">
              <a:spcAft>
                <a:spcPts val="0"/>
              </a:spcAft>
              <a:buClr>
                <a:schemeClr val="accent3"/>
              </a:buClr>
              <a:buFont typeface="Georgia"/>
              <a:buNone/>
              <a:defRPr/>
            </a:pPr>
            <a:r>
              <a:rPr lang="en-US" sz="2400" b="1" dirty="0"/>
              <a:t>b. </a:t>
            </a:r>
            <a:r>
              <a:rPr lang="en-US" sz="2400" b="1" dirty="0" err="1"/>
              <a:t>Jaringan</a:t>
            </a:r>
            <a:r>
              <a:rPr lang="en-US" sz="2400" b="1" dirty="0"/>
              <a:t> </a:t>
            </a:r>
            <a:r>
              <a:rPr lang="en-US" sz="2400" b="1" dirty="0" err="1"/>
              <a:t>Komputer</a:t>
            </a:r>
            <a:r>
              <a:rPr lang="en-US" sz="2400" b="1" dirty="0"/>
              <a:t> Client Server</a:t>
            </a:r>
          </a:p>
          <a:p>
            <a:pPr marL="365760" indent="-256032" eaLnBrk="1" fontAlgn="auto" hangingPunct="1">
              <a:spcAft>
                <a:spcPts val="0"/>
              </a:spcAft>
              <a:buClr>
                <a:schemeClr val="accent3"/>
              </a:buClr>
              <a:buFont typeface="Georgia"/>
              <a:buChar char="•"/>
              <a:defRPr/>
            </a:pPr>
            <a:r>
              <a:rPr lang="en-US" sz="2400" dirty="0" err="1"/>
              <a:t>Merupakan</a:t>
            </a:r>
            <a:r>
              <a:rPr lang="en-US" sz="2400" dirty="0"/>
              <a:t> </a:t>
            </a:r>
            <a:r>
              <a:rPr lang="en-US" sz="2400" dirty="0" err="1"/>
              <a:t>sebuah</a:t>
            </a:r>
            <a:r>
              <a:rPr lang="en-US" sz="2400" dirty="0"/>
              <a:t> model </a:t>
            </a:r>
            <a:r>
              <a:rPr lang="en-US" sz="2400" dirty="0" err="1"/>
              <a:t>jaringan</a:t>
            </a:r>
            <a:r>
              <a:rPr lang="en-US" sz="2400" dirty="0"/>
              <a:t> </a:t>
            </a:r>
            <a:r>
              <a:rPr lang="en-US" sz="2400" dirty="0" err="1"/>
              <a:t>komputer</a:t>
            </a:r>
            <a:r>
              <a:rPr lang="en-US" sz="2400" dirty="0"/>
              <a:t> </a:t>
            </a:r>
            <a:r>
              <a:rPr lang="en-US" sz="2400" dirty="0" err="1"/>
              <a:t>dimana</a:t>
            </a:r>
            <a:r>
              <a:rPr lang="en-US" sz="2400" dirty="0"/>
              <a:t> </a:t>
            </a:r>
            <a:r>
              <a:rPr lang="en-US" sz="2400" dirty="0" err="1"/>
              <a:t>salah</a:t>
            </a:r>
            <a:r>
              <a:rPr lang="en-US" sz="2400" dirty="0"/>
              <a:t> </a:t>
            </a:r>
            <a:r>
              <a:rPr lang="en-US" sz="2400" dirty="0" err="1"/>
              <a:t>satu</a:t>
            </a:r>
            <a:r>
              <a:rPr lang="en-US" sz="2400" dirty="0"/>
              <a:t> </a:t>
            </a:r>
            <a:r>
              <a:rPr lang="en-US" sz="2400" dirty="0" err="1"/>
              <a:t>dari</a:t>
            </a:r>
            <a:r>
              <a:rPr lang="en-US" sz="2400" dirty="0"/>
              <a:t> </a:t>
            </a:r>
            <a:r>
              <a:rPr lang="en-US" sz="2400" dirty="0" err="1"/>
              <a:t>komputer</a:t>
            </a:r>
            <a:r>
              <a:rPr lang="en-US" sz="2400" dirty="0"/>
              <a:t> </a:t>
            </a:r>
            <a:r>
              <a:rPr lang="en-US" sz="2400" dirty="0" err="1"/>
              <a:t>difungsikan</a:t>
            </a:r>
            <a:r>
              <a:rPr lang="en-US" sz="2400" dirty="0"/>
              <a:t> </a:t>
            </a:r>
            <a:r>
              <a:rPr lang="en-US" sz="2400" dirty="0" err="1"/>
              <a:t>sebagai</a:t>
            </a:r>
            <a:r>
              <a:rPr lang="en-US" sz="2400" dirty="0"/>
              <a:t> Server yang </a:t>
            </a:r>
            <a:r>
              <a:rPr lang="en-US" sz="2400" dirty="0" err="1"/>
              <a:t>bertugas</a:t>
            </a:r>
            <a:r>
              <a:rPr lang="en-US" sz="2400" dirty="0"/>
              <a:t> </a:t>
            </a:r>
            <a:r>
              <a:rPr lang="en-US" sz="2400" dirty="0" err="1"/>
              <a:t>melayani</a:t>
            </a:r>
            <a:r>
              <a:rPr lang="en-US" sz="2400" dirty="0"/>
              <a:t> </a:t>
            </a:r>
            <a:r>
              <a:rPr lang="en-US" sz="2400" dirty="0" err="1"/>
              <a:t>komputer</a:t>
            </a:r>
            <a:r>
              <a:rPr lang="en-US" sz="2400" dirty="0"/>
              <a:t> lain yang </a:t>
            </a:r>
            <a:r>
              <a:rPr lang="en-US" sz="2400" dirty="0" err="1"/>
              <a:t>difungsikan</a:t>
            </a:r>
            <a:r>
              <a:rPr lang="en-US" sz="2400" dirty="0"/>
              <a:t> </a:t>
            </a:r>
            <a:r>
              <a:rPr lang="en-US" sz="2400" dirty="0" err="1"/>
              <a:t>sebagai</a:t>
            </a:r>
            <a:r>
              <a:rPr lang="en-US" sz="2400" dirty="0"/>
              <a:t> Client. </a:t>
            </a:r>
            <a:r>
              <a:rPr lang="en-US" sz="2400" dirty="0" err="1"/>
              <a:t>jadi</a:t>
            </a:r>
            <a:r>
              <a:rPr lang="en-US" sz="2400" dirty="0"/>
              <a:t> </a:t>
            </a:r>
            <a:r>
              <a:rPr lang="en-US" sz="2400" dirty="0" err="1"/>
              <a:t>dalam</a:t>
            </a:r>
            <a:r>
              <a:rPr lang="en-US" sz="2400" dirty="0"/>
              <a:t> model </a:t>
            </a:r>
            <a:r>
              <a:rPr lang="en-US" sz="2400" dirty="0" err="1"/>
              <a:t>jaringan</a:t>
            </a:r>
            <a:r>
              <a:rPr lang="en-US" sz="2400" dirty="0"/>
              <a:t> </a:t>
            </a:r>
            <a:r>
              <a:rPr lang="en-US" sz="2400" dirty="0" err="1"/>
              <a:t>ini</a:t>
            </a:r>
            <a:r>
              <a:rPr lang="en-US" sz="2400" dirty="0"/>
              <a:t> </a:t>
            </a:r>
            <a:r>
              <a:rPr lang="en-US" sz="2400" dirty="0" err="1"/>
              <a:t>komputer</a:t>
            </a:r>
            <a:r>
              <a:rPr lang="en-US" sz="2400" dirty="0"/>
              <a:t> server </a:t>
            </a:r>
            <a:r>
              <a:rPr lang="en-US" sz="2400" dirty="0" err="1"/>
              <a:t>biasanya</a:t>
            </a:r>
            <a:r>
              <a:rPr lang="en-US" sz="2400" dirty="0"/>
              <a:t> </a:t>
            </a:r>
            <a:r>
              <a:rPr lang="en-US" sz="2400" dirty="0" err="1"/>
              <a:t>didisain</a:t>
            </a:r>
            <a:r>
              <a:rPr lang="en-US" sz="2400" dirty="0"/>
              <a:t> </a:t>
            </a:r>
            <a:r>
              <a:rPr lang="en-US" sz="2400" dirty="0" err="1"/>
              <a:t>khusus</a:t>
            </a:r>
            <a:r>
              <a:rPr lang="en-US" sz="2400" dirty="0"/>
              <a:t> </a:t>
            </a:r>
            <a:r>
              <a:rPr lang="en-US" sz="2400" dirty="0" err="1"/>
              <a:t>dan</a:t>
            </a:r>
            <a:r>
              <a:rPr lang="en-US" sz="2400" dirty="0"/>
              <a:t> </a:t>
            </a:r>
            <a:r>
              <a:rPr lang="en-US" sz="2400" dirty="0" err="1"/>
              <a:t>hanya</a:t>
            </a:r>
            <a:r>
              <a:rPr lang="en-US" sz="2400" dirty="0"/>
              <a:t> </a:t>
            </a:r>
            <a:r>
              <a:rPr lang="en-US" sz="2400" dirty="0" err="1"/>
              <a:t>bertugas</a:t>
            </a:r>
            <a:r>
              <a:rPr lang="en-US" sz="2400" dirty="0"/>
              <a:t> </a:t>
            </a:r>
            <a:r>
              <a:rPr lang="en-US" sz="2400" dirty="0" err="1"/>
              <a:t>sebagai</a:t>
            </a:r>
            <a:r>
              <a:rPr lang="en-US" sz="2400" dirty="0"/>
              <a:t> </a:t>
            </a:r>
            <a:r>
              <a:rPr lang="en-US" sz="2400" dirty="0" err="1"/>
              <a:t>penyedia</a:t>
            </a:r>
            <a:r>
              <a:rPr lang="en-US" sz="2400" dirty="0"/>
              <a:t> </a:t>
            </a:r>
            <a:r>
              <a:rPr lang="en-US" sz="2400" dirty="0" err="1"/>
              <a:t>layanan</a:t>
            </a:r>
            <a:r>
              <a:rPr lang="en-US" sz="2400" dirty="0"/>
              <a:t> yang </a:t>
            </a:r>
            <a:r>
              <a:rPr lang="en-US" sz="2400" dirty="0" err="1"/>
              <a:t>dibutuhkan</a:t>
            </a:r>
            <a:r>
              <a:rPr lang="en-US" sz="2400" dirty="0"/>
              <a:t> Client.</a:t>
            </a:r>
          </a:p>
          <a:p>
            <a:pPr marL="365760" indent="-256032" eaLnBrk="1" fontAlgn="auto" hangingPunct="1">
              <a:spcAft>
                <a:spcPts val="0"/>
              </a:spcAft>
              <a:buClr>
                <a:schemeClr val="accent3"/>
              </a:buClr>
              <a:buFont typeface="Georgia"/>
              <a:buChar char="•"/>
              <a:defRPr/>
            </a:pP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90525" y="333375"/>
            <a:ext cx="3605213" cy="5975350"/>
          </a:xfrm>
        </p:spPr>
      </p:pic>
      <p:pic>
        <p:nvPicPr>
          <p:cNvPr id="13315"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067175" y="1268413"/>
            <a:ext cx="4475163" cy="4321175"/>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165</TotalTime>
  <Words>745</Words>
  <Application>Microsoft Office PowerPoint</Application>
  <PresentationFormat>On-screen Show (4:3)</PresentationFormat>
  <Paragraphs>122</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Urban</vt:lpstr>
      <vt:lpstr>   PENGENALAN JARINGAN KOMPUTER DAN PERANGKAT JARINGAN KOMPUTER </vt:lpstr>
      <vt:lpstr>JARINGAN KOMPUTER</vt:lpstr>
      <vt:lpstr>Tujuan JarKom</vt:lpstr>
      <vt:lpstr>Kantor Sebelum Menggunakan Sistem Jaringan Komputer :</vt:lpstr>
      <vt:lpstr>Kantor Setelah Menggunakan Sistem Jaringan Komputer :</vt:lpstr>
      <vt:lpstr>Jenis JarKom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KEUNTUNGAN PENGGUNAAN JARINGAN KOMPUTER</vt:lpstr>
      <vt:lpstr>SISTEM KEAMANAN DATA YANG TERJAMIN</vt:lpstr>
      <vt:lpstr>KOMPONEN PEMBENTUK JARINGAN</vt:lpstr>
      <vt:lpstr>Perangkat Keras pada JarKom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GUNA DARMA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PENGENALAN JARINGAN KOMPUTER</dc:title>
  <dc:creator>SANG AYU</dc:creator>
  <cp:lastModifiedBy>Rurouniku</cp:lastModifiedBy>
  <cp:revision>47</cp:revision>
  <dcterms:created xsi:type="dcterms:W3CDTF">1999-12-31T18:47:50Z</dcterms:created>
  <dcterms:modified xsi:type="dcterms:W3CDTF">2019-11-02T04:16:38Z</dcterms:modified>
</cp:coreProperties>
</file>