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0930" y="1873351"/>
            <a:ext cx="756213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8138" y="2501011"/>
            <a:ext cx="388937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189" y="1421866"/>
            <a:ext cx="7343775" cy="298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2824" y="6329836"/>
            <a:ext cx="26479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17.png"/><Relationship Id="rId5" Type="http://schemas.openxmlformats.org/officeDocument/2006/relationships/image" Target="../media/image49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51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0.png"/><Relationship Id="rId21" Type="http://schemas.openxmlformats.org/officeDocument/2006/relationships/image" Target="../media/image26.png"/><Relationship Id="rId7" Type="http://schemas.openxmlformats.org/officeDocument/2006/relationships/image" Target="../media/image5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2.png"/><Relationship Id="rId16" Type="http://schemas.openxmlformats.org/officeDocument/2006/relationships/image" Target="../media/image5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3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51.png"/><Relationship Id="rId19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18" Type="http://schemas.openxmlformats.org/officeDocument/2006/relationships/image" Target="../media/image104.png"/><Relationship Id="rId3" Type="http://schemas.openxmlformats.org/officeDocument/2006/relationships/image" Target="../media/image92.png"/><Relationship Id="rId21" Type="http://schemas.openxmlformats.org/officeDocument/2006/relationships/image" Target="../media/image107.png"/><Relationship Id="rId7" Type="http://schemas.openxmlformats.org/officeDocument/2006/relationships/image" Target="../media/image96.png"/><Relationship Id="rId12" Type="http://schemas.openxmlformats.org/officeDocument/2006/relationships/image" Target="../media/image26.png"/><Relationship Id="rId17" Type="http://schemas.openxmlformats.org/officeDocument/2006/relationships/image" Target="../media/image103.png"/><Relationship Id="rId2" Type="http://schemas.openxmlformats.org/officeDocument/2006/relationships/image" Target="../media/image91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1.png"/><Relationship Id="rId10" Type="http://schemas.openxmlformats.org/officeDocument/2006/relationships/image" Target="../media/image22.png"/><Relationship Id="rId19" Type="http://schemas.openxmlformats.org/officeDocument/2006/relationships/image" Target="../media/image105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Relationship Id="rId22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109.png"/><Relationship Id="rId14" Type="http://schemas.openxmlformats.org/officeDocument/2006/relationships/image" Target="../media/image100.png"/><Relationship Id="rId22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2.png"/><Relationship Id="rId3" Type="http://schemas.openxmlformats.org/officeDocument/2006/relationships/image" Target="../media/image30.png"/><Relationship Id="rId21" Type="http://schemas.openxmlformats.org/officeDocument/2006/relationships/image" Target="../media/image105.png"/><Relationship Id="rId7" Type="http://schemas.openxmlformats.org/officeDocument/2006/relationships/image" Target="../media/image94.png"/><Relationship Id="rId12" Type="http://schemas.openxmlformats.org/officeDocument/2006/relationships/image" Target="../media/image22.png"/><Relationship Id="rId17" Type="http://schemas.openxmlformats.org/officeDocument/2006/relationships/image" Target="../media/image101.png"/><Relationship Id="rId2" Type="http://schemas.openxmlformats.org/officeDocument/2006/relationships/image" Target="../media/image110.png"/><Relationship Id="rId16" Type="http://schemas.openxmlformats.org/officeDocument/2006/relationships/image" Target="../media/image88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0.png"/><Relationship Id="rId23" Type="http://schemas.openxmlformats.org/officeDocument/2006/relationships/image" Target="../media/image111.png"/><Relationship Id="rId10" Type="http://schemas.openxmlformats.org/officeDocument/2006/relationships/image" Target="../media/image109.png"/><Relationship Id="rId19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26.png"/><Relationship Id="rId22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8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48.png"/><Relationship Id="rId2" Type="http://schemas.openxmlformats.org/officeDocument/2006/relationships/image" Target="../media/image182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47.png"/><Relationship Id="rId5" Type="http://schemas.openxmlformats.org/officeDocument/2006/relationships/image" Target="../media/image185.png"/><Relationship Id="rId15" Type="http://schemas.openxmlformats.org/officeDocument/2006/relationships/image" Target="../media/image190.png"/><Relationship Id="rId10" Type="http://schemas.openxmlformats.org/officeDocument/2006/relationships/image" Target="../media/image146.png"/><Relationship Id="rId4" Type="http://schemas.openxmlformats.org/officeDocument/2006/relationships/image" Target="../media/image184.png"/><Relationship Id="rId9" Type="http://schemas.openxmlformats.org/officeDocument/2006/relationships/image" Target="../media/image88.png"/><Relationship Id="rId14" Type="http://schemas.openxmlformats.org/officeDocument/2006/relationships/image" Target="../media/image1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3.png"/><Relationship Id="rId7" Type="http://schemas.openxmlformats.org/officeDocument/2006/relationships/image" Target="../media/image19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7.png"/><Relationship Id="rId5" Type="http://schemas.openxmlformats.org/officeDocument/2006/relationships/image" Target="../media/image88.png"/><Relationship Id="rId15" Type="http://schemas.openxmlformats.org/officeDocument/2006/relationships/image" Target="../media/image211.png"/><Relationship Id="rId10" Type="http://schemas.openxmlformats.org/officeDocument/2006/relationships/image" Target="../media/image6.png"/><Relationship Id="rId4" Type="http://schemas.openxmlformats.org/officeDocument/2006/relationships/image" Target="../media/image202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4.png"/><Relationship Id="rId7" Type="http://schemas.openxmlformats.org/officeDocument/2006/relationships/image" Target="../media/image21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29.png"/><Relationship Id="rId7" Type="http://schemas.openxmlformats.org/officeDocument/2006/relationships/image" Target="../media/image21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9" Type="http://schemas.openxmlformats.org/officeDocument/2006/relationships/image" Target="../media/image2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3" Type="http://schemas.openxmlformats.org/officeDocument/2006/relationships/image" Target="../media/image235.png"/><Relationship Id="rId7" Type="http://schemas.openxmlformats.org/officeDocument/2006/relationships/image" Target="../media/image237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" Type="http://schemas.openxmlformats.org/officeDocument/2006/relationships/image" Target="../media/image188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0.png"/><Relationship Id="rId5" Type="http://schemas.openxmlformats.org/officeDocument/2006/relationships/image" Target="../media/image190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88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52.png"/><Relationship Id="rId3" Type="http://schemas.openxmlformats.org/officeDocument/2006/relationships/image" Target="../media/image188.png"/><Relationship Id="rId7" Type="http://schemas.openxmlformats.org/officeDocument/2006/relationships/image" Target="../media/image236.png"/><Relationship Id="rId12" Type="http://schemas.openxmlformats.org/officeDocument/2006/relationships/image" Target="../media/image225.png"/><Relationship Id="rId2" Type="http://schemas.openxmlformats.org/officeDocument/2006/relationships/image" Target="../media/image248.png"/><Relationship Id="rId16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51.png"/><Relationship Id="rId5" Type="http://schemas.openxmlformats.org/officeDocument/2006/relationships/image" Target="../media/image88.png"/><Relationship Id="rId15" Type="http://schemas.openxmlformats.org/officeDocument/2006/relationships/image" Target="../media/image254.png"/><Relationship Id="rId10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9.png"/><Relationship Id="rId14" Type="http://schemas.openxmlformats.org/officeDocument/2006/relationships/image" Target="../media/image2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185.png"/><Relationship Id="rId18" Type="http://schemas.openxmlformats.org/officeDocument/2006/relationships/image" Target="../media/image239.png"/><Relationship Id="rId3" Type="http://schemas.openxmlformats.org/officeDocument/2006/relationships/image" Target="../media/image256.png"/><Relationship Id="rId7" Type="http://schemas.openxmlformats.org/officeDocument/2006/relationships/image" Target="../media/image245.png"/><Relationship Id="rId12" Type="http://schemas.openxmlformats.org/officeDocument/2006/relationships/image" Target="../media/image230.png"/><Relationship Id="rId17" Type="http://schemas.openxmlformats.org/officeDocument/2006/relationships/image" Target="../media/image238.png"/><Relationship Id="rId2" Type="http://schemas.openxmlformats.org/officeDocument/2006/relationships/image" Target="../media/image19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57.png"/><Relationship Id="rId5" Type="http://schemas.openxmlformats.org/officeDocument/2006/relationships/image" Target="../media/image242.png"/><Relationship Id="rId15" Type="http://schemas.openxmlformats.org/officeDocument/2006/relationships/image" Target="../media/image259.png"/><Relationship Id="rId10" Type="http://schemas.openxmlformats.org/officeDocument/2006/relationships/image" Target="../media/image213.png"/><Relationship Id="rId4" Type="http://schemas.openxmlformats.org/officeDocument/2006/relationships/image" Target="../media/image240.png"/><Relationship Id="rId9" Type="http://schemas.openxmlformats.org/officeDocument/2006/relationships/image" Target="../media/image247.png"/><Relationship Id="rId14" Type="http://schemas.openxmlformats.org/officeDocument/2006/relationships/image" Target="../media/image2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88.png"/><Relationship Id="rId3" Type="http://schemas.openxmlformats.org/officeDocument/2006/relationships/image" Target="../media/image261.png"/><Relationship Id="rId7" Type="http://schemas.openxmlformats.org/officeDocument/2006/relationships/image" Target="../media/image262.png"/><Relationship Id="rId12" Type="http://schemas.openxmlformats.org/officeDocument/2006/relationships/image" Target="../media/image235.png"/><Relationship Id="rId2" Type="http://schemas.openxmlformats.org/officeDocument/2006/relationships/image" Target="../media/image248.png"/><Relationship Id="rId16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188.png"/><Relationship Id="rId5" Type="http://schemas.openxmlformats.org/officeDocument/2006/relationships/image" Target="../media/image215.png"/><Relationship Id="rId15" Type="http://schemas.openxmlformats.org/officeDocument/2006/relationships/image" Target="../media/image264.png"/><Relationship Id="rId10" Type="http://schemas.openxmlformats.org/officeDocument/2006/relationships/image" Target="../media/image239.png"/><Relationship Id="rId4" Type="http://schemas.openxmlformats.org/officeDocument/2006/relationships/image" Target="../media/image230.png"/><Relationship Id="rId9" Type="http://schemas.openxmlformats.org/officeDocument/2006/relationships/image" Target="../media/image263.png"/><Relationship Id="rId14" Type="http://schemas.openxmlformats.org/officeDocument/2006/relationships/image" Target="../media/image1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9.png"/><Relationship Id="rId21" Type="http://schemas.openxmlformats.org/officeDocument/2006/relationships/image" Target="../media/image45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Arsitektur dan </a:t>
            </a:r>
            <a:r>
              <a:rPr sz="3200" b="1" spc="-5" dirty="0">
                <a:latin typeface="Arial"/>
                <a:cs typeface="Arial"/>
              </a:rPr>
              <a:t>Organisasi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5371" y="3711321"/>
            <a:ext cx="369506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G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STT Bandung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108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235"/>
              </a:spcBef>
            </a:pPr>
            <a:r>
              <a:rPr sz="3600" b="1" spc="-5" dirty="0">
                <a:latin typeface="Calibri"/>
                <a:cs typeface="Calibri"/>
              </a:rPr>
              <a:t>Rangkaian </a:t>
            </a:r>
            <a:r>
              <a:rPr sz="3600" b="1" spc="-10" dirty="0">
                <a:latin typeface="Calibri"/>
                <a:cs typeface="Calibri"/>
              </a:rPr>
              <a:t>Logika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Digital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60" dirty="0">
                          <a:latin typeface="Franklin Gothic Book"/>
                          <a:cs typeface="Franklin Gothic Book"/>
                        </a:rPr>
                        <a:t>PATH?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24200"/>
            <a:ext cx="460248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59125"/>
            <a:ext cx="354330" cy="1905"/>
          </a:xfrm>
          <a:custGeom>
            <a:avLst/>
            <a:gdLst/>
            <a:ahLst/>
            <a:cxnLst/>
            <a:rect l="l" t="t" r="r" b="b"/>
            <a:pathLst>
              <a:path w="354330" h="1905">
                <a:moveTo>
                  <a:pt x="-31750" y="825"/>
                </a:moveTo>
                <a:lnTo>
                  <a:pt x="385699" y="825"/>
                </a:lnTo>
              </a:path>
            </a:pathLst>
          </a:custGeom>
          <a:ln w="651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44011"/>
            <a:ext cx="621791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781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55620"/>
            <a:ext cx="300227" cy="297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57525"/>
            <a:ext cx="19367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5211" y="3014472"/>
            <a:ext cx="647700" cy="240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3048000"/>
            <a:ext cx="532130" cy="71755"/>
          </a:xfrm>
          <a:custGeom>
            <a:avLst/>
            <a:gdLst/>
            <a:ahLst/>
            <a:cxnLst/>
            <a:rect l="l" t="t" r="r" b="b"/>
            <a:pathLst>
              <a:path w="532130" h="71755">
                <a:moveTo>
                  <a:pt x="0" y="71500"/>
                </a:moveTo>
                <a:lnTo>
                  <a:pt x="53174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60" dirty="0">
                          <a:latin typeface="Franklin Gothic Book"/>
                          <a:cs typeface="Franklin Gothic Book"/>
                        </a:rPr>
                        <a:t>PATH?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00088" y="5338571"/>
            <a:ext cx="752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5095" y="5338571"/>
            <a:ext cx="3794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5" dirty="0">
                <a:solidFill>
                  <a:srgbClr val="4F4A4A"/>
                </a:solidFill>
                <a:latin typeface="Tahoma"/>
                <a:cs typeface="Tahoma"/>
              </a:rPr>
              <a:t>Logika</a:t>
            </a:r>
            <a:r>
              <a:rPr sz="1800" spc="-55" dirty="0">
                <a:solidFill>
                  <a:srgbClr val="4F4A4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F4A4A"/>
                </a:solidFill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4144" y="3124200"/>
            <a:ext cx="46024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976" y="3159125"/>
            <a:ext cx="354330" cy="1905"/>
          </a:xfrm>
          <a:custGeom>
            <a:avLst/>
            <a:gdLst/>
            <a:ahLst/>
            <a:cxnLst/>
            <a:rect l="l" t="t" r="r" b="b"/>
            <a:pathLst>
              <a:path w="354330" h="1905">
                <a:moveTo>
                  <a:pt x="-31750" y="825"/>
                </a:moveTo>
                <a:lnTo>
                  <a:pt x="385699" y="825"/>
                </a:lnTo>
              </a:path>
            </a:pathLst>
          </a:custGeom>
          <a:ln w="651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" y="3144011"/>
            <a:ext cx="621791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162" y="31781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1076" y="3055620"/>
            <a:ext cx="300227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5051" y="3057525"/>
            <a:ext cx="193675" cy="1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5211" y="3014472"/>
            <a:ext cx="647700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250" y="3048000"/>
            <a:ext cx="532130" cy="71755"/>
          </a:xfrm>
          <a:custGeom>
            <a:avLst/>
            <a:gdLst/>
            <a:ahLst/>
            <a:cxnLst/>
            <a:rect l="l" t="t" r="r" b="b"/>
            <a:pathLst>
              <a:path w="532130" h="71755">
                <a:moveTo>
                  <a:pt x="0" y="71500"/>
                </a:moveTo>
                <a:lnTo>
                  <a:pt x="53174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2492" y="3014472"/>
            <a:ext cx="615695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8626" y="3048000"/>
            <a:ext cx="503555" cy="47625"/>
          </a:xfrm>
          <a:custGeom>
            <a:avLst/>
            <a:gdLst/>
            <a:ahLst/>
            <a:cxnLst/>
            <a:rect l="l" t="t" r="r" b="b"/>
            <a:pathLst>
              <a:path w="503555" h="47625">
                <a:moveTo>
                  <a:pt x="0" y="47625"/>
                </a:moveTo>
                <a:lnTo>
                  <a:pt x="5031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4084" y="3339210"/>
            <a:ext cx="2080895" cy="1094740"/>
          </a:xfrm>
          <a:custGeom>
            <a:avLst/>
            <a:gdLst/>
            <a:ahLst/>
            <a:cxnLst/>
            <a:rect l="l" t="t" r="r" b="b"/>
            <a:pathLst>
              <a:path w="2080895" h="1094739">
                <a:moveTo>
                  <a:pt x="44029" y="845763"/>
                </a:moveTo>
                <a:lnTo>
                  <a:pt x="52689" y="868667"/>
                </a:lnTo>
                <a:lnTo>
                  <a:pt x="60058" y="873759"/>
                </a:lnTo>
                <a:lnTo>
                  <a:pt x="79032" y="885189"/>
                </a:lnTo>
                <a:lnTo>
                  <a:pt x="98742" y="897889"/>
                </a:lnTo>
                <a:lnTo>
                  <a:pt x="140106" y="920750"/>
                </a:lnTo>
                <a:lnTo>
                  <a:pt x="184048" y="942339"/>
                </a:lnTo>
                <a:lnTo>
                  <a:pt x="254533" y="972819"/>
                </a:lnTo>
                <a:lnTo>
                  <a:pt x="304444" y="991869"/>
                </a:lnTo>
                <a:lnTo>
                  <a:pt x="378485" y="1016000"/>
                </a:lnTo>
                <a:lnTo>
                  <a:pt x="427507" y="1029969"/>
                </a:lnTo>
                <a:lnTo>
                  <a:pt x="528091" y="1052829"/>
                </a:lnTo>
                <a:lnTo>
                  <a:pt x="579526" y="1062989"/>
                </a:lnTo>
                <a:lnTo>
                  <a:pt x="631469" y="1071879"/>
                </a:lnTo>
                <a:lnTo>
                  <a:pt x="736879" y="1084579"/>
                </a:lnTo>
                <a:lnTo>
                  <a:pt x="789965" y="1089659"/>
                </a:lnTo>
                <a:lnTo>
                  <a:pt x="897026" y="1094739"/>
                </a:lnTo>
                <a:lnTo>
                  <a:pt x="1004087" y="1094739"/>
                </a:lnTo>
                <a:lnTo>
                  <a:pt x="1057300" y="1093470"/>
                </a:lnTo>
                <a:lnTo>
                  <a:pt x="1110386" y="1090929"/>
                </a:lnTo>
                <a:lnTo>
                  <a:pt x="1163091" y="1087120"/>
                </a:lnTo>
                <a:lnTo>
                  <a:pt x="1266977" y="1074420"/>
                </a:lnTo>
                <a:lnTo>
                  <a:pt x="1318031" y="1066800"/>
                </a:lnTo>
                <a:lnTo>
                  <a:pt x="950366" y="1066800"/>
                </a:lnTo>
                <a:lnTo>
                  <a:pt x="844575" y="1064259"/>
                </a:lnTo>
                <a:lnTo>
                  <a:pt x="791870" y="1060450"/>
                </a:lnTo>
                <a:lnTo>
                  <a:pt x="687095" y="1050289"/>
                </a:lnTo>
                <a:lnTo>
                  <a:pt x="584098" y="1035050"/>
                </a:lnTo>
                <a:lnTo>
                  <a:pt x="533425" y="1024889"/>
                </a:lnTo>
                <a:lnTo>
                  <a:pt x="434492" y="1002029"/>
                </a:lnTo>
                <a:lnTo>
                  <a:pt x="386105" y="988059"/>
                </a:lnTo>
                <a:lnTo>
                  <a:pt x="338988" y="972819"/>
                </a:lnTo>
                <a:lnTo>
                  <a:pt x="313842" y="965200"/>
                </a:lnTo>
                <a:lnTo>
                  <a:pt x="288950" y="955039"/>
                </a:lnTo>
                <a:lnTo>
                  <a:pt x="241325" y="937259"/>
                </a:lnTo>
                <a:lnTo>
                  <a:pt x="218338" y="927100"/>
                </a:lnTo>
                <a:lnTo>
                  <a:pt x="195986" y="916939"/>
                </a:lnTo>
                <a:lnTo>
                  <a:pt x="174269" y="905509"/>
                </a:lnTo>
                <a:lnTo>
                  <a:pt x="153187" y="895350"/>
                </a:lnTo>
                <a:lnTo>
                  <a:pt x="132689" y="883919"/>
                </a:lnTo>
                <a:lnTo>
                  <a:pt x="113017" y="872489"/>
                </a:lnTo>
                <a:lnTo>
                  <a:pt x="93865" y="861059"/>
                </a:lnTo>
                <a:lnTo>
                  <a:pt x="77692" y="850993"/>
                </a:lnTo>
                <a:lnTo>
                  <a:pt x="44029" y="845763"/>
                </a:lnTo>
                <a:close/>
              </a:path>
              <a:path w="2080895" h="1094739">
                <a:moveTo>
                  <a:pt x="1313677" y="27939"/>
                </a:moveTo>
                <a:lnTo>
                  <a:pt x="972591" y="27939"/>
                </a:lnTo>
                <a:lnTo>
                  <a:pt x="1025423" y="29210"/>
                </a:lnTo>
                <a:lnTo>
                  <a:pt x="1131087" y="34289"/>
                </a:lnTo>
                <a:lnTo>
                  <a:pt x="1183538" y="39369"/>
                </a:lnTo>
                <a:lnTo>
                  <a:pt x="1287551" y="52069"/>
                </a:lnTo>
                <a:lnTo>
                  <a:pt x="1389405" y="69850"/>
                </a:lnTo>
                <a:lnTo>
                  <a:pt x="1439316" y="81279"/>
                </a:lnTo>
                <a:lnTo>
                  <a:pt x="1536725" y="106679"/>
                </a:lnTo>
                <a:lnTo>
                  <a:pt x="1583969" y="121919"/>
                </a:lnTo>
                <a:lnTo>
                  <a:pt x="1629562" y="138429"/>
                </a:lnTo>
                <a:lnTo>
                  <a:pt x="1672869" y="154939"/>
                </a:lnTo>
                <a:lnTo>
                  <a:pt x="1713890" y="172719"/>
                </a:lnTo>
                <a:lnTo>
                  <a:pt x="1771167" y="200660"/>
                </a:lnTo>
                <a:lnTo>
                  <a:pt x="1806600" y="220979"/>
                </a:lnTo>
                <a:lnTo>
                  <a:pt x="1823237" y="229869"/>
                </a:lnTo>
                <a:lnTo>
                  <a:pt x="1839493" y="240029"/>
                </a:lnTo>
                <a:lnTo>
                  <a:pt x="1855114" y="251460"/>
                </a:lnTo>
                <a:lnTo>
                  <a:pt x="1870227" y="261619"/>
                </a:lnTo>
                <a:lnTo>
                  <a:pt x="1884578" y="271779"/>
                </a:lnTo>
                <a:lnTo>
                  <a:pt x="1898675" y="283209"/>
                </a:lnTo>
                <a:lnTo>
                  <a:pt x="1911883" y="293369"/>
                </a:lnTo>
                <a:lnTo>
                  <a:pt x="1948078" y="327659"/>
                </a:lnTo>
                <a:lnTo>
                  <a:pt x="1978939" y="361950"/>
                </a:lnTo>
                <a:lnTo>
                  <a:pt x="2004466" y="396239"/>
                </a:lnTo>
                <a:lnTo>
                  <a:pt x="2029993" y="444500"/>
                </a:lnTo>
                <a:lnTo>
                  <a:pt x="2045741" y="492759"/>
                </a:lnTo>
                <a:lnTo>
                  <a:pt x="2052027" y="539750"/>
                </a:lnTo>
                <a:lnTo>
                  <a:pt x="2052091" y="552450"/>
                </a:lnTo>
                <a:lnTo>
                  <a:pt x="2051583" y="565150"/>
                </a:lnTo>
                <a:lnTo>
                  <a:pt x="2043201" y="613409"/>
                </a:lnTo>
                <a:lnTo>
                  <a:pt x="2030501" y="650239"/>
                </a:lnTo>
                <a:lnTo>
                  <a:pt x="2011959" y="687069"/>
                </a:lnTo>
                <a:lnTo>
                  <a:pt x="1996465" y="709929"/>
                </a:lnTo>
                <a:lnTo>
                  <a:pt x="1987702" y="722629"/>
                </a:lnTo>
                <a:lnTo>
                  <a:pt x="1978304" y="734059"/>
                </a:lnTo>
                <a:lnTo>
                  <a:pt x="1968144" y="745489"/>
                </a:lnTo>
                <a:lnTo>
                  <a:pt x="1957349" y="758189"/>
                </a:lnTo>
                <a:lnTo>
                  <a:pt x="1921027" y="792479"/>
                </a:lnTo>
                <a:lnTo>
                  <a:pt x="1878355" y="826769"/>
                </a:lnTo>
                <a:lnTo>
                  <a:pt x="1829841" y="861059"/>
                </a:lnTo>
                <a:lnTo>
                  <a:pt x="1795170" y="881379"/>
                </a:lnTo>
                <a:lnTo>
                  <a:pt x="1758594" y="901700"/>
                </a:lnTo>
                <a:lnTo>
                  <a:pt x="1720240" y="919479"/>
                </a:lnTo>
                <a:lnTo>
                  <a:pt x="1680235" y="937259"/>
                </a:lnTo>
                <a:lnTo>
                  <a:pt x="1638833" y="953769"/>
                </a:lnTo>
                <a:lnTo>
                  <a:pt x="1595780" y="969009"/>
                </a:lnTo>
                <a:lnTo>
                  <a:pt x="1551457" y="984250"/>
                </a:lnTo>
                <a:lnTo>
                  <a:pt x="1459255" y="1009650"/>
                </a:lnTo>
                <a:lnTo>
                  <a:pt x="1362735" y="1029969"/>
                </a:lnTo>
                <a:lnTo>
                  <a:pt x="1313078" y="1038859"/>
                </a:lnTo>
                <a:lnTo>
                  <a:pt x="1262786" y="1046479"/>
                </a:lnTo>
                <a:lnTo>
                  <a:pt x="1211732" y="1052829"/>
                </a:lnTo>
                <a:lnTo>
                  <a:pt x="1160170" y="1057909"/>
                </a:lnTo>
                <a:lnTo>
                  <a:pt x="1108227" y="1061720"/>
                </a:lnTo>
                <a:lnTo>
                  <a:pt x="1003198" y="1066800"/>
                </a:lnTo>
                <a:lnTo>
                  <a:pt x="1318031" y="1066800"/>
                </a:lnTo>
                <a:lnTo>
                  <a:pt x="1368450" y="1057909"/>
                </a:lnTo>
                <a:lnTo>
                  <a:pt x="1466367" y="1037589"/>
                </a:lnTo>
                <a:lnTo>
                  <a:pt x="1513865" y="1024889"/>
                </a:lnTo>
                <a:lnTo>
                  <a:pt x="1605432" y="996950"/>
                </a:lnTo>
                <a:lnTo>
                  <a:pt x="1649374" y="980439"/>
                </a:lnTo>
                <a:lnTo>
                  <a:pt x="1691919" y="963929"/>
                </a:lnTo>
                <a:lnTo>
                  <a:pt x="1732813" y="946150"/>
                </a:lnTo>
                <a:lnTo>
                  <a:pt x="1772183" y="925829"/>
                </a:lnTo>
                <a:lnTo>
                  <a:pt x="1809902" y="905509"/>
                </a:lnTo>
                <a:lnTo>
                  <a:pt x="1845970" y="883919"/>
                </a:lnTo>
                <a:lnTo>
                  <a:pt x="1879498" y="861059"/>
                </a:lnTo>
                <a:lnTo>
                  <a:pt x="1911121" y="838200"/>
                </a:lnTo>
                <a:lnTo>
                  <a:pt x="1940204" y="814069"/>
                </a:lnTo>
                <a:lnTo>
                  <a:pt x="1953666" y="802639"/>
                </a:lnTo>
                <a:lnTo>
                  <a:pt x="1989988" y="764539"/>
                </a:lnTo>
                <a:lnTo>
                  <a:pt x="2020087" y="726439"/>
                </a:lnTo>
                <a:lnTo>
                  <a:pt x="2044217" y="687069"/>
                </a:lnTo>
                <a:lnTo>
                  <a:pt x="2062378" y="647700"/>
                </a:lnTo>
                <a:lnTo>
                  <a:pt x="2074316" y="607059"/>
                </a:lnTo>
                <a:lnTo>
                  <a:pt x="2080158" y="566419"/>
                </a:lnTo>
                <a:lnTo>
                  <a:pt x="2080666" y="552450"/>
                </a:lnTo>
                <a:lnTo>
                  <a:pt x="2080539" y="539750"/>
                </a:lnTo>
                <a:lnTo>
                  <a:pt x="2076348" y="499109"/>
                </a:lnTo>
                <a:lnTo>
                  <a:pt x="2066061" y="458469"/>
                </a:lnTo>
                <a:lnTo>
                  <a:pt x="2049932" y="419100"/>
                </a:lnTo>
                <a:lnTo>
                  <a:pt x="2028215" y="381000"/>
                </a:lnTo>
                <a:lnTo>
                  <a:pt x="2000910" y="342900"/>
                </a:lnTo>
                <a:lnTo>
                  <a:pt x="1990496" y="331469"/>
                </a:lnTo>
                <a:lnTo>
                  <a:pt x="1979701" y="318769"/>
                </a:lnTo>
                <a:lnTo>
                  <a:pt x="1968144" y="307339"/>
                </a:lnTo>
                <a:lnTo>
                  <a:pt x="1955952" y="294639"/>
                </a:lnTo>
                <a:lnTo>
                  <a:pt x="1943252" y="283209"/>
                </a:lnTo>
                <a:lnTo>
                  <a:pt x="1901723" y="248919"/>
                </a:lnTo>
                <a:lnTo>
                  <a:pt x="1870989" y="227329"/>
                </a:lnTo>
                <a:lnTo>
                  <a:pt x="1854733" y="215900"/>
                </a:lnTo>
                <a:lnTo>
                  <a:pt x="1820697" y="195579"/>
                </a:lnTo>
                <a:lnTo>
                  <a:pt x="1784248" y="175260"/>
                </a:lnTo>
                <a:lnTo>
                  <a:pt x="1725320" y="146050"/>
                </a:lnTo>
                <a:lnTo>
                  <a:pt x="1683283" y="128269"/>
                </a:lnTo>
                <a:lnTo>
                  <a:pt x="1638960" y="110489"/>
                </a:lnTo>
                <a:lnTo>
                  <a:pt x="1592605" y="95250"/>
                </a:lnTo>
                <a:lnTo>
                  <a:pt x="1544472" y="80010"/>
                </a:lnTo>
                <a:lnTo>
                  <a:pt x="1495450" y="66039"/>
                </a:lnTo>
                <a:lnTo>
                  <a:pt x="1445539" y="53339"/>
                </a:lnTo>
                <a:lnTo>
                  <a:pt x="1394866" y="41910"/>
                </a:lnTo>
                <a:lnTo>
                  <a:pt x="1313677" y="27939"/>
                </a:lnTo>
                <a:close/>
              </a:path>
              <a:path w="2080895" h="1094739">
                <a:moveTo>
                  <a:pt x="0" y="810259"/>
                </a:moveTo>
                <a:lnTo>
                  <a:pt x="43827" y="925829"/>
                </a:lnTo>
                <a:lnTo>
                  <a:pt x="46621" y="933450"/>
                </a:lnTo>
                <a:lnTo>
                  <a:pt x="54876" y="937259"/>
                </a:lnTo>
                <a:lnTo>
                  <a:pt x="69634" y="932179"/>
                </a:lnTo>
                <a:lnTo>
                  <a:pt x="73342" y="923289"/>
                </a:lnTo>
                <a:lnTo>
                  <a:pt x="52689" y="868667"/>
                </a:lnTo>
                <a:lnTo>
                  <a:pt x="41681" y="861059"/>
                </a:lnTo>
                <a:lnTo>
                  <a:pt x="24053" y="848359"/>
                </a:lnTo>
                <a:lnTo>
                  <a:pt x="13322" y="839469"/>
                </a:lnTo>
                <a:lnTo>
                  <a:pt x="30759" y="816609"/>
                </a:lnTo>
                <a:lnTo>
                  <a:pt x="40766" y="816609"/>
                </a:lnTo>
                <a:lnTo>
                  <a:pt x="0" y="810259"/>
                </a:lnTo>
                <a:close/>
              </a:path>
              <a:path w="2080895" h="1094739">
                <a:moveTo>
                  <a:pt x="30759" y="816609"/>
                </a:moveTo>
                <a:lnTo>
                  <a:pt x="13322" y="839469"/>
                </a:lnTo>
                <a:lnTo>
                  <a:pt x="24053" y="848359"/>
                </a:lnTo>
                <a:lnTo>
                  <a:pt x="41681" y="861059"/>
                </a:lnTo>
                <a:lnTo>
                  <a:pt x="52689" y="868667"/>
                </a:lnTo>
                <a:lnTo>
                  <a:pt x="44029" y="845763"/>
                </a:lnTo>
                <a:lnTo>
                  <a:pt x="19875" y="842009"/>
                </a:lnTo>
                <a:lnTo>
                  <a:pt x="35407" y="822959"/>
                </a:lnTo>
                <a:lnTo>
                  <a:pt x="37953" y="822959"/>
                </a:lnTo>
                <a:lnTo>
                  <a:pt x="30759" y="816609"/>
                </a:lnTo>
                <a:close/>
              </a:path>
              <a:path w="2080895" h="1094739">
                <a:moveTo>
                  <a:pt x="40766" y="816609"/>
                </a:moveTo>
                <a:lnTo>
                  <a:pt x="30759" y="816609"/>
                </a:lnTo>
                <a:lnTo>
                  <a:pt x="40830" y="825500"/>
                </a:lnTo>
                <a:lnTo>
                  <a:pt x="57873" y="836929"/>
                </a:lnTo>
                <a:lnTo>
                  <a:pt x="75501" y="849629"/>
                </a:lnTo>
                <a:lnTo>
                  <a:pt x="77692" y="850993"/>
                </a:lnTo>
                <a:lnTo>
                  <a:pt x="125755" y="858519"/>
                </a:lnTo>
                <a:lnTo>
                  <a:pt x="133057" y="853439"/>
                </a:lnTo>
                <a:lnTo>
                  <a:pt x="135458" y="838200"/>
                </a:lnTo>
                <a:lnTo>
                  <a:pt x="130098" y="830579"/>
                </a:lnTo>
                <a:lnTo>
                  <a:pt x="40766" y="816609"/>
                </a:lnTo>
                <a:close/>
              </a:path>
              <a:path w="2080895" h="1094739">
                <a:moveTo>
                  <a:pt x="37953" y="822959"/>
                </a:moveTo>
                <a:lnTo>
                  <a:pt x="35407" y="822959"/>
                </a:lnTo>
                <a:lnTo>
                  <a:pt x="44029" y="845763"/>
                </a:lnTo>
                <a:lnTo>
                  <a:pt x="77692" y="850993"/>
                </a:lnTo>
                <a:lnTo>
                  <a:pt x="75501" y="849629"/>
                </a:lnTo>
                <a:lnTo>
                  <a:pt x="57873" y="836929"/>
                </a:lnTo>
                <a:lnTo>
                  <a:pt x="40830" y="825500"/>
                </a:lnTo>
                <a:lnTo>
                  <a:pt x="37953" y="822959"/>
                </a:lnTo>
                <a:close/>
              </a:path>
              <a:path w="2080895" h="1094739">
                <a:moveTo>
                  <a:pt x="35407" y="822959"/>
                </a:moveTo>
                <a:lnTo>
                  <a:pt x="19875" y="842009"/>
                </a:lnTo>
                <a:lnTo>
                  <a:pt x="44029" y="845763"/>
                </a:lnTo>
                <a:lnTo>
                  <a:pt x="35407" y="822959"/>
                </a:lnTo>
                <a:close/>
              </a:path>
              <a:path w="2080895" h="1094739">
                <a:moveTo>
                  <a:pt x="972337" y="0"/>
                </a:moveTo>
                <a:lnTo>
                  <a:pt x="918870" y="0"/>
                </a:lnTo>
                <a:lnTo>
                  <a:pt x="865530" y="1269"/>
                </a:lnTo>
                <a:lnTo>
                  <a:pt x="759866" y="8889"/>
                </a:lnTo>
                <a:lnTo>
                  <a:pt x="707542" y="13969"/>
                </a:lnTo>
                <a:lnTo>
                  <a:pt x="655980" y="20319"/>
                </a:lnTo>
                <a:lnTo>
                  <a:pt x="604926" y="27939"/>
                </a:lnTo>
                <a:lnTo>
                  <a:pt x="554507" y="36829"/>
                </a:lnTo>
                <a:lnTo>
                  <a:pt x="505104" y="46989"/>
                </a:lnTo>
                <a:lnTo>
                  <a:pt x="456463" y="58419"/>
                </a:lnTo>
                <a:lnTo>
                  <a:pt x="362610" y="83819"/>
                </a:lnTo>
                <a:lnTo>
                  <a:pt x="317398" y="99060"/>
                </a:lnTo>
                <a:lnTo>
                  <a:pt x="273583" y="114300"/>
                </a:lnTo>
                <a:lnTo>
                  <a:pt x="231038" y="132079"/>
                </a:lnTo>
                <a:lnTo>
                  <a:pt x="190144" y="149860"/>
                </a:lnTo>
                <a:lnTo>
                  <a:pt x="150647" y="168910"/>
                </a:lnTo>
                <a:lnTo>
                  <a:pt x="113017" y="189229"/>
                </a:lnTo>
                <a:lnTo>
                  <a:pt x="77114" y="210819"/>
                </a:lnTo>
                <a:lnTo>
                  <a:pt x="43687" y="233679"/>
                </a:lnTo>
                <a:lnTo>
                  <a:pt x="59486" y="256539"/>
                </a:lnTo>
                <a:lnTo>
                  <a:pt x="92925" y="234950"/>
                </a:lnTo>
                <a:lnTo>
                  <a:pt x="127698" y="214629"/>
                </a:lnTo>
                <a:lnTo>
                  <a:pt x="164363" y="194310"/>
                </a:lnTo>
                <a:lnTo>
                  <a:pt x="202590" y="175260"/>
                </a:lnTo>
                <a:lnTo>
                  <a:pt x="242595" y="157479"/>
                </a:lnTo>
                <a:lnTo>
                  <a:pt x="284124" y="140969"/>
                </a:lnTo>
                <a:lnTo>
                  <a:pt x="327177" y="125729"/>
                </a:lnTo>
                <a:lnTo>
                  <a:pt x="417093" y="97789"/>
                </a:lnTo>
                <a:lnTo>
                  <a:pt x="511581" y="74929"/>
                </a:lnTo>
                <a:lnTo>
                  <a:pt x="560222" y="64769"/>
                </a:lnTo>
                <a:lnTo>
                  <a:pt x="609879" y="55879"/>
                </a:lnTo>
                <a:lnTo>
                  <a:pt x="762787" y="36829"/>
                </a:lnTo>
                <a:lnTo>
                  <a:pt x="814730" y="33019"/>
                </a:lnTo>
                <a:lnTo>
                  <a:pt x="867181" y="30479"/>
                </a:lnTo>
                <a:lnTo>
                  <a:pt x="972591" y="27939"/>
                </a:lnTo>
                <a:lnTo>
                  <a:pt x="1313677" y="27939"/>
                </a:lnTo>
                <a:lnTo>
                  <a:pt x="1291361" y="24129"/>
                </a:lnTo>
                <a:lnTo>
                  <a:pt x="1238910" y="16510"/>
                </a:lnTo>
                <a:lnTo>
                  <a:pt x="1132865" y="6350"/>
                </a:lnTo>
                <a:lnTo>
                  <a:pt x="1079398" y="2539"/>
                </a:lnTo>
                <a:lnTo>
                  <a:pt x="9723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11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333" y="381380"/>
            <a:ext cx="3040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5035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GERBANG	AND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565" y="2463304"/>
            <a:ext cx="6699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270" dirty="0">
                <a:latin typeface="Courier New"/>
                <a:cs typeface="Courier New"/>
              </a:rPr>
              <a:t>Vout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5138" y="2793749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29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5609" y="2743561"/>
            <a:ext cx="99291" cy="8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5546" y="369072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246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6238" y="4260790"/>
            <a:ext cx="98625" cy="8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6245" y="3624755"/>
            <a:ext cx="98611" cy="8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625" y="2548189"/>
            <a:ext cx="119275" cy="279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0798" y="460438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282864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4247" y="4554676"/>
            <a:ext cx="98700" cy="83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1284" y="4554683"/>
            <a:ext cx="99232" cy="8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0979" y="4554676"/>
            <a:ext cx="241069" cy="83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2329" y="3314653"/>
            <a:ext cx="300498" cy="83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0844" y="3314653"/>
            <a:ext cx="240106" cy="998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5546" y="1847116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375534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6237" y="2172454"/>
            <a:ext cx="98626" cy="83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6245" y="1781151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5861" y="3249717"/>
            <a:ext cx="98676" cy="83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887" y="3249724"/>
            <a:ext cx="99228" cy="83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4918" y="1847116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16345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2967" y="1830972"/>
            <a:ext cx="4642485" cy="0"/>
          </a:xfrm>
          <a:custGeom>
            <a:avLst/>
            <a:gdLst/>
            <a:ahLst/>
            <a:cxnLst/>
            <a:rect l="l" t="t" r="r" b="b"/>
            <a:pathLst>
              <a:path w="4642485">
                <a:moveTo>
                  <a:pt x="4641950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2844" y="1830972"/>
            <a:ext cx="0" cy="2692400"/>
          </a:xfrm>
          <a:custGeom>
            <a:avLst/>
            <a:gdLst/>
            <a:ahLst/>
            <a:cxnLst/>
            <a:rect l="l" t="t" r="r" b="b"/>
            <a:pathLst>
              <a:path h="2692400">
                <a:moveTo>
                  <a:pt x="0" y="0"/>
                </a:moveTo>
                <a:lnTo>
                  <a:pt x="0" y="2692162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5617" y="1960388"/>
            <a:ext cx="99291" cy="83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4464" y="4498313"/>
            <a:ext cx="80645" cy="66040"/>
          </a:xfrm>
          <a:custGeom>
            <a:avLst/>
            <a:gdLst/>
            <a:ahLst/>
            <a:cxnLst/>
            <a:rect l="l" t="t" r="r" b="b"/>
            <a:pathLst>
              <a:path w="80644" h="66039">
                <a:moveTo>
                  <a:pt x="40233" y="0"/>
                </a:moveTo>
                <a:lnTo>
                  <a:pt x="25465" y="2862"/>
                </a:lnTo>
                <a:lnTo>
                  <a:pt x="12577" y="10379"/>
                </a:lnTo>
                <a:lnTo>
                  <a:pt x="3459" y="20943"/>
                </a:lnTo>
                <a:lnTo>
                  <a:pt x="0" y="32948"/>
                </a:lnTo>
                <a:lnTo>
                  <a:pt x="3459" y="44885"/>
                </a:lnTo>
                <a:lnTo>
                  <a:pt x="12577" y="55298"/>
                </a:lnTo>
                <a:lnTo>
                  <a:pt x="25465" y="62663"/>
                </a:lnTo>
                <a:lnTo>
                  <a:pt x="40233" y="65457"/>
                </a:lnTo>
                <a:lnTo>
                  <a:pt x="55015" y="62663"/>
                </a:lnTo>
                <a:lnTo>
                  <a:pt x="67910" y="55298"/>
                </a:lnTo>
                <a:lnTo>
                  <a:pt x="77030" y="44885"/>
                </a:lnTo>
                <a:lnTo>
                  <a:pt x="80490" y="32948"/>
                </a:lnTo>
                <a:lnTo>
                  <a:pt x="77030" y="20943"/>
                </a:lnTo>
                <a:lnTo>
                  <a:pt x="67910" y="10379"/>
                </a:lnTo>
                <a:lnTo>
                  <a:pt x="55015" y="2862"/>
                </a:lnTo>
                <a:lnTo>
                  <a:pt x="4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4464" y="4498313"/>
            <a:ext cx="80645" cy="66040"/>
          </a:xfrm>
          <a:custGeom>
            <a:avLst/>
            <a:gdLst/>
            <a:ahLst/>
            <a:cxnLst/>
            <a:rect l="l" t="t" r="r" b="b"/>
            <a:pathLst>
              <a:path w="80644" h="66039">
                <a:moveTo>
                  <a:pt x="0" y="32948"/>
                </a:moveTo>
                <a:lnTo>
                  <a:pt x="3459" y="44885"/>
                </a:lnTo>
                <a:lnTo>
                  <a:pt x="12577" y="55298"/>
                </a:lnTo>
                <a:lnTo>
                  <a:pt x="25465" y="62663"/>
                </a:lnTo>
                <a:lnTo>
                  <a:pt x="40233" y="65457"/>
                </a:lnTo>
                <a:lnTo>
                  <a:pt x="55015" y="62663"/>
                </a:lnTo>
                <a:lnTo>
                  <a:pt x="67910" y="55298"/>
                </a:lnTo>
                <a:lnTo>
                  <a:pt x="77030" y="44885"/>
                </a:lnTo>
                <a:lnTo>
                  <a:pt x="80490" y="32948"/>
                </a:lnTo>
                <a:lnTo>
                  <a:pt x="77030" y="20943"/>
                </a:lnTo>
                <a:lnTo>
                  <a:pt x="67910" y="10379"/>
                </a:lnTo>
                <a:lnTo>
                  <a:pt x="55015" y="2862"/>
                </a:lnTo>
                <a:lnTo>
                  <a:pt x="40233" y="0"/>
                </a:lnTo>
                <a:lnTo>
                  <a:pt x="25465" y="2862"/>
                </a:lnTo>
                <a:lnTo>
                  <a:pt x="12577" y="10379"/>
                </a:lnTo>
                <a:lnTo>
                  <a:pt x="3459" y="20943"/>
                </a:lnTo>
                <a:lnTo>
                  <a:pt x="0" y="32948"/>
                </a:lnTo>
                <a:close/>
              </a:path>
            </a:pathLst>
          </a:custGeom>
          <a:ln w="1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6238" y="4848088"/>
            <a:ext cx="98625" cy="2958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05609" y="3330804"/>
            <a:ext cx="99291" cy="3446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5766" y="3087096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686543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2335" y="3037466"/>
            <a:ext cx="99275" cy="831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6245" y="3037458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9087" y="3037458"/>
            <a:ext cx="361226" cy="83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5546" y="2810077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874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6237" y="2759881"/>
            <a:ext cx="98626" cy="836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6245" y="3037458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5617" y="1764829"/>
            <a:ext cx="99291" cy="2792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4762" y="4669844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673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5363" y="4619668"/>
            <a:ext cx="98691" cy="836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5363" y="4946055"/>
            <a:ext cx="98691" cy="836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5732" y="3380155"/>
            <a:ext cx="118805" cy="2952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5400" y="1601550"/>
            <a:ext cx="119506" cy="1967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81370" y="1255636"/>
            <a:ext cx="30734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5V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</a:pPr>
            <a:r>
              <a:rPr sz="1400" spc="265" dirty="0">
                <a:latin typeface="Courier New"/>
                <a:cs typeface="Courier New"/>
              </a:rPr>
              <a:t>+V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3392" y="373992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4496" y="380494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24926" y="38703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88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5138" y="365823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9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24028" y="52079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4450" y="5273396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5335" y="53388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5546" y="512668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25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3091" y="5093738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4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3598" y="5159195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67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4528" y="52246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36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04762" y="501248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25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3465" y="373992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3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64528" y="380494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109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24890" y="38703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38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65147" y="365823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9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4496" y="2108541"/>
            <a:ext cx="161925" cy="391795"/>
          </a:xfrm>
          <a:custGeom>
            <a:avLst/>
            <a:gdLst/>
            <a:ahLst/>
            <a:cxnLst/>
            <a:rect l="l" t="t" r="r" b="b"/>
            <a:pathLst>
              <a:path w="161925" h="391794">
                <a:moveTo>
                  <a:pt x="0" y="391311"/>
                </a:moveTo>
                <a:lnTo>
                  <a:pt x="0" y="0"/>
                </a:lnTo>
                <a:lnTo>
                  <a:pt x="161526" y="0"/>
                </a:lnTo>
                <a:lnTo>
                  <a:pt x="161526" y="391311"/>
                </a:lnTo>
                <a:lnTo>
                  <a:pt x="0" y="391311"/>
                </a:lnTo>
              </a:path>
            </a:pathLst>
          </a:custGeom>
          <a:ln w="19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44918" y="249985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2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4918" y="2026720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82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63757" y="2169431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25124" y="2320249"/>
            <a:ext cx="161290" cy="392430"/>
          </a:xfrm>
          <a:custGeom>
            <a:avLst/>
            <a:gdLst/>
            <a:ahLst/>
            <a:cxnLst/>
            <a:rect l="l" t="t" r="r" b="b"/>
            <a:pathLst>
              <a:path w="161289" h="392430">
                <a:moveTo>
                  <a:pt x="0" y="391862"/>
                </a:moveTo>
                <a:lnTo>
                  <a:pt x="0" y="0"/>
                </a:lnTo>
                <a:lnTo>
                  <a:pt x="161071" y="0"/>
                </a:lnTo>
                <a:lnTo>
                  <a:pt x="161071" y="391862"/>
                </a:lnTo>
                <a:lnTo>
                  <a:pt x="0" y="391862"/>
                </a:lnTo>
              </a:path>
            </a:pathLst>
          </a:custGeom>
          <a:ln w="19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5546" y="271211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37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5546" y="2238978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8127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24385" y="2381506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Rc1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32943" y="3022152"/>
            <a:ext cx="485140" cy="130810"/>
          </a:xfrm>
          <a:custGeom>
            <a:avLst/>
            <a:gdLst/>
            <a:ahLst/>
            <a:cxnLst/>
            <a:rect l="l" t="t" r="r" b="b"/>
            <a:pathLst>
              <a:path w="485139" h="130810">
                <a:moveTo>
                  <a:pt x="0" y="0"/>
                </a:moveTo>
                <a:lnTo>
                  <a:pt x="484806" y="0"/>
                </a:lnTo>
                <a:lnTo>
                  <a:pt x="484806" y="130437"/>
                </a:lnTo>
                <a:lnTo>
                  <a:pt x="0" y="130437"/>
                </a:lnTo>
                <a:lnTo>
                  <a:pt x="0" y="0"/>
                </a:lnTo>
              </a:path>
            </a:pathLst>
          </a:custGeom>
          <a:ln w="1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32301" y="3087096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7749" y="3087096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4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30466" y="2805473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14954" y="4539389"/>
            <a:ext cx="484505" cy="130810"/>
          </a:xfrm>
          <a:custGeom>
            <a:avLst/>
            <a:gdLst/>
            <a:ahLst/>
            <a:cxnLst/>
            <a:rect l="l" t="t" r="r" b="b"/>
            <a:pathLst>
              <a:path w="484504" h="130810">
                <a:moveTo>
                  <a:pt x="0" y="0"/>
                </a:moveTo>
                <a:lnTo>
                  <a:pt x="484124" y="0"/>
                </a:lnTo>
                <a:lnTo>
                  <a:pt x="484124" y="130455"/>
                </a:lnTo>
                <a:lnTo>
                  <a:pt x="0" y="130455"/>
                </a:lnTo>
                <a:lnTo>
                  <a:pt x="0" y="0"/>
                </a:lnTo>
              </a:path>
            </a:pathLst>
          </a:custGeom>
          <a:ln w="16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13790" y="460438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64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99079" y="460438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812319" y="4323095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94849" y="3299354"/>
            <a:ext cx="484505" cy="130810"/>
          </a:xfrm>
          <a:custGeom>
            <a:avLst/>
            <a:gdLst/>
            <a:ahLst/>
            <a:cxnLst/>
            <a:rect l="l" t="t" r="r" b="b"/>
            <a:pathLst>
              <a:path w="484504" h="130810">
                <a:moveTo>
                  <a:pt x="0" y="0"/>
                </a:moveTo>
                <a:lnTo>
                  <a:pt x="484101" y="0"/>
                </a:lnTo>
                <a:lnTo>
                  <a:pt x="484101" y="130437"/>
                </a:lnTo>
                <a:lnTo>
                  <a:pt x="0" y="130437"/>
                </a:lnTo>
                <a:lnTo>
                  <a:pt x="0" y="0"/>
                </a:lnTo>
              </a:path>
            </a:pathLst>
          </a:custGeom>
          <a:ln w="16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93662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86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78951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792213" y="3083042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06567" y="4539389"/>
            <a:ext cx="302895" cy="65405"/>
          </a:xfrm>
          <a:custGeom>
            <a:avLst/>
            <a:gdLst/>
            <a:ahLst/>
            <a:cxnLst/>
            <a:rect l="l" t="t" r="r" b="b"/>
            <a:pathLst>
              <a:path w="302894" h="65404">
                <a:moveTo>
                  <a:pt x="302424" y="64998"/>
                </a:moveTo>
                <a:lnTo>
                  <a:pt x="0" y="0"/>
                </a:lnTo>
              </a:path>
            </a:pathLst>
          </a:custGeom>
          <a:ln w="164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06567" y="4604387"/>
            <a:ext cx="302895" cy="66040"/>
          </a:xfrm>
          <a:custGeom>
            <a:avLst/>
            <a:gdLst/>
            <a:ahLst/>
            <a:cxnLst/>
            <a:rect l="l" t="t" r="r" b="b"/>
            <a:pathLst>
              <a:path w="302894" h="66039">
                <a:moveTo>
                  <a:pt x="302424" y="0"/>
                </a:moveTo>
                <a:lnTo>
                  <a:pt x="0" y="65457"/>
                </a:lnTo>
              </a:path>
            </a:pathLst>
          </a:custGeom>
          <a:ln w="16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29477" y="4538427"/>
            <a:ext cx="119363" cy="994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9922" y="4604387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18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24890" y="4472965"/>
            <a:ext cx="200835" cy="998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4890" y="4603420"/>
            <a:ext cx="200835" cy="99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87081" y="3299354"/>
            <a:ext cx="303530" cy="65405"/>
          </a:xfrm>
          <a:custGeom>
            <a:avLst/>
            <a:gdLst/>
            <a:ahLst/>
            <a:cxnLst/>
            <a:rect l="l" t="t" r="r" b="b"/>
            <a:pathLst>
              <a:path w="303530" h="65404">
                <a:moveTo>
                  <a:pt x="302969" y="64943"/>
                </a:moveTo>
                <a:lnTo>
                  <a:pt x="0" y="0"/>
                </a:lnTo>
              </a:path>
            </a:pathLst>
          </a:custGeom>
          <a:ln w="164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470144" y="4306400"/>
            <a:ext cx="63309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4160" algn="l"/>
                <a:tab pos="486409" algn="l"/>
              </a:tabLst>
            </a:pPr>
            <a:r>
              <a:rPr sz="1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85" dirty="0">
                <a:latin typeface="Times New Roman"/>
                <a:cs typeface="Times New Roman"/>
              </a:rPr>
              <a:t>	</a:t>
            </a:r>
            <a:r>
              <a:rPr sz="1400" spc="204" dirty="0"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87081" y="3364298"/>
            <a:ext cx="303530" cy="66040"/>
          </a:xfrm>
          <a:custGeom>
            <a:avLst/>
            <a:gdLst/>
            <a:ahLst/>
            <a:cxnLst/>
            <a:rect l="l" t="t" r="r" b="b"/>
            <a:pathLst>
              <a:path w="303530" h="66039">
                <a:moveTo>
                  <a:pt x="302969" y="0"/>
                </a:moveTo>
                <a:lnTo>
                  <a:pt x="0" y="65493"/>
                </a:lnTo>
              </a:path>
            </a:pathLst>
          </a:custGeom>
          <a:ln w="16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0523" y="3298326"/>
            <a:ext cx="118820" cy="1000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0435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5381" y="3232832"/>
            <a:ext cx="200842" cy="1000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5381" y="3363826"/>
            <a:ext cx="200835" cy="994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490267" y="3066898"/>
            <a:ext cx="69405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4170" algn="l"/>
                <a:tab pos="547370" algn="l"/>
              </a:tabLst>
            </a:pPr>
            <a:r>
              <a:rPr sz="1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85" dirty="0">
                <a:latin typeface="Times New Roman"/>
                <a:cs typeface="Times New Roman"/>
              </a:rPr>
              <a:t>	</a:t>
            </a:r>
            <a:r>
              <a:rPr sz="1400" spc="204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22547" y="3087096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85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03795" y="292426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5928"/>
                </a:lnTo>
              </a:path>
            </a:pathLst>
          </a:custGeom>
          <a:ln w="4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24285" y="3168917"/>
            <a:ext cx="120650" cy="98425"/>
          </a:xfrm>
          <a:custGeom>
            <a:avLst/>
            <a:gdLst/>
            <a:ahLst/>
            <a:cxnLst/>
            <a:rect l="l" t="t" r="r" b="b"/>
            <a:pathLst>
              <a:path w="120650" h="98425">
                <a:moveTo>
                  <a:pt x="0" y="0"/>
                </a:moveTo>
                <a:lnTo>
                  <a:pt x="120633" y="97965"/>
                </a:lnTo>
              </a:path>
            </a:pathLst>
          </a:custGeom>
          <a:ln w="17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24285" y="2908043"/>
            <a:ext cx="120650" cy="97790"/>
          </a:xfrm>
          <a:custGeom>
            <a:avLst/>
            <a:gdLst/>
            <a:ahLst/>
            <a:cxnLst/>
            <a:rect l="l" t="t" r="r" b="b"/>
            <a:pathLst>
              <a:path w="120650" h="97789">
                <a:moveTo>
                  <a:pt x="0" y="97415"/>
                </a:moveTo>
                <a:lnTo>
                  <a:pt x="120633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64496" y="3201389"/>
            <a:ext cx="100965" cy="81915"/>
          </a:xfrm>
          <a:custGeom>
            <a:avLst/>
            <a:gdLst/>
            <a:ahLst/>
            <a:cxnLst/>
            <a:rect l="l" t="t" r="r" b="b"/>
            <a:pathLst>
              <a:path w="100964" h="81914">
                <a:moveTo>
                  <a:pt x="60430" y="0"/>
                </a:moveTo>
                <a:lnTo>
                  <a:pt x="0" y="48799"/>
                </a:lnTo>
                <a:lnTo>
                  <a:pt x="100641" y="81637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64496" y="3201389"/>
            <a:ext cx="100965" cy="81915"/>
          </a:xfrm>
          <a:custGeom>
            <a:avLst/>
            <a:gdLst/>
            <a:ahLst/>
            <a:cxnLst/>
            <a:rect l="l" t="t" r="r" b="b"/>
            <a:pathLst>
              <a:path w="100964" h="81914">
                <a:moveTo>
                  <a:pt x="100641" y="81637"/>
                </a:moveTo>
                <a:lnTo>
                  <a:pt x="0" y="48799"/>
                </a:lnTo>
                <a:lnTo>
                  <a:pt x="60430" y="0"/>
                </a:lnTo>
                <a:lnTo>
                  <a:pt x="100641" y="81637"/>
                </a:lnTo>
                <a:close/>
              </a:path>
            </a:pathLst>
          </a:custGeom>
          <a:ln w="17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65138" y="2810077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8127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21224" y="308709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323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65138" y="328302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27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405064" y="2952605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662502" y="338099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44153" y="3217716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68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64239" y="3462263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0"/>
                </a:moveTo>
                <a:lnTo>
                  <a:pt x="121315" y="97965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64239" y="3201389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7965"/>
                </a:moveTo>
                <a:lnTo>
                  <a:pt x="121315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04450" y="3495285"/>
            <a:ext cx="101600" cy="81280"/>
          </a:xfrm>
          <a:custGeom>
            <a:avLst/>
            <a:gdLst/>
            <a:ahLst/>
            <a:cxnLst/>
            <a:rect l="l" t="t" r="r" b="b"/>
            <a:pathLst>
              <a:path w="101600" h="81279">
                <a:moveTo>
                  <a:pt x="60884" y="0"/>
                </a:moveTo>
                <a:lnTo>
                  <a:pt x="0" y="48799"/>
                </a:lnTo>
                <a:lnTo>
                  <a:pt x="101095" y="81271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04450" y="3495285"/>
            <a:ext cx="101600" cy="81280"/>
          </a:xfrm>
          <a:custGeom>
            <a:avLst/>
            <a:gdLst/>
            <a:ahLst/>
            <a:cxnLst/>
            <a:rect l="l" t="t" r="r" b="b"/>
            <a:pathLst>
              <a:path w="101600" h="81279">
                <a:moveTo>
                  <a:pt x="101095" y="81271"/>
                </a:moveTo>
                <a:lnTo>
                  <a:pt x="0" y="48799"/>
                </a:lnTo>
                <a:lnTo>
                  <a:pt x="60884" y="0"/>
                </a:lnTo>
                <a:lnTo>
                  <a:pt x="101095" y="81271"/>
                </a:lnTo>
                <a:close/>
              </a:path>
            </a:pathLst>
          </a:custGeom>
          <a:ln w="1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5546" y="310342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37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61792" y="338099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05546" y="3576556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74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245018" y="3245951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662502" y="460438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44153" y="4441442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68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4239" y="4686098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0"/>
                </a:moveTo>
                <a:lnTo>
                  <a:pt x="121315" y="97965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64239" y="4425187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7947"/>
                </a:moveTo>
                <a:lnTo>
                  <a:pt x="121315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04450" y="4718607"/>
            <a:ext cx="101600" cy="81915"/>
          </a:xfrm>
          <a:custGeom>
            <a:avLst/>
            <a:gdLst/>
            <a:ahLst/>
            <a:cxnLst/>
            <a:rect l="l" t="t" r="r" b="b"/>
            <a:pathLst>
              <a:path w="101600" h="81914">
                <a:moveTo>
                  <a:pt x="60884" y="0"/>
                </a:moveTo>
                <a:lnTo>
                  <a:pt x="0" y="49202"/>
                </a:lnTo>
                <a:lnTo>
                  <a:pt x="101095" y="81711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04450" y="4718607"/>
            <a:ext cx="101600" cy="81915"/>
          </a:xfrm>
          <a:custGeom>
            <a:avLst/>
            <a:gdLst/>
            <a:ahLst/>
            <a:cxnLst/>
            <a:rect l="l" t="t" r="r" b="b"/>
            <a:pathLst>
              <a:path w="101600" h="81914">
                <a:moveTo>
                  <a:pt x="101095" y="81711"/>
                </a:moveTo>
                <a:lnTo>
                  <a:pt x="0" y="49202"/>
                </a:lnTo>
                <a:lnTo>
                  <a:pt x="60884" y="0"/>
                </a:lnTo>
                <a:lnTo>
                  <a:pt x="101095" y="81711"/>
                </a:lnTo>
                <a:close/>
              </a:path>
            </a:pathLst>
          </a:custGeom>
          <a:ln w="17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05546" y="4327222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7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61792" y="4604387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05546" y="480031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92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245018" y="4469804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602994" y="5894323"/>
            <a:ext cx="636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Gerbang AND </a:t>
            </a:r>
            <a:r>
              <a:rPr sz="2400" b="1" spc="-10" dirty="0">
                <a:latin typeface="Arial"/>
                <a:cs typeface="Arial"/>
              </a:rPr>
              <a:t>yang </a:t>
            </a:r>
            <a:r>
              <a:rPr sz="2400" b="1" spc="-5" dirty="0">
                <a:latin typeface="Arial"/>
                <a:cs typeface="Arial"/>
              </a:rPr>
              <a:t>dibentuk dari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Transistor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71830"/>
            <a:ext cx="3484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  <a:tab pos="1400810" algn="l"/>
              </a:tabLst>
            </a:pPr>
            <a:r>
              <a:rPr sz="2600" dirty="0">
                <a:latin typeface="Perpetua"/>
                <a:cs typeface="Perpetua"/>
              </a:rPr>
              <a:t>IC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7408	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2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4976" y="3017773"/>
            <a:ext cx="3778250" cy="1724025"/>
          </a:xfrm>
          <a:custGeom>
            <a:avLst/>
            <a:gdLst/>
            <a:ahLst/>
            <a:cxnLst/>
            <a:rect l="l" t="t" r="r" b="b"/>
            <a:pathLst>
              <a:path w="3778250" h="1724025">
                <a:moveTo>
                  <a:pt x="0" y="1724025"/>
                </a:moveTo>
                <a:lnTo>
                  <a:pt x="3778250" y="1724025"/>
                </a:lnTo>
                <a:lnTo>
                  <a:pt x="3778250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0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5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167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285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402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20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637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4724400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2667000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5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167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285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402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520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637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755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4976" y="3687826"/>
            <a:ext cx="189230" cy="298450"/>
          </a:xfrm>
          <a:custGeom>
            <a:avLst/>
            <a:gdLst/>
            <a:ahLst/>
            <a:cxnLst/>
            <a:rect l="l" t="t" r="r" b="b"/>
            <a:pathLst>
              <a:path w="189230" h="298450">
                <a:moveTo>
                  <a:pt x="0" y="0"/>
                </a:moveTo>
                <a:lnTo>
                  <a:pt x="94361" y="0"/>
                </a:lnTo>
                <a:lnTo>
                  <a:pt x="131145" y="11725"/>
                </a:lnTo>
                <a:lnTo>
                  <a:pt x="161178" y="43703"/>
                </a:lnTo>
                <a:lnTo>
                  <a:pt x="181425" y="91136"/>
                </a:lnTo>
                <a:lnTo>
                  <a:pt x="188849" y="149225"/>
                </a:lnTo>
                <a:lnTo>
                  <a:pt x="181425" y="207260"/>
                </a:lnTo>
                <a:lnTo>
                  <a:pt x="161178" y="254698"/>
                </a:lnTo>
                <a:lnTo>
                  <a:pt x="131145" y="286706"/>
                </a:lnTo>
                <a:lnTo>
                  <a:pt x="94361" y="298450"/>
                </a:lnTo>
                <a:lnTo>
                  <a:pt x="0" y="2984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7136" y="3293617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849" y="0"/>
                </a:lnTo>
                <a:lnTo>
                  <a:pt x="239095" y="6758"/>
                </a:lnTo>
                <a:lnTo>
                  <a:pt x="284240" y="25828"/>
                </a:lnTo>
                <a:lnTo>
                  <a:pt x="322484" y="55403"/>
                </a:lnTo>
                <a:lnTo>
                  <a:pt x="352029" y="93678"/>
                </a:lnTo>
                <a:lnTo>
                  <a:pt x="371076" y="138847"/>
                </a:lnTo>
                <a:lnTo>
                  <a:pt x="377825" y="189103"/>
                </a:lnTo>
                <a:lnTo>
                  <a:pt x="371076" y="239412"/>
                </a:lnTo>
                <a:lnTo>
                  <a:pt x="352029" y="284616"/>
                </a:lnTo>
                <a:lnTo>
                  <a:pt x="322484" y="322913"/>
                </a:lnTo>
                <a:lnTo>
                  <a:pt x="284240" y="352500"/>
                </a:lnTo>
                <a:lnTo>
                  <a:pt x="239095" y="371574"/>
                </a:lnTo>
                <a:lnTo>
                  <a:pt x="188849" y="378333"/>
                </a:lnTo>
                <a:lnTo>
                  <a:pt x="0" y="3782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5404" y="3009900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0"/>
                </a:moveTo>
                <a:lnTo>
                  <a:pt x="1143" y="3783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4929" y="3397630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5975" y="3016250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70" h="567689">
                <a:moveTo>
                  <a:pt x="0" y="0"/>
                </a:moveTo>
                <a:lnTo>
                  <a:pt x="1015" y="567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975" y="3593084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0"/>
                </a:moveTo>
                <a:lnTo>
                  <a:pt x="665352" y="10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3465" y="3016250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0"/>
                </a:moveTo>
                <a:lnTo>
                  <a:pt x="1016" y="212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3465" y="3230626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69">
                <a:moveTo>
                  <a:pt x="0" y="0"/>
                </a:moveTo>
                <a:lnTo>
                  <a:pt x="302260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2551" y="3230626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0"/>
                </a:moveTo>
                <a:lnTo>
                  <a:pt x="1015" y="2269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7596" y="3466972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0"/>
                </a:moveTo>
                <a:lnTo>
                  <a:pt x="271779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1136" y="3299967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849" y="0"/>
                </a:lnTo>
                <a:lnTo>
                  <a:pt x="239095" y="6758"/>
                </a:lnTo>
                <a:lnTo>
                  <a:pt x="284240" y="25828"/>
                </a:lnTo>
                <a:lnTo>
                  <a:pt x="322484" y="55403"/>
                </a:lnTo>
                <a:lnTo>
                  <a:pt x="352029" y="93678"/>
                </a:lnTo>
                <a:lnTo>
                  <a:pt x="371076" y="138847"/>
                </a:lnTo>
                <a:lnTo>
                  <a:pt x="377825" y="189103"/>
                </a:lnTo>
                <a:lnTo>
                  <a:pt x="371076" y="239412"/>
                </a:lnTo>
                <a:lnTo>
                  <a:pt x="352029" y="284616"/>
                </a:lnTo>
                <a:lnTo>
                  <a:pt x="322484" y="322913"/>
                </a:lnTo>
                <a:lnTo>
                  <a:pt x="284240" y="352500"/>
                </a:lnTo>
                <a:lnTo>
                  <a:pt x="239095" y="371574"/>
                </a:lnTo>
                <a:lnTo>
                  <a:pt x="188849" y="378333"/>
                </a:lnTo>
                <a:lnTo>
                  <a:pt x="0" y="3782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9404" y="3016250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0"/>
                </a:moveTo>
                <a:lnTo>
                  <a:pt x="1143" y="3783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8929" y="3403980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9975" y="3022600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70" h="567689">
                <a:moveTo>
                  <a:pt x="0" y="0"/>
                </a:moveTo>
                <a:lnTo>
                  <a:pt x="1015" y="567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9975" y="3599434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0"/>
                </a:moveTo>
                <a:lnTo>
                  <a:pt x="665352" y="10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7465" y="3022600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0"/>
                </a:moveTo>
                <a:lnTo>
                  <a:pt x="1016" y="212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7465" y="3236976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69">
                <a:moveTo>
                  <a:pt x="0" y="0"/>
                </a:moveTo>
                <a:lnTo>
                  <a:pt x="302260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6551" y="3236976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0"/>
                </a:moveTo>
                <a:lnTo>
                  <a:pt x="1015" y="2269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1596" y="3473322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0"/>
                </a:moveTo>
                <a:lnTo>
                  <a:pt x="271779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3835" y="4090923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975" y="0"/>
                </a:lnTo>
                <a:lnTo>
                  <a:pt x="239168" y="6758"/>
                </a:lnTo>
                <a:lnTo>
                  <a:pt x="284277" y="25832"/>
                </a:lnTo>
                <a:lnTo>
                  <a:pt x="322500" y="55419"/>
                </a:lnTo>
                <a:lnTo>
                  <a:pt x="352034" y="93716"/>
                </a:lnTo>
                <a:lnTo>
                  <a:pt x="371076" y="138920"/>
                </a:lnTo>
                <a:lnTo>
                  <a:pt x="377825" y="189230"/>
                </a:lnTo>
                <a:lnTo>
                  <a:pt x="371076" y="239485"/>
                </a:lnTo>
                <a:lnTo>
                  <a:pt x="352034" y="284654"/>
                </a:lnTo>
                <a:lnTo>
                  <a:pt x="322500" y="322929"/>
                </a:lnTo>
                <a:lnTo>
                  <a:pt x="284277" y="352504"/>
                </a:lnTo>
                <a:lnTo>
                  <a:pt x="239168" y="371574"/>
                </a:lnTo>
                <a:lnTo>
                  <a:pt x="188975" y="378332"/>
                </a:lnTo>
                <a:lnTo>
                  <a:pt x="0" y="37833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2230" y="4374641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378332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1628" y="4364228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2801" y="4179315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69" h="567689">
                <a:moveTo>
                  <a:pt x="0" y="567308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2801" y="4168775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1016"/>
                </a:moveTo>
                <a:lnTo>
                  <a:pt x="66522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0165" y="4534408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212217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0165" y="4531233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70">
                <a:moveTo>
                  <a:pt x="0" y="1143"/>
                </a:moveTo>
                <a:lnTo>
                  <a:pt x="3022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9250" y="4305300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227075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4295" y="4294885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1015"/>
                </a:moveTo>
                <a:lnTo>
                  <a:pt x="271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37835" y="4070350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0"/>
                </a:moveTo>
                <a:lnTo>
                  <a:pt x="188975" y="0"/>
                </a:lnTo>
                <a:lnTo>
                  <a:pt x="239168" y="6738"/>
                </a:lnTo>
                <a:lnTo>
                  <a:pt x="284277" y="25757"/>
                </a:lnTo>
                <a:lnTo>
                  <a:pt x="322500" y="55260"/>
                </a:lnTo>
                <a:lnTo>
                  <a:pt x="352034" y="93453"/>
                </a:lnTo>
                <a:lnTo>
                  <a:pt x="371076" y="138538"/>
                </a:lnTo>
                <a:lnTo>
                  <a:pt x="377825" y="188722"/>
                </a:lnTo>
                <a:lnTo>
                  <a:pt x="371076" y="238851"/>
                </a:lnTo>
                <a:lnTo>
                  <a:pt x="352034" y="283901"/>
                </a:lnTo>
                <a:lnTo>
                  <a:pt x="322500" y="322072"/>
                </a:lnTo>
                <a:lnTo>
                  <a:pt x="284277" y="351564"/>
                </a:lnTo>
                <a:lnTo>
                  <a:pt x="239168" y="370578"/>
                </a:lnTo>
                <a:lnTo>
                  <a:pt x="188975" y="377317"/>
                </a:lnTo>
                <a:lnTo>
                  <a:pt x="0" y="377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96230" y="4353433"/>
            <a:ext cx="1270" cy="377825"/>
          </a:xfrm>
          <a:custGeom>
            <a:avLst/>
            <a:gdLst/>
            <a:ahLst/>
            <a:cxnLst/>
            <a:rect l="l" t="t" r="r" b="b"/>
            <a:pathLst>
              <a:path w="1270" h="377825">
                <a:moveTo>
                  <a:pt x="0" y="377317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5628" y="4342891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7"/>
                </a:moveTo>
                <a:lnTo>
                  <a:pt x="130175" y="507"/>
                </a:lnTo>
              </a:path>
            </a:pathLst>
          </a:custGeom>
          <a:ln w="20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76801" y="4158360"/>
            <a:ext cx="1270" cy="566420"/>
          </a:xfrm>
          <a:custGeom>
            <a:avLst/>
            <a:gdLst/>
            <a:ahLst/>
            <a:cxnLst/>
            <a:rect l="l" t="t" r="r" b="b"/>
            <a:pathLst>
              <a:path w="1270" h="566420">
                <a:moveTo>
                  <a:pt x="0" y="56603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6801" y="4147946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1015"/>
                </a:moveTo>
                <a:lnTo>
                  <a:pt x="66522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4165" y="4512690"/>
            <a:ext cx="1270" cy="212090"/>
          </a:xfrm>
          <a:custGeom>
            <a:avLst/>
            <a:gdLst/>
            <a:ahLst/>
            <a:cxnLst/>
            <a:rect l="l" t="t" r="r" b="b"/>
            <a:pathLst>
              <a:path w="1270" h="212089">
                <a:moveTo>
                  <a:pt x="0" y="21170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84165" y="4509515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70">
                <a:moveTo>
                  <a:pt x="0" y="1142"/>
                </a:moveTo>
                <a:lnTo>
                  <a:pt x="3022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83250" y="4284217"/>
            <a:ext cx="1270" cy="226695"/>
          </a:xfrm>
          <a:custGeom>
            <a:avLst/>
            <a:gdLst/>
            <a:ahLst/>
            <a:cxnLst/>
            <a:rect l="l" t="t" r="r" b="b"/>
            <a:pathLst>
              <a:path w="1270" h="226695">
                <a:moveTo>
                  <a:pt x="0" y="226440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08295" y="4273677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1143"/>
                </a:moveTo>
                <a:lnTo>
                  <a:pt x="271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25623" y="5057394"/>
            <a:ext cx="3502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  <a:tabLst>
                <a:tab pos="545465" algn="l"/>
                <a:tab pos="1000125" algn="l"/>
                <a:tab pos="1533525" algn="l"/>
                <a:tab pos="2066925" algn="l"/>
                <a:tab pos="2524125" algn="l"/>
                <a:tab pos="3057525" algn="l"/>
              </a:tabLst>
            </a:pPr>
            <a:r>
              <a:rPr sz="1800" b="1" spc="-5" dirty="0">
                <a:latin typeface="Arial"/>
                <a:cs typeface="Arial"/>
              </a:rPr>
              <a:t>1	2	3	4	5	6	7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980"/>
              </a:lnSpc>
            </a:pPr>
            <a:r>
              <a:rPr sz="1800" b="1" spc="-5" dirty="0">
                <a:latin typeface="Arial"/>
                <a:cs typeface="Arial"/>
              </a:rPr>
              <a:t>GND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17394" y="2054479"/>
            <a:ext cx="350647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latin typeface="Arial"/>
                <a:cs typeface="Arial"/>
              </a:rPr>
              <a:t>Vcc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  <a:tabLst>
                <a:tab pos="781050" algn="l"/>
                <a:tab pos="1308100" algn="l"/>
                <a:tab pos="1808480" algn="l"/>
                <a:tab pos="2341880" algn="l"/>
                <a:tab pos="2908300" algn="l"/>
                <a:tab pos="3365500" algn="l"/>
              </a:tabLst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9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13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OR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dasar 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Berlaku </a:t>
            </a:r>
            <a:r>
              <a:rPr spc="-10" dirty="0"/>
              <a:t>ketentuan: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10" dirty="0">
                <a:latin typeface="Perpetua"/>
                <a:cs typeface="Perpetua"/>
              </a:rPr>
              <a:t>keluaran </a:t>
            </a:r>
            <a:r>
              <a:rPr b="1" spc="-5" dirty="0">
                <a:latin typeface="Perpetua"/>
                <a:cs typeface="Perpetua"/>
              </a:rPr>
              <a:t>akan </a:t>
            </a:r>
            <a:r>
              <a:rPr b="1" dirty="0">
                <a:latin typeface="Perpetua"/>
                <a:cs typeface="Perpetua"/>
              </a:rPr>
              <a:t>tinggi jika </a:t>
            </a:r>
            <a:r>
              <a:rPr b="1" spc="-10" dirty="0">
                <a:latin typeface="Perpetua"/>
                <a:cs typeface="Perpetua"/>
              </a:rPr>
              <a:t>salah satu</a:t>
            </a:r>
            <a:r>
              <a:rPr b="1" spc="70" dirty="0">
                <a:latin typeface="Perpetua"/>
                <a:cs typeface="Perpetua"/>
              </a:rPr>
              <a:t> </a:t>
            </a:r>
            <a:r>
              <a:rPr b="1" spc="-20" dirty="0">
                <a:latin typeface="Perpetua"/>
                <a:cs typeface="Perpetua"/>
              </a:rPr>
              <a:t>sinyal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</a:t>
            </a:r>
            <a:r>
              <a:rPr i="1" spc="-5" dirty="0">
                <a:latin typeface="Perpetua"/>
                <a:cs typeface="Perpetua"/>
              </a:rPr>
              <a:t>OR</a:t>
            </a:r>
            <a:r>
              <a:rPr i="1" spc="-210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sp>
        <p:nvSpPr>
          <p:cNvPr id="4" name="object 4"/>
          <p:cNvSpPr/>
          <p:nvPr/>
        </p:nvSpPr>
        <p:spPr>
          <a:xfrm>
            <a:off x="3198876" y="5358384"/>
            <a:ext cx="656844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2851" y="5392801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4913376"/>
            <a:ext cx="1118615" cy="11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9876" y="4948173"/>
            <a:ext cx="917575" cy="949960"/>
          </a:xfrm>
          <a:custGeom>
            <a:avLst/>
            <a:gdLst/>
            <a:ahLst/>
            <a:cxnLst/>
            <a:rect l="l" t="t" r="r" b="b"/>
            <a:pathLst>
              <a:path w="917575" h="949960">
                <a:moveTo>
                  <a:pt x="0" y="0"/>
                </a:moveTo>
                <a:lnTo>
                  <a:pt x="62819" y="1095"/>
                </a:lnTo>
                <a:lnTo>
                  <a:pt x="124502" y="4334"/>
                </a:lnTo>
                <a:lnTo>
                  <a:pt x="184913" y="9647"/>
                </a:lnTo>
                <a:lnTo>
                  <a:pt x="243916" y="16961"/>
                </a:lnTo>
                <a:lnTo>
                  <a:pt x="301373" y="26207"/>
                </a:lnTo>
                <a:lnTo>
                  <a:pt x="357147" y="37314"/>
                </a:lnTo>
                <a:lnTo>
                  <a:pt x="411103" y="50210"/>
                </a:lnTo>
                <a:lnTo>
                  <a:pt x="463103" y="64826"/>
                </a:lnTo>
                <a:lnTo>
                  <a:pt x="513010" y="81090"/>
                </a:lnTo>
                <a:lnTo>
                  <a:pt x="560688" y="98932"/>
                </a:lnTo>
                <a:lnTo>
                  <a:pt x="606001" y="118280"/>
                </a:lnTo>
                <a:lnTo>
                  <a:pt x="648811" y="139064"/>
                </a:lnTo>
                <a:lnTo>
                  <a:pt x="688981" y="161214"/>
                </a:lnTo>
                <a:lnTo>
                  <a:pt x="726376" y="184658"/>
                </a:lnTo>
                <a:lnTo>
                  <a:pt x="760858" y="209326"/>
                </a:lnTo>
                <a:lnTo>
                  <a:pt x="792291" y="235147"/>
                </a:lnTo>
                <a:lnTo>
                  <a:pt x="820538" y="262050"/>
                </a:lnTo>
                <a:lnTo>
                  <a:pt x="866927" y="318819"/>
                </a:lnTo>
                <a:lnTo>
                  <a:pt x="898931" y="379068"/>
                </a:lnTo>
                <a:lnTo>
                  <a:pt x="915457" y="442229"/>
                </a:lnTo>
                <a:lnTo>
                  <a:pt x="917575" y="474725"/>
                </a:lnTo>
                <a:lnTo>
                  <a:pt x="915457" y="507224"/>
                </a:lnTo>
                <a:lnTo>
                  <a:pt x="898931" y="570388"/>
                </a:lnTo>
                <a:lnTo>
                  <a:pt x="866927" y="630635"/>
                </a:lnTo>
                <a:lnTo>
                  <a:pt x="820538" y="687399"/>
                </a:lnTo>
                <a:lnTo>
                  <a:pt x="792291" y="714299"/>
                </a:lnTo>
                <a:lnTo>
                  <a:pt x="760858" y="740116"/>
                </a:lnTo>
                <a:lnTo>
                  <a:pt x="726376" y="764780"/>
                </a:lnTo>
                <a:lnTo>
                  <a:pt x="688981" y="788219"/>
                </a:lnTo>
                <a:lnTo>
                  <a:pt x="648811" y="810364"/>
                </a:lnTo>
                <a:lnTo>
                  <a:pt x="606001" y="831144"/>
                </a:lnTo>
                <a:lnTo>
                  <a:pt x="560688" y="850487"/>
                </a:lnTo>
                <a:lnTo>
                  <a:pt x="513010" y="868324"/>
                </a:lnTo>
                <a:lnTo>
                  <a:pt x="463103" y="884584"/>
                </a:lnTo>
                <a:lnTo>
                  <a:pt x="411103" y="899195"/>
                </a:lnTo>
                <a:lnTo>
                  <a:pt x="357147" y="912087"/>
                </a:lnTo>
                <a:lnTo>
                  <a:pt x="301373" y="923190"/>
                </a:lnTo>
                <a:lnTo>
                  <a:pt x="243916" y="932433"/>
                </a:lnTo>
                <a:lnTo>
                  <a:pt x="184913" y="939745"/>
                </a:lnTo>
                <a:lnTo>
                  <a:pt x="124502" y="945055"/>
                </a:lnTo>
                <a:lnTo>
                  <a:pt x="62819" y="948293"/>
                </a:lnTo>
                <a:lnTo>
                  <a:pt x="0" y="949388"/>
                </a:lnTo>
                <a:lnTo>
                  <a:pt x="29460" y="905404"/>
                </a:lnTo>
                <a:lnTo>
                  <a:pt x="55975" y="861054"/>
                </a:lnTo>
                <a:lnTo>
                  <a:pt x="79543" y="816375"/>
                </a:lnTo>
                <a:lnTo>
                  <a:pt x="100165" y="771407"/>
                </a:lnTo>
                <a:lnTo>
                  <a:pt x="117842" y="726189"/>
                </a:lnTo>
                <a:lnTo>
                  <a:pt x="132572" y="680759"/>
                </a:lnTo>
                <a:lnTo>
                  <a:pt x="144356" y="635155"/>
                </a:lnTo>
                <a:lnTo>
                  <a:pt x="153194" y="589416"/>
                </a:lnTo>
                <a:lnTo>
                  <a:pt x="159086" y="543581"/>
                </a:lnTo>
                <a:lnTo>
                  <a:pt x="162032" y="497689"/>
                </a:lnTo>
                <a:lnTo>
                  <a:pt x="162032" y="451778"/>
                </a:lnTo>
                <a:lnTo>
                  <a:pt x="159086" y="405887"/>
                </a:lnTo>
                <a:lnTo>
                  <a:pt x="153194" y="360053"/>
                </a:lnTo>
                <a:lnTo>
                  <a:pt x="144356" y="314317"/>
                </a:lnTo>
                <a:lnTo>
                  <a:pt x="132572" y="268717"/>
                </a:lnTo>
                <a:lnTo>
                  <a:pt x="117842" y="223291"/>
                </a:lnTo>
                <a:lnTo>
                  <a:pt x="100165" y="178078"/>
                </a:lnTo>
                <a:lnTo>
                  <a:pt x="79543" y="133116"/>
                </a:lnTo>
                <a:lnTo>
                  <a:pt x="55975" y="88445"/>
                </a:lnTo>
                <a:lnTo>
                  <a:pt x="29460" y="44102"/>
                </a:lnTo>
                <a:lnTo>
                  <a:pt x="0" y="126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8507" y="5205984"/>
            <a:ext cx="716280" cy="170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1975" y="524040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367" y="5586984"/>
            <a:ext cx="69341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4200" y="5621337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3369" y="486618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51" y="523011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60976" y="4587875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70147" y="3607308"/>
            <a:ext cx="1173479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7326" y="3633787"/>
            <a:ext cx="1066800" cy="278130"/>
          </a:xfrm>
          <a:custGeom>
            <a:avLst/>
            <a:gdLst/>
            <a:ahLst/>
            <a:cxnLst/>
            <a:rect l="l" t="t" r="r" b="b"/>
            <a:pathLst>
              <a:path w="1066800" h="278129">
                <a:moveTo>
                  <a:pt x="0" y="277812"/>
                </a:moveTo>
                <a:lnTo>
                  <a:pt x="1066800" y="277812"/>
                </a:lnTo>
                <a:lnTo>
                  <a:pt x="1066800" y="0"/>
                </a:lnTo>
                <a:lnTo>
                  <a:pt x="0" y="0"/>
                </a:lnTo>
                <a:lnTo>
                  <a:pt x="0" y="277812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413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366" y="2019426"/>
            <a:ext cx="68046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4365" marR="5080" indent="-6223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”memiliki </a:t>
            </a:r>
            <a:r>
              <a:rPr sz="3200" spc="-25" dirty="0">
                <a:latin typeface="Calibri"/>
                <a:cs typeface="Calibri"/>
              </a:rPr>
              <a:t>konsep </a:t>
            </a:r>
            <a:r>
              <a:rPr sz="3200" spc="-5" dirty="0">
                <a:latin typeface="Calibri"/>
                <a:cs typeface="Calibri"/>
              </a:rPr>
              <a:t>seperti dua buah saklar 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dipasangkan </a:t>
            </a:r>
            <a:r>
              <a:rPr sz="3200" spc="-20" dirty="0">
                <a:latin typeface="Calibri"/>
                <a:cs typeface="Calibri"/>
              </a:rPr>
              <a:t>secara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paralel.”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17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43455" y="2557272"/>
            <a:ext cx="675132" cy="216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590800"/>
            <a:ext cx="561975" cy="47625"/>
          </a:xfrm>
          <a:custGeom>
            <a:avLst/>
            <a:gdLst/>
            <a:ahLst/>
            <a:cxnLst/>
            <a:rect l="l" t="t" r="r" b="b"/>
            <a:pathLst>
              <a:path w="561975" h="47625">
                <a:moveTo>
                  <a:pt x="0" y="47625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3692" y="2884551"/>
            <a:ext cx="1556385" cy="1854200"/>
          </a:xfrm>
          <a:custGeom>
            <a:avLst/>
            <a:gdLst/>
            <a:ahLst/>
            <a:cxnLst/>
            <a:rect l="l" t="t" r="r" b="b"/>
            <a:pathLst>
              <a:path w="1556385" h="1854200">
                <a:moveTo>
                  <a:pt x="918209" y="1841500"/>
                </a:moveTo>
                <a:lnTo>
                  <a:pt x="649858" y="1841500"/>
                </a:lnTo>
                <a:lnTo>
                  <a:pt x="669289" y="1854200"/>
                </a:lnTo>
                <a:lnTo>
                  <a:pt x="880871" y="1854200"/>
                </a:lnTo>
                <a:lnTo>
                  <a:pt x="918209" y="1841500"/>
                </a:lnTo>
                <a:close/>
              </a:path>
              <a:path w="1556385" h="1854200">
                <a:moveTo>
                  <a:pt x="968375" y="25400"/>
                </a:moveTo>
                <a:lnTo>
                  <a:pt x="793623" y="25400"/>
                </a:lnTo>
                <a:lnTo>
                  <a:pt x="811783" y="38100"/>
                </a:lnTo>
                <a:lnTo>
                  <a:pt x="904620" y="38100"/>
                </a:lnTo>
                <a:lnTo>
                  <a:pt x="923289" y="50800"/>
                </a:lnTo>
                <a:lnTo>
                  <a:pt x="941832" y="50800"/>
                </a:lnTo>
                <a:lnTo>
                  <a:pt x="960501" y="63500"/>
                </a:lnTo>
                <a:lnTo>
                  <a:pt x="979169" y="63500"/>
                </a:lnTo>
                <a:lnTo>
                  <a:pt x="1016126" y="76200"/>
                </a:lnTo>
                <a:lnTo>
                  <a:pt x="1051814" y="88900"/>
                </a:lnTo>
                <a:lnTo>
                  <a:pt x="1086612" y="114300"/>
                </a:lnTo>
                <a:lnTo>
                  <a:pt x="1120139" y="127000"/>
                </a:lnTo>
                <a:lnTo>
                  <a:pt x="1152906" y="152400"/>
                </a:lnTo>
                <a:lnTo>
                  <a:pt x="1184275" y="177800"/>
                </a:lnTo>
                <a:lnTo>
                  <a:pt x="1214501" y="203200"/>
                </a:lnTo>
                <a:lnTo>
                  <a:pt x="1243711" y="228600"/>
                </a:lnTo>
                <a:lnTo>
                  <a:pt x="1298320" y="279400"/>
                </a:lnTo>
                <a:lnTo>
                  <a:pt x="1323720" y="317500"/>
                </a:lnTo>
                <a:lnTo>
                  <a:pt x="1347851" y="342900"/>
                </a:lnTo>
                <a:lnTo>
                  <a:pt x="1370457" y="381000"/>
                </a:lnTo>
                <a:lnTo>
                  <a:pt x="1391920" y="419100"/>
                </a:lnTo>
                <a:lnTo>
                  <a:pt x="1411858" y="444500"/>
                </a:lnTo>
                <a:lnTo>
                  <a:pt x="1430401" y="482600"/>
                </a:lnTo>
                <a:lnTo>
                  <a:pt x="1447292" y="520700"/>
                </a:lnTo>
                <a:lnTo>
                  <a:pt x="1462786" y="558800"/>
                </a:lnTo>
                <a:lnTo>
                  <a:pt x="1476629" y="609600"/>
                </a:lnTo>
                <a:lnTo>
                  <a:pt x="1488948" y="647700"/>
                </a:lnTo>
                <a:lnTo>
                  <a:pt x="1499743" y="685800"/>
                </a:lnTo>
                <a:lnTo>
                  <a:pt x="1508633" y="723900"/>
                </a:lnTo>
                <a:lnTo>
                  <a:pt x="1515999" y="774700"/>
                </a:lnTo>
                <a:lnTo>
                  <a:pt x="1521587" y="812800"/>
                </a:lnTo>
                <a:lnTo>
                  <a:pt x="1525524" y="863600"/>
                </a:lnTo>
                <a:lnTo>
                  <a:pt x="1527556" y="901700"/>
                </a:lnTo>
                <a:lnTo>
                  <a:pt x="1527683" y="952500"/>
                </a:lnTo>
                <a:lnTo>
                  <a:pt x="1526158" y="990600"/>
                </a:lnTo>
                <a:lnTo>
                  <a:pt x="1522602" y="1041400"/>
                </a:lnTo>
                <a:lnTo>
                  <a:pt x="1517142" y="1079500"/>
                </a:lnTo>
                <a:lnTo>
                  <a:pt x="1509649" y="1130300"/>
                </a:lnTo>
                <a:lnTo>
                  <a:pt x="1500251" y="1168400"/>
                </a:lnTo>
                <a:lnTo>
                  <a:pt x="1488948" y="1219200"/>
                </a:lnTo>
                <a:lnTo>
                  <a:pt x="1475994" y="1257300"/>
                </a:lnTo>
                <a:lnTo>
                  <a:pt x="1461389" y="1308100"/>
                </a:lnTo>
                <a:lnTo>
                  <a:pt x="1445133" y="1346200"/>
                </a:lnTo>
                <a:lnTo>
                  <a:pt x="1427226" y="1384300"/>
                </a:lnTo>
                <a:lnTo>
                  <a:pt x="1408049" y="1422400"/>
                </a:lnTo>
                <a:lnTo>
                  <a:pt x="1387348" y="1460500"/>
                </a:lnTo>
                <a:lnTo>
                  <a:pt x="1365250" y="1485900"/>
                </a:lnTo>
                <a:lnTo>
                  <a:pt x="1342008" y="1524000"/>
                </a:lnTo>
                <a:lnTo>
                  <a:pt x="1317244" y="1562100"/>
                </a:lnTo>
                <a:lnTo>
                  <a:pt x="1291589" y="1587500"/>
                </a:lnTo>
                <a:lnTo>
                  <a:pt x="1264665" y="1612900"/>
                </a:lnTo>
                <a:lnTo>
                  <a:pt x="1236726" y="1638300"/>
                </a:lnTo>
                <a:lnTo>
                  <a:pt x="1207770" y="1676400"/>
                </a:lnTo>
                <a:lnTo>
                  <a:pt x="1177798" y="1689100"/>
                </a:lnTo>
                <a:lnTo>
                  <a:pt x="1146937" y="1714500"/>
                </a:lnTo>
                <a:lnTo>
                  <a:pt x="1115314" y="1739900"/>
                </a:lnTo>
                <a:lnTo>
                  <a:pt x="1049782" y="1765300"/>
                </a:lnTo>
                <a:lnTo>
                  <a:pt x="1016000" y="1790700"/>
                </a:lnTo>
                <a:lnTo>
                  <a:pt x="981709" y="1803400"/>
                </a:lnTo>
                <a:lnTo>
                  <a:pt x="946784" y="1803400"/>
                </a:lnTo>
                <a:lnTo>
                  <a:pt x="875664" y="1828800"/>
                </a:lnTo>
                <a:lnTo>
                  <a:pt x="591565" y="1828800"/>
                </a:lnTo>
                <a:lnTo>
                  <a:pt x="611124" y="1841500"/>
                </a:lnTo>
                <a:lnTo>
                  <a:pt x="955294" y="1841500"/>
                </a:lnTo>
                <a:lnTo>
                  <a:pt x="1027430" y="1816100"/>
                </a:lnTo>
                <a:lnTo>
                  <a:pt x="1062608" y="1790700"/>
                </a:lnTo>
                <a:lnTo>
                  <a:pt x="1130808" y="1765300"/>
                </a:lnTo>
                <a:lnTo>
                  <a:pt x="1163574" y="1739900"/>
                </a:lnTo>
                <a:lnTo>
                  <a:pt x="1195577" y="1714500"/>
                </a:lnTo>
                <a:lnTo>
                  <a:pt x="1226693" y="1689100"/>
                </a:lnTo>
                <a:lnTo>
                  <a:pt x="1256538" y="1663700"/>
                </a:lnTo>
                <a:lnTo>
                  <a:pt x="1285620" y="1638300"/>
                </a:lnTo>
                <a:lnTo>
                  <a:pt x="1339977" y="1574800"/>
                </a:lnTo>
                <a:lnTo>
                  <a:pt x="1365377" y="1536700"/>
                </a:lnTo>
                <a:lnTo>
                  <a:pt x="1389507" y="1511300"/>
                </a:lnTo>
                <a:lnTo>
                  <a:pt x="1412239" y="1473200"/>
                </a:lnTo>
                <a:lnTo>
                  <a:pt x="1433449" y="1435100"/>
                </a:lnTo>
                <a:lnTo>
                  <a:pt x="1453261" y="1397000"/>
                </a:lnTo>
                <a:lnTo>
                  <a:pt x="1471676" y="1358900"/>
                </a:lnTo>
                <a:lnTo>
                  <a:pt x="1488313" y="1308100"/>
                </a:lnTo>
                <a:lnTo>
                  <a:pt x="1503426" y="1270000"/>
                </a:lnTo>
                <a:lnTo>
                  <a:pt x="1516761" y="1219200"/>
                </a:lnTo>
                <a:lnTo>
                  <a:pt x="1528318" y="1181100"/>
                </a:lnTo>
                <a:lnTo>
                  <a:pt x="1537843" y="1130300"/>
                </a:lnTo>
                <a:lnTo>
                  <a:pt x="1545463" y="1092200"/>
                </a:lnTo>
                <a:lnTo>
                  <a:pt x="1551051" y="1041400"/>
                </a:lnTo>
                <a:lnTo>
                  <a:pt x="1554607" y="990600"/>
                </a:lnTo>
                <a:lnTo>
                  <a:pt x="1556258" y="952500"/>
                </a:lnTo>
                <a:lnTo>
                  <a:pt x="1556131" y="901700"/>
                </a:lnTo>
                <a:lnTo>
                  <a:pt x="1553971" y="850900"/>
                </a:lnTo>
                <a:lnTo>
                  <a:pt x="1550034" y="812800"/>
                </a:lnTo>
                <a:lnTo>
                  <a:pt x="1544193" y="762000"/>
                </a:lnTo>
                <a:lnTo>
                  <a:pt x="1536700" y="723900"/>
                </a:lnTo>
                <a:lnTo>
                  <a:pt x="1527302" y="685800"/>
                </a:lnTo>
                <a:lnTo>
                  <a:pt x="1516380" y="635000"/>
                </a:lnTo>
                <a:lnTo>
                  <a:pt x="1503680" y="596900"/>
                </a:lnTo>
                <a:lnTo>
                  <a:pt x="1489329" y="558800"/>
                </a:lnTo>
                <a:lnTo>
                  <a:pt x="1473454" y="508000"/>
                </a:lnTo>
                <a:lnTo>
                  <a:pt x="1455927" y="469900"/>
                </a:lnTo>
                <a:lnTo>
                  <a:pt x="1436877" y="431800"/>
                </a:lnTo>
                <a:lnTo>
                  <a:pt x="1416304" y="393700"/>
                </a:lnTo>
                <a:lnTo>
                  <a:pt x="1394206" y="368300"/>
                </a:lnTo>
                <a:lnTo>
                  <a:pt x="1370711" y="330200"/>
                </a:lnTo>
                <a:lnTo>
                  <a:pt x="1345819" y="292100"/>
                </a:lnTo>
                <a:lnTo>
                  <a:pt x="1319530" y="266700"/>
                </a:lnTo>
                <a:lnTo>
                  <a:pt x="1291844" y="228600"/>
                </a:lnTo>
                <a:lnTo>
                  <a:pt x="1262888" y="203200"/>
                </a:lnTo>
                <a:lnTo>
                  <a:pt x="1232662" y="177800"/>
                </a:lnTo>
                <a:lnTo>
                  <a:pt x="1201165" y="152400"/>
                </a:lnTo>
                <a:lnTo>
                  <a:pt x="1168400" y="127000"/>
                </a:lnTo>
                <a:lnTo>
                  <a:pt x="1134490" y="101600"/>
                </a:lnTo>
                <a:lnTo>
                  <a:pt x="1099439" y="88900"/>
                </a:lnTo>
                <a:lnTo>
                  <a:pt x="1063117" y="63500"/>
                </a:lnTo>
                <a:lnTo>
                  <a:pt x="987806" y="38100"/>
                </a:lnTo>
                <a:lnTo>
                  <a:pt x="968375" y="25400"/>
                </a:lnTo>
                <a:close/>
              </a:path>
              <a:path w="1556385" h="1854200">
                <a:moveTo>
                  <a:pt x="51197" y="1208220"/>
                </a:moveTo>
                <a:lnTo>
                  <a:pt x="44125" y="1230148"/>
                </a:lnTo>
                <a:lnTo>
                  <a:pt x="48894" y="1244600"/>
                </a:lnTo>
                <a:lnTo>
                  <a:pt x="57912" y="1270000"/>
                </a:lnTo>
                <a:lnTo>
                  <a:pt x="67818" y="1295400"/>
                </a:lnTo>
                <a:lnTo>
                  <a:pt x="78359" y="1333500"/>
                </a:lnTo>
                <a:lnTo>
                  <a:pt x="101853" y="1384300"/>
                </a:lnTo>
                <a:lnTo>
                  <a:pt x="128143" y="1435100"/>
                </a:lnTo>
                <a:lnTo>
                  <a:pt x="157098" y="1485900"/>
                </a:lnTo>
                <a:lnTo>
                  <a:pt x="188722" y="1536700"/>
                </a:lnTo>
                <a:lnTo>
                  <a:pt x="222884" y="1574800"/>
                </a:lnTo>
                <a:lnTo>
                  <a:pt x="240791" y="1600200"/>
                </a:lnTo>
                <a:lnTo>
                  <a:pt x="259334" y="1625600"/>
                </a:lnTo>
                <a:lnTo>
                  <a:pt x="278383" y="1638300"/>
                </a:lnTo>
                <a:lnTo>
                  <a:pt x="298069" y="1663700"/>
                </a:lnTo>
                <a:lnTo>
                  <a:pt x="318388" y="1676400"/>
                </a:lnTo>
                <a:lnTo>
                  <a:pt x="339089" y="1701800"/>
                </a:lnTo>
                <a:lnTo>
                  <a:pt x="360299" y="1714500"/>
                </a:lnTo>
                <a:lnTo>
                  <a:pt x="382015" y="1727200"/>
                </a:lnTo>
                <a:lnTo>
                  <a:pt x="404240" y="1739900"/>
                </a:lnTo>
                <a:lnTo>
                  <a:pt x="427100" y="1765300"/>
                </a:lnTo>
                <a:lnTo>
                  <a:pt x="450088" y="1778000"/>
                </a:lnTo>
                <a:lnTo>
                  <a:pt x="473837" y="1790700"/>
                </a:lnTo>
                <a:lnTo>
                  <a:pt x="497839" y="1790700"/>
                </a:lnTo>
                <a:lnTo>
                  <a:pt x="522224" y="1803400"/>
                </a:lnTo>
                <a:lnTo>
                  <a:pt x="572134" y="1828800"/>
                </a:lnTo>
                <a:lnTo>
                  <a:pt x="673862" y="1828800"/>
                </a:lnTo>
                <a:lnTo>
                  <a:pt x="655193" y="1816100"/>
                </a:lnTo>
                <a:lnTo>
                  <a:pt x="617982" y="1816100"/>
                </a:lnTo>
                <a:lnTo>
                  <a:pt x="599439" y="1803400"/>
                </a:lnTo>
                <a:lnTo>
                  <a:pt x="580770" y="1803400"/>
                </a:lnTo>
                <a:lnTo>
                  <a:pt x="556513" y="1790700"/>
                </a:lnTo>
                <a:lnTo>
                  <a:pt x="509396" y="1765300"/>
                </a:lnTo>
                <a:lnTo>
                  <a:pt x="486282" y="1765300"/>
                </a:lnTo>
                <a:lnTo>
                  <a:pt x="441451" y="1739900"/>
                </a:lnTo>
                <a:lnTo>
                  <a:pt x="419607" y="1714500"/>
                </a:lnTo>
                <a:lnTo>
                  <a:pt x="398271" y="1701800"/>
                </a:lnTo>
                <a:lnTo>
                  <a:pt x="377317" y="1689100"/>
                </a:lnTo>
                <a:lnTo>
                  <a:pt x="356869" y="1676400"/>
                </a:lnTo>
                <a:lnTo>
                  <a:pt x="336931" y="1651000"/>
                </a:lnTo>
                <a:lnTo>
                  <a:pt x="317373" y="1638300"/>
                </a:lnTo>
                <a:lnTo>
                  <a:pt x="298450" y="1625600"/>
                </a:lnTo>
                <a:lnTo>
                  <a:pt x="280034" y="1600200"/>
                </a:lnTo>
                <a:lnTo>
                  <a:pt x="262128" y="1574800"/>
                </a:lnTo>
                <a:lnTo>
                  <a:pt x="244856" y="1562100"/>
                </a:lnTo>
                <a:lnTo>
                  <a:pt x="227965" y="1536700"/>
                </a:lnTo>
                <a:lnTo>
                  <a:pt x="211709" y="1511300"/>
                </a:lnTo>
                <a:lnTo>
                  <a:pt x="196215" y="1498600"/>
                </a:lnTo>
                <a:lnTo>
                  <a:pt x="166750" y="1447800"/>
                </a:lnTo>
                <a:lnTo>
                  <a:pt x="140081" y="1397000"/>
                </a:lnTo>
                <a:lnTo>
                  <a:pt x="115823" y="1346200"/>
                </a:lnTo>
                <a:lnTo>
                  <a:pt x="94487" y="1295400"/>
                </a:lnTo>
                <a:lnTo>
                  <a:pt x="76072" y="1231900"/>
                </a:lnTo>
                <a:lnTo>
                  <a:pt x="75997" y="1231660"/>
                </a:lnTo>
                <a:lnTo>
                  <a:pt x="51197" y="1208220"/>
                </a:lnTo>
                <a:close/>
              </a:path>
              <a:path w="1556385" h="1854200">
                <a:moveTo>
                  <a:pt x="40259" y="1155700"/>
                </a:moveTo>
                <a:lnTo>
                  <a:pt x="2412" y="1270000"/>
                </a:lnTo>
                <a:lnTo>
                  <a:pt x="0" y="1282700"/>
                </a:lnTo>
                <a:lnTo>
                  <a:pt x="11684" y="1282700"/>
                </a:lnTo>
                <a:lnTo>
                  <a:pt x="19176" y="1295400"/>
                </a:lnTo>
                <a:lnTo>
                  <a:pt x="27178" y="1282700"/>
                </a:lnTo>
                <a:lnTo>
                  <a:pt x="44125" y="1230148"/>
                </a:lnTo>
                <a:lnTo>
                  <a:pt x="40512" y="1219200"/>
                </a:lnTo>
                <a:lnTo>
                  <a:pt x="33019" y="1181100"/>
                </a:lnTo>
                <a:lnTo>
                  <a:pt x="64243" y="1181100"/>
                </a:lnTo>
                <a:lnTo>
                  <a:pt x="40259" y="1155700"/>
                </a:lnTo>
                <a:close/>
              </a:path>
              <a:path w="1556385" h="1854200">
                <a:moveTo>
                  <a:pt x="64243" y="1181100"/>
                </a:moveTo>
                <a:lnTo>
                  <a:pt x="60706" y="1181100"/>
                </a:lnTo>
                <a:lnTo>
                  <a:pt x="68072" y="1206500"/>
                </a:lnTo>
                <a:lnTo>
                  <a:pt x="75997" y="1231660"/>
                </a:lnTo>
                <a:lnTo>
                  <a:pt x="103123" y="1257300"/>
                </a:lnTo>
                <a:lnTo>
                  <a:pt x="108457" y="1270000"/>
                </a:lnTo>
                <a:lnTo>
                  <a:pt x="117601" y="1270000"/>
                </a:lnTo>
                <a:lnTo>
                  <a:pt x="123316" y="1257300"/>
                </a:lnTo>
                <a:lnTo>
                  <a:pt x="129159" y="1257300"/>
                </a:lnTo>
                <a:lnTo>
                  <a:pt x="129540" y="1244600"/>
                </a:lnTo>
                <a:lnTo>
                  <a:pt x="124206" y="1244600"/>
                </a:lnTo>
                <a:lnTo>
                  <a:pt x="64243" y="1181100"/>
                </a:lnTo>
                <a:close/>
              </a:path>
              <a:path w="1556385" h="1854200">
                <a:moveTo>
                  <a:pt x="60706" y="1181100"/>
                </a:moveTo>
                <a:lnTo>
                  <a:pt x="59943" y="1181100"/>
                </a:lnTo>
                <a:lnTo>
                  <a:pt x="51197" y="1208220"/>
                </a:lnTo>
                <a:lnTo>
                  <a:pt x="75997" y="1231660"/>
                </a:lnTo>
                <a:lnTo>
                  <a:pt x="68072" y="1206500"/>
                </a:lnTo>
                <a:lnTo>
                  <a:pt x="60706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3019" y="1181100"/>
                </a:lnTo>
                <a:lnTo>
                  <a:pt x="40512" y="1219200"/>
                </a:lnTo>
                <a:lnTo>
                  <a:pt x="44125" y="1230148"/>
                </a:lnTo>
                <a:lnTo>
                  <a:pt x="51197" y="1208220"/>
                </a:lnTo>
                <a:lnTo>
                  <a:pt x="35940" y="119380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5940" y="1193800"/>
                </a:lnTo>
                <a:lnTo>
                  <a:pt x="51197" y="120822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909955" y="12700"/>
                </a:moveTo>
                <a:lnTo>
                  <a:pt x="641604" y="12700"/>
                </a:lnTo>
                <a:lnTo>
                  <a:pt x="604646" y="25400"/>
                </a:lnTo>
                <a:lnTo>
                  <a:pt x="497331" y="63500"/>
                </a:lnTo>
                <a:lnTo>
                  <a:pt x="462788" y="88900"/>
                </a:lnTo>
                <a:lnTo>
                  <a:pt x="429132" y="101600"/>
                </a:lnTo>
                <a:lnTo>
                  <a:pt x="396367" y="127000"/>
                </a:lnTo>
                <a:lnTo>
                  <a:pt x="364236" y="152400"/>
                </a:lnTo>
                <a:lnTo>
                  <a:pt x="333248" y="177800"/>
                </a:lnTo>
                <a:lnTo>
                  <a:pt x="303275" y="203200"/>
                </a:lnTo>
                <a:lnTo>
                  <a:pt x="274319" y="228600"/>
                </a:lnTo>
                <a:lnTo>
                  <a:pt x="219963" y="292100"/>
                </a:lnTo>
                <a:lnTo>
                  <a:pt x="194437" y="317500"/>
                </a:lnTo>
                <a:lnTo>
                  <a:pt x="170434" y="355600"/>
                </a:lnTo>
                <a:lnTo>
                  <a:pt x="147700" y="393700"/>
                </a:lnTo>
                <a:lnTo>
                  <a:pt x="126365" y="431800"/>
                </a:lnTo>
                <a:lnTo>
                  <a:pt x="106679" y="469900"/>
                </a:lnTo>
                <a:lnTo>
                  <a:pt x="88265" y="508000"/>
                </a:lnTo>
                <a:lnTo>
                  <a:pt x="71628" y="546100"/>
                </a:lnTo>
                <a:lnTo>
                  <a:pt x="56515" y="596900"/>
                </a:lnTo>
                <a:lnTo>
                  <a:pt x="43179" y="635000"/>
                </a:lnTo>
                <a:lnTo>
                  <a:pt x="31750" y="685800"/>
                </a:lnTo>
                <a:lnTo>
                  <a:pt x="59435" y="685800"/>
                </a:lnTo>
                <a:lnTo>
                  <a:pt x="70865" y="647700"/>
                </a:lnTo>
                <a:lnTo>
                  <a:pt x="83947" y="596900"/>
                </a:lnTo>
                <a:lnTo>
                  <a:pt x="98551" y="558800"/>
                </a:lnTo>
                <a:lnTo>
                  <a:pt x="114807" y="520700"/>
                </a:lnTo>
                <a:lnTo>
                  <a:pt x="132587" y="482600"/>
                </a:lnTo>
                <a:lnTo>
                  <a:pt x="151891" y="444500"/>
                </a:lnTo>
                <a:lnTo>
                  <a:pt x="172593" y="406400"/>
                </a:lnTo>
                <a:lnTo>
                  <a:pt x="194563" y="368300"/>
                </a:lnTo>
                <a:lnTo>
                  <a:pt x="217931" y="342900"/>
                </a:lnTo>
                <a:lnTo>
                  <a:pt x="242569" y="304800"/>
                </a:lnTo>
                <a:lnTo>
                  <a:pt x="268350" y="279400"/>
                </a:lnTo>
                <a:lnTo>
                  <a:pt x="295275" y="241300"/>
                </a:lnTo>
                <a:lnTo>
                  <a:pt x="323214" y="215900"/>
                </a:lnTo>
                <a:lnTo>
                  <a:pt x="352170" y="190500"/>
                </a:lnTo>
                <a:lnTo>
                  <a:pt x="382143" y="165100"/>
                </a:lnTo>
                <a:lnTo>
                  <a:pt x="412876" y="152400"/>
                </a:lnTo>
                <a:lnTo>
                  <a:pt x="444500" y="127000"/>
                </a:lnTo>
                <a:lnTo>
                  <a:pt x="476884" y="114300"/>
                </a:lnTo>
                <a:lnTo>
                  <a:pt x="510031" y="88900"/>
                </a:lnTo>
                <a:lnTo>
                  <a:pt x="613029" y="50800"/>
                </a:lnTo>
                <a:lnTo>
                  <a:pt x="648462" y="50800"/>
                </a:lnTo>
                <a:lnTo>
                  <a:pt x="684276" y="38100"/>
                </a:lnTo>
                <a:lnTo>
                  <a:pt x="756919" y="38100"/>
                </a:lnTo>
                <a:lnTo>
                  <a:pt x="793623" y="25400"/>
                </a:lnTo>
                <a:lnTo>
                  <a:pt x="929513" y="25400"/>
                </a:lnTo>
                <a:lnTo>
                  <a:pt x="909955" y="12700"/>
                </a:lnTo>
                <a:close/>
              </a:path>
              <a:path w="1556385" h="1854200">
                <a:moveTo>
                  <a:pt x="832231" y="0"/>
                </a:moveTo>
                <a:lnTo>
                  <a:pt x="716914" y="0"/>
                </a:lnTo>
                <a:lnTo>
                  <a:pt x="678942" y="12700"/>
                </a:lnTo>
                <a:lnTo>
                  <a:pt x="851662" y="12700"/>
                </a:lnTo>
                <a:lnTo>
                  <a:pt x="8322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3455" y="3319271"/>
            <a:ext cx="676656" cy="240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352800"/>
            <a:ext cx="561975" cy="71755"/>
          </a:xfrm>
          <a:custGeom>
            <a:avLst/>
            <a:gdLst/>
            <a:ahLst/>
            <a:cxnLst/>
            <a:rect l="l" t="t" r="r" b="b"/>
            <a:pathLst>
              <a:path w="561975" h="71754">
                <a:moveTo>
                  <a:pt x="0" y="71374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2178" y="3643248"/>
            <a:ext cx="1478280" cy="1096010"/>
          </a:xfrm>
          <a:custGeom>
            <a:avLst/>
            <a:gdLst/>
            <a:ahLst/>
            <a:cxnLst/>
            <a:rect l="l" t="t" r="r" b="b"/>
            <a:pathLst>
              <a:path w="1478280" h="1096010">
                <a:moveTo>
                  <a:pt x="31068" y="803839"/>
                </a:moveTo>
                <a:lnTo>
                  <a:pt x="55499" y="851915"/>
                </a:lnTo>
                <a:lnTo>
                  <a:pt x="97028" y="891667"/>
                </a:lnTo>
                <a:lnTo>
                  <a:pt x="143256" y="928624"/>
                </a:lnTo>
                <a:lnTo>
                  <a:pt x="194056" y="962532"/>
                </a:lnTo>
                <a:lnTo>
                  <a:pt x="248920" y="993013"/>
                </a:lnTo>
                <a:lnTo>
                  <a:pt x="307721" y="1020063"/>
                </a:lnTo>
                <a:lnTo>
                  <a:pt x="370204" y="1043305"/>
                </a:lnTo>
                <a:lnTo>
                  <a:pt x="443229" y="1064514"/>
                </a:lnTo>
                <a:lnTo>
                  <a:pt x="517652" y="1080008"/>
                </a:lnTo>
                <a:lnTo>
                  <a:pt x="592582" y="1090295"/>
                </a:lnTo>
                <a:lnTo>
                  <a:pt x="667766" y="1095120"/>
                </a:lnTo>
                <a:lnTo>
                  <a:pt x="705358" y="1095628"/>
                </a:lnTo>
                <a:lnTo>
                  <a:pt x="742822" y="1094867"/>
                </a:lnTo>
                <a:lnTo>
                  <a:pt x="816864" y="1089533"/>
                </a:lnTo>
                <a:lnTo>
                  <a:pt x="889508" y="1079119"/>
                </a:lnTo>
                <a:lnTo>
                  <a:pt x="947939" y="1067053"/>
                </a:lnTo>
                <a:lnTo>
                  <a:pt x="704722" y="1067053"/>
                </a:lnTo>
                <a:lnTo>
                  <a:pt x="668147" y="1066545"/>
                </a:lnTo>
                <a:lnTo>
                  <a:pt x="594995" y="1061720"/>
                </a:lnTo>
                <a:lnTo>
                  <a:pt x="521970" y="1051814"/>
                </a:lnTo>
                <a:lnTo>
                  <a:pt x="449579" y="1036701"/>
                </a:lnTo>
                <a:lnTo>
                  <a:pt x="378714" y="1016000"/>
                </a:lnTo>
                <a:lnTo>
                  <a:pt x="318262" y="993520"/>
                </a:lnTo>
                <a:lnTo>
                  <a:pt x="261365" y="967358"/>
                </a:lnTo>
                <a:lnTo>
                  <a:pt x="208407" y="937894"/>
                </a:lnTo>
                <a:lnTo>
                  <a:pt x="159639" y="905256"/>
                </a:lnTo>
                <a:lnTo>
                  <a:pt x="115443" y="869823"/>
                </a:lnTo>
                <a:lnTo>
                  <a:pt x="75692" y="831723"/>
                </a:lnTo>
                <a:lnTo>
                  <a:pt x="66766" y="821713"/>
                </a:lnTo>
                <a:lnTo>
                  <a:pt x="31068" y="803839"/>
                </a:lnTo>
                <a:close/>
              </a:path>
              <a:path w="1478280" h="1096010">
                <a:moveTo>
                  <a:pt x="948542" y="28575"/>
                </a:moveTo>
                <a:lnTo>
                  <a:pt x="698119" y="28575"/>
                </a:lnTo>
                <a:lnTo>
                  <a:pt x="734695" y="28956"/>
                </a:lnTo>
                <a:lnTo>
                  <a:pt x="771271" y="30861"/>
                </a:lnTo>
                <a:lnTo>
                  <a:pt x="844422" y="38100"/>
                </a:lnTo>
                <a:lnTo>
                  <a:pt x="917194" y="50673"/>
                </a:lnTo>
                <a:lnTo>
                  <a:pt x="988822" y="68580"/>
                </a:lnTo>
                <a:lnTo>
                  <a:pt x="1058545" y="91820"/>
                </a:lnTo>
                <a:lnTo>
                  <a:pt x="1123696" y="119380"/>
                </a:lnTo>
                <a:lnTo>
                  <a:pt x="1183259" y="150875"/>
                </a:lnTo>
                <a:lnTo>
                  <a:pt x="1237234" y="185674"/>
                </a:lnTo>
                <a:lnTo>
                  <a:pt x="1285367" y="223774"/>
                </a:lnTo>
                <a:lnTo>
                  <a:pt x="1327785" y="264413"/>
                </a:lnTo>
                <a:lnTo>
                  <a:pt x="1363980" y="307594"/>
                </a:lnTo>
                <a:lnTo>
                  <a:pt x="1394206" y="352678"/>
                </a:lnTo>
                <a:lnTo>
                  <a:pt x="1417828" y="399288"/>
                </a:lnTo>
                <a:lnTo>
                  <a:pt x="1434973" y="447294"/>
                </a:lnTo>
                <a:lnTo>
                  <a:pt x="1445514" y="496315"/>
                </a:lnTo>
                <a:lnTo>
                  <a:pt x="1449323" y="545845"/>
                </a:lnTo>
                <a:lnTo>
                  <a:pt x="1448562" y="570738"/>
                </a:lnTo>
                <a:lnTo>
                  <a:pt x="1441958" y="620649"/>
                </a:lnTo>
                <a:lnTo>
                  <a:pt x="1427988" y="670687"/>
                </a:lnTo>
                <a:lnTo>
                  <a:pt x="1406525" y="720217"/>
                </a:lnTo>
                <a:lnTo>
                  <a:pt x="1377569" y="769112"/>
                </a:lnTo>
                <a:lnTo>
                  <a:pt x="1341628" y="815848"/>
                </a:lnTo>
                <a:lnTo>
                  <a:pt x="1299845" y="858901"/>
                </a:lnTo>
                <a:lnTo>
                  <a:pt x="1252601" y="898525"/>
                </a:lnTo>
                <a:lnTo>
                  <a:pt x="1200531" y="934338"/>
                </a:lnTo>
                <a:lnTo>
                  <a:pt x="1144016" y="966215"/>
                </a:lnTo>
                <a:lnTo>
                  <a:pt x="1083691" y="993901"/>
                </a:lnTo>
                <a:lnTo>
                  <a:pt x="1019810" y="1017396"/>
                </a:lnTo>
                <a:lnTo>
                  <a:pt x="953135" y="1036446"/>
                </a:lnTo>
                <a:lnTo>
                  <a:pt x="884173" y="1051178"/>
                </a:lnTo>
                <a:lnTo>
                  <a:pt x="813308" y="1061212"/>
                </a:lnTo>
                <a:lnTo>
                  <a:pt x="741172" y="1066292"/>
                </a:lnTo>
                <a:lnTo>
                  <a:pt x="704722" y="1067053"/>
                </a:lnTo>
                <a:lnTo>
                  <a:pt x="947939" y="1067053"/>
                </a:lnTo>
                <a:lnTo>
                  <a:pt x="995298" y="1054862"/>
                </a:lnTo>
                <a:lnTo>
                  <a:pt x="1062482" y="1032763"/>
                </a:lnTo>
                <a:lnTo>
                  <a:pt x="1126744" y="1006220"/>
                </a:lnTo>
                <a:lnTo>
                  <a:pt x="1187323" y="975359"/>
                </a:lnTo>
                <a:lnTo>
                  <a:pt x="1243838" y="940053"/>
                </a:lnTo>
                <a:lnTo>
                  <a:pt x="1295781" y="900557"/>
                </a:lnTo>
                <a:lnTo>
                  <a:pt x="1342517" y="857123"/>
                </a:lnTo>
                <a:lnTo>
                  <a:pt x="1383538" y="809625"/>
                </a:lnTo>
                <a:lnTo>
                  <a:pt x="1418082" y="758444"/>
                </a:lnTo>
                <a:lnTo>
                  <a:pt x="1444879" y="705865"/>
                </a:lnTo>
                <a:lnTo>
                  <a:pt x="1463548" y="652399"/>
                </a:lnTo>
                <a:lnTo>
                  <a:pt x="1474597" y="598551"/>
                </a:lnTo>
                <a:lnTo>
                  <a:pt x="1477898" y="544702"/>
                </a:lnTo>
                <a:lnTo>
                  <a:pt x="1476629" y="517778"/>
                </a:lnTo>
                <a:lnTo>
                  <a:pt x="1468755" y="464693"/>
                </a:lnTo>
                <a:lnTo>
                  <a:pt x="1453896" y="412623"/>
                </a:lnTo>
                <a:lnTo>
                  <a:pt x="1431798" y="362076"/>
                </a:lnTo>
                <a:lnTo>
                  <a:pt x="1403223" y="313308"/>
                </a:lnTo>
                <a:lnTo>
                  <a:pt x="1368044" y="266700"/>
                </a:lnTo>
                <a:lnTo>
                  <a:pt x="1326642" y="222631"/>
                </a:lnTo>
                <a:lnTo>
                  <a:pt x="1279144" y="181482"/>
                </a:lnTo>
                <a:lnTo>
                  <a:pt x="1225931" y="143509"/>
                </a:lnTo>
                <a:lnTo>
                  <a:pt x="1166876" y="109093"/>
                </a:lnTo>
                <a:lnTo>
                  <a:pt x="1102360" y="78612"/>
                </a:lnTo>
                <a:lnTo>
                  <a:pt x="1032637" y="52324"/>
                </a:lnTo>
                <a:lnTo>
                  <a:pt x="959612" y="31114"/>
                </a:lnTo>
                <a:lnTo>
                  <a:pt x="948542" y="28575"/>
                </a:lnTo>
                <a:close/>
              </a:path>
              <a:path w="1478280" h="1096010">
                <a:moveTo>
                  <a:pt x="0" y="756284"/>
                </a:moveTo>
                <a:lnTo>
                  <a:pt x="6223" y="879856"/>
                </a:lnTo>
                <a:lnTo>
                  <a:pt x="6731" y="887730"/>
                </a:lnTo>
                <a:lnTo>
                  <a:pt x="13334" y="893826"/>
                </a:lnTo>
                <a:lnTo>
                  <a:pt x="29209" y="893063"/>
                </a:lnTo>
                <a:lnTo>
                  <a:pt x="35179" y="886332"/>
                </a:lnTo>
                <a:lnTo>
                  <a:pt x="32141" y="825371"/>
                </a:lnTo>
                <a:lnTo>
                  <a:pt x="19050" y="809244"/>
                </a:lnTo>
                <a:lnTo>
                  <a:pt x="3937" y="788415"/>
                </a:lnTo>
                <a:lnTo>
                  <a:pt x="27178" y="771651"/>
                </a:lnTo>
                <a:lnTo>
                  <a:pt x="30734" y="771651"/>
                </a:lnTo>
                <a:lnTo>
                  <a:pt x="0" y="756284"/>
                </a:lnTo>
                <a:close/>
              </a:path>
              <a:path w="1478280" h="1096010">
                <a:moveTo>
                  <a:pt x="30734" y="771651"/>
                </a:moveTo>
                <a:lnTo>
                  <a:pt x="27178" y="771651"/>
                </a:lnTo>
                <a:lnTo>
                  <a:pt x="41275" y="791209"/>
                </a:lnTo>
                <a:lnTo>
                  <a:pt x="57912" y="811783"/>
                </a:lnTo>
                <a:lnTo>
                  <a:pt x="66766" y="821713"/>
                </a:lnTo>
                <a:lnTo>
                  <a:pt x="104902" y="840739"/>
                </a:lnTo>
                <a:lnTo>
                  <a:pt x="113537" y="837945"/>
                </a:lnTo>
                <a:lnTo>
                  <a:pt x="117093" y="830833"/>
                </a:lnTo>
                <a:lnTo>
                  <a:pt x="120650" y="823849"/>
                </a:lnTo>
                <a:lnTo>
                  <a:pt x="117729" y="815213"/>
                </a:lnTo>
                <a:lnTo>
                  <a:pt x="30734" y="771651"/>
                </a:lnTo>
                <a:close/>
              </a:path>
              <a:path w="1478280" h="1096010">
                <a:moveTo>
                  <a:pt x="27178" y="771651"/>
                </a:moveTo>
                <a:lnTo>
                  <a:pt x="3937" y="788415"/>
                </a:lnTo>
                <a:lnTo>
                  <a:pt x="19050" y="809244"/>
                </a:lnTo>
                <a:lnTo>
                  <a:pt x="32141" y="825371"/>
                </a:lnTo>
                <a:lnTo>
                  <a:pt x="31068" y="803839"/>
                </a:lnTo>
                <a:lnTo>
                  <a:pt x="9143" y="792861"/>
                </a:lnTo>
                <a:lnTo>
                  <a:pt x="29845" y="779271"/>
                </a:lnTo>
                <a:lnTo>
                  <a:pt x="32670" y="779271"/>
                </a:lnTo>
                <a:lnTo>
                  <a:pt x="27178" y="771651"/>
                </a:lnTo>
                <a:close/>
              </a:path>
              <a:path w="1478280" h="1096010">
                <a:moveTo>
                  <a:pt x="32670" y="779271"/>
                </a:moveTo>
                <a:lnTo>
                  <a:pt x="29845" y="779271"/>
                </a:lnTo>
                <a:lnTo>
                  <a:pt x="31068" y="803839"/>
                </a:lnTo>
                <a:lnTo>
                  <a:pt x="66766" y="821713"/>
                </a:lnTo>
                <a:lnTo>
                  <a:pt x="57809" y="811657"/>
                </a:lnTo>
                <a:lnTo>
                  <a:pt x="41275" y="791209"/>
                </a:lnTo>
                <a:lnTo>
                  <a:pt x="32670" y="779271"/>
                </a:lnTo>
                <a:close/>
              </a:path>
              <a:path w="1478280" h="1096010">
                <a:moveTo>
                  <a:pt x="29845" y="779271"/>
                </a:moveTo>
                <a:lnTo>
                  <a:pt x="9143" y="792861"/>
                </a:lnTo>
                <a:lnTo>
                  <a:pt x="31068" y="803839"/>
                </a:lnTo>
                <a:lnTo>
                  <a:pt x="29845" y="779271"/>
                </a:lnTo>
                <a:close/>
              </a:path>
              <a:path w="1478280" h="1096010">
                <a:moveTo>
                  <a:pt x="697484" y="0"/>
                </a:moveTo>
                <a:lnTo>
                  <a:pt x="623062" y="2793"/>
                </a:lnTo>
                <a:lnTo>
                  <a:pt x="549402" y="10668"/>
                </a:lnTo>
                <a:lnTo>
                  <a:pt x="477520" y="23240"/>
                </a:lnTo>
                <a:lnTo>
                  <a:pt x="407670" y="40767"/>
                </a:lnTo>
                <a:lnTo>
                  <a:pt x="340359" y="62737"/>
                </a:lnTo>
                <a:lnTo>
                  <a:pt x="276225" y="89281"/>
                </a:lnTo>
                <a:lnTo>
                  <a:pt x="215646" y="120268"/>
                </a:lnTo>
                <a:lnTo>
                  <a:pt x="159131" y="155575"/>
                </a:lnTo>
                <a:lnTo>
                  <a:pt x="107061" y="195071"/>
                </a:lnTo>
                <a:lnTo>
                  <a:pt x="60452" y="238506"/>
                </a:lnTo>
                <a:lnTo>
                  <a:pt x="19431" y="286003"/>
                </a:lnTo>
                <a:lnTo>
                  <a:pt x="1651" y="310514"/>
                </a:lnTo>
                <a:lnTo>
                  <a:pt x="24765" y="327278"/>
                </a:lnTo>
                <a:lnTo>
                  <a:pt x="42545" y="302768"/>
                </a:lnTo>
                <a:lnTo>
                  <a:pt x="61214" y="279781"/>
                </a:lnTo>
                <a:lnTo>
                  <a:pt x="103124" y="236727"/>
                </a:lnTo>
                <a:lnTo>
                  <a:pt x="150368" y="197103"/>
                </a:lnTo>
                <a:lnTo>
                  <a:pt x="202438" y="161289"/>
                </a:lnTo>
                <a:lnTo>
                  <a:pt x="258953" y="129412"/>
                </a:lnTo>
                <a:lnTo>
                  <a:pt x="319278" y="101726"/>
                </a:lnTo>
                <a:lnTo>
                  <a:pt x="383032" y="78231"/>
                </a:lnTo>
                <a:lnTo>
                  <a:pt x="449834" y="59055"/>
                </a:lnTo>
                <a:lnTo>
                  <a:pt x="518668" y="44450"/>
                </a:lnTo>
                <a:lnTo>
                  <a:pt x="589534" y="34417"/>
                </a:lnTo>
                <a:lnTo>
                  <a:pt x="661670" y="29337"/>
                </a:lnTo>
                <a:lnTo>
                  <a:pt x="698119" y="28575"/>
                </a:lnTo>
                <a:lnTo>
                  <a:pt x="948542" y="28575"/>
                </a:lnTo>
                <a:lnTo>
                  <a:pt x="922528" y="22606"/>
                </a:lnTo>
                <a:lnTo>
                  <a:pt x="847725" y="9778"/>
                </a:lnTo>
                <a:lnTo>
                  <a:pt x="772668" y="2286"/>
                </a:lnTo>
                <a:lnTo>
                  <a:pt x="735076" y="507"/>
                </a:lnTo>
                <a:lnTo>
                  <a:pt x="697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373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</a:t>
            </a:r>
            <a:r>
              <a:rPr sz="4000" spc="-7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16" y="1540509"/>
            <a:ext cx="7875905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A18E6A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Calibri"/>
                <a:cs typeface="Calibri"/>
              </a:rPr>
              <a:t>dasar pembentuk dlm </a:t>
            </a:r>
            <a:r>
              <a:rPr sz="1800" spc="-15" dirty="0">
                <a:latin typeface="Calibri"/>
                <a:cs typeface="Calibri"/>
              </a:rPr>
              <a:t>sistem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digital.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A18E6A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800" spc="-10" dirty="0">
                <a:latin typeface="Calibri"/>
                <a:cs typeface="Calibri"/>
              </a:rPr>
              <a:t>beroperasi </a:t>
            </a:r>
            <a:r>
              <a:rPr sz="1800" spc="-5" dirty="0">
                <a:latin typeface="Calibri"/>
                <a:cs typeface="Calibri"/>
              </a:rPr>
              <a:t>dlm </a:t>
            </a:r>
            <a:r>
              <a:rPr sz="1800" spc="-10" dirty="0">
                <a:latin typeface="Calibri"/>
                <a:cs typeface="Calibri"/>
              </a:rPr>
              <a:t>bilangan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dirty="0">
                <a:latin typeface="Calibri"/>
                <a:cs typeface="Calibri"/>
              </a:rPr>
              <a:t>(gerbang </a:t>
            </a: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biner).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479040">
              <a:lnSpc>
                <a:spcPct val="167800"/>
              </a:lnSpc>
              <a:spcBef>
                <a:spcPts val="1555"/>
              </a:spcBef>
            </a:pP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menggunakan </a:t>
            </a:r>
            <a:r>
              <a:rPr sz="1800" dirty="0">
                <a:latin typeface="Calibri"/>
                <a:cs typeface="Calibri"/>
              </a:rPr>
              <a:t>dua </a:t>
            </a:r>
            <a:r>
              <a:rPr sz="1800" spc="-5" dirty="0">
                <a:latin typeface="Calibri"/>
                <a:cs typeface="Calibri"/>
              </a:rPr>
              <a:t>buah nilai </a:t>
            </a:r>
            <a:r>
              <a:rPr sz="1800" spc="-10" dirty="0">
                <a:latin typeface="Calibri"/>
                <a:cs typeface="Calibri"/>
              </a:rPr>
              <a:t>yaitu </a:t>
            </a:r>
            <a:r>
              <a:rPr sz="1800" spc="-5" dirty="0">
                <a:latin typeface="Calibri"/>
                <a:cs typeface="Calibri"/>
              </a:rPr>
              <a:t>‘0’ dan </a:t>
            </a:r>
            <a:r>
              <a:rPr sz="1800" spc="-50" dirty="0">
                <a:latin typeface="Calibri"/>
                <a:cs typeface="Calibri"/>
              </a:rPr>
              <a:t>‘1’. 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spc="-10" dirty="0">
                <a:latin typeface="Calibri"/>
                <a:cs typeface="Calibri"/>
              </a:rPr>
              <a:t>yang digunakan </a:t>
            </a:r>
            <a:r>
              <a:rPr sz="1800" spc="-5" dirty="0">
                <a:latin typeface="Calibri"/>
                <a:cs typeface="Calibri"/>
              </a:rPr>
              <a:t>dlm </a:t>
            </a:r>
            <a:r>
              <a:rPr sz="1800" spc="-15" dirty="0">
                <a:latin typeface="Calibri"/>
                <a:cs typeface="Calibri"/>
              </a:rPr>
              <a:t>sistem </a:t>
            </a:r>
            <a:r>
              <a:rPr sz="1800" spc="-10" dirty="0">
                <a:latin typeface="Calibri"/>
                <a:cs typeface="Calibri"/>
              </a:rPr>
              <a:t>digital, yaitu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465"/>
              </a:spcBef>
              <a:buClr>
                <a:srgbClr val="A18E6A"/>
              </a:buClr>
              <a:buSzPct val="83333"/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biner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positif,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tinggi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ditandai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dengan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nilai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‘1’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logika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rendah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alibri"/>
                <a:cs typeface="Calibri"/>
              </a:rPr>
              <a:t>ditandai </a:t>
            </a: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spc="-5" dirty="0">
                <a:latin typeface="Calibri"/>
                <a:cs typeface="Calibri"/>
              </a:rPr>
              <a:t>nilai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‘0’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7685" marR="6350" indent="-515620">
              <a:lnSpc>
                <a:spcPct val="140000"/>
              </a:lnSpc>
              <a:spcBef>
                <a:spcPts val="600"/>
              </a:spcBef>
              <a:buClr>
                <a:srgbClr val="A18E6A"/>
              </a:buClr>
              <a:buSzPct val="83333"/>
              <a:buAutoNum type="arabicPeriod" startAt="2"/>
              <a:tabLst>
                <a:tab pos="527685" algn="l"/>
                <a:tab pos="528320" algn="l"/>
              </a:tabLst>
            </a:pP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b="1" spc="-10" dirty="0">
                <a:latin typeface="Calibri"/>
                <a:cs typeface="Calibri"/>
              </a:rPr>
              <a:t>negatif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dirty="0">
                <a:latin typeface="Calibri"/>
                <a:cs typeface="Calibri"/>
              </a:rPr>
              <a:t>tinggi </a:t>
            </a:r>
            <a:r>
              <a:rPr sz="1800" spc="-5" dirty="0">
                <a:latin typeface="Calibri"/>
                <a:cs typeface="Calibri"/>
              </a:rPr>
              <a:t>ditandai </a:t>
            </a:r>
            <a:r>
              <a:rPr sz="1800" dirty="0">
                <a:latin typeface="Calibri"/>
                <a:cs typeface="Calibri"/>
              </a:rPr>
              <a:t>nilai </a:t>
            </a:r>
            <a:r>
              <a:rPr sz="1800" b="1" spc="-5" dirty="0">
                <a:latin typeface="Calibri"/>
                <a:cs typeface="Calibri"/>
              </a:rPr>
              <a:t>‘0’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rendah ditandai  nilai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‘1’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800" spc="-15" dirty="0">
                <a:latin typeface="Calibri"/>
                <a:cs typeface="Calibri"/>
              </a:rPr>
              <a:t>Pada </a:t>
            </a:r>
            <a:r>
              <a:rPr sz="1800" spc="-5" dirty="0">
                <a:latin typeface="Calibri"/>
                <a:cs typeface="Calibri"/>
              </a:rPr>
              <a:t>pembahasan ini </a:t>
            </a:r>
            <a:r>
              <a:rPr sz="1800" spc="-15" dirty="0">
                <a:latin typeface="Calibri"/>
                <a:cs typeface="Calibri"/>
              </a:rPr>
              <a:t>kita </a:t>
            </a:r>
            <a:r>
              <a:rPr sz="1800" spc="-10" dirty="0">
                <a:latin typeface="Calibri"/>
                <a:cs typeface="Calibri"/>
              </a:rPr>
              <a:t>akan </a:t>
            </a:r>
            <a:r>
              <a:rPr sz="1800" spc="-5" dirty="0">
                <a:latin typeface="Calibri"/>
                <a:cs typeface="Calibri"/>
              </a:rPr>
              <a:t>mengunakan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positif.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218" y="347598"/>
            <a:ext cx="4177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Switches </a:t>
            </a:r>
            <a:r>
              <a:rPr sz="4000" spc="-5" dirty="0">
                <a:latin typeface="Franklin Gothic Book"/>
                <a:cs typeface="Franklin Gothic Book"/>
              </a:rPr>
              <a:t>in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Parallel</a:t>
            </a:r>
            <a:endParaRPr sz="4000">
              <a:latin typeface="Franklin Gothic Book"/>
              <a:cs typeface="Franklin Gothic Boo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00088" y="5338571"/>
            <a:ext cx="6111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364" y="5338571"/>
            <a:ext cx="3794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5353" y="5400243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5" dirty="0">
                <a:solidFill>
                  <a:srgbClr val="9E3611"/>
                </a:solidFill>
                <a:latin typeface="Tahoma"/>
                <a:cs typeface="Tahoma"/>
              </a:rPr>
              <a:t>Logika</a:t>
            </a:r>
            <a:r>
              <a:rPr sz="1800" spc="-55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9E3611"/>
                </a:solidFill>
                <a:latin typeface="Tahoma"/>
                <a:cs typeface="Tahoma"/>
              </a:rPr>
              <a:t>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3455" y="3319271"/>
            <a:ext cx="676656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0225" y="3352800"/>
            <a:ext cx="561975" cy="71755"/>
          </a:xfrm>
          <a:custGeom>
            <a:avLst/>
            <a:gdLst/>
            <a:ahLst/>
            <a:cxnLst/>
            <a:rect l="l" t="t" r="r" b="b"/>
            <a:pathLst>
              <a:path w="561975" h="71754">
                <a:moveTo>
                  <a:pt x="0" y="71374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3455" y="2557272"/>
            <a:ext cx="598932" cy="216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0225" y="2590800"/>
            <a:ext cx="485775" cy="47625"/>
          </a:xfrm>
          <a:custGeom>
            <a:avLst/>
            <a:gdLst/>
            <a:ahLst/>
            <a:cxnLst/>
            <a:rect l="l" t="t" r="r" b="b"/>
            <a:pathLst>
              <a:path w="485775" h="47625">
                <a:moveTo>
                  <a:pt x="0" y="47625"/>
                </a:moveTo>
                <a:lnTo>
                  <a:pt x="4857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2178" y="3643248"/>
            <a:ext cx="1478280" cy="1096010"/>
          </a:xfrm>
          <a:custGeom>
            <a:avLst/>
            <a:gdLst/>
            <a:ahLst/>
            <a:cxnLst/>
            <a:rect l="l" t="t" r="r" b="b"/>
            <a:pathLst>
              <a:path w="1478280" h="1096010">
                <a:moveTo>
                  <a:pt x="31068" y="803839"/>
                </a:moveTo>
                <a:lnTo>
                  <a:pt x="55499" y="851915"/>
                </a:lnTo>
                <a:lnTo>
                  <a:pt x="97028" y="891667"/>
                </a:lnTo>
                <a:lnTo>
                  <a:pt x="143256" y="928624"/>
                </a:lnTo>
                <a:lnTo>
                  <a:pt x="194056" y="962532"/>
                </a:lnTo>
                <a:lnTo>
                  <a:pt x="248920" y="993013"/>
                </a:lnTo>
                <a:lnTo>
                  <a:pt x="307721" y="1020063"/>
                </a:lnTo>
                <a:lnTo>
                  <a:pt x="370204" y="1043305"/>
                </a:lnTo>
                <a:lnTo>
                  <a:pt x="443229" y="1064514"/>
                </a:lnTo>
                <a:lnTo>
                  <a:pt x="517652" y="1080008"/>
                </a:lnTo>
                <a:lnTo>
                  <a:pt x="592582" y="1090295"/>
                </a:lnTo>
                <a:lnTo>
                  <a:pt x="667766" y="1095120"/>
                </a:lnTo>
                <a:lnTo>
                  <a:pt x="705358" y="1095628"/>
                </a:lnTo>
                <a:lnTo>
                  <a:pt x="742822" y="1094867"/>
                </a:lnTo>
                <a:lnTo>
                  <a:pt x="816864" y="1089533"/>
                </a:lnTo>
                <a:lnTo>
                  <a:pt x="889508" y="1079119"/>
                </a:lnTo>
                <a:lnTo>
                  <a:pt x="947939" y="1067053"/>
                </a:lnTo>
                <a:lnTo>
                  <a:pt x="704722" y="1067053"/>
                </a:lnTo>
                <a:lnTo>
                  <a:pt x="668147" y="1066545"/>
                </a:lnTo>
                <a:lnTo>
                  <a:pt x="594995" y="1061720"/>
                </a:lnTo>
                <a:lnTo>
                  <a:pt x="521970" y="1051814"/>
                </a:lnTo>
                <a:lnTo>
                  <a:pt x="449579" y="1036701"/>
                </a:lnTo>
                <a:lnTo>
                  <a:pt x="378714" y="1016000"/>
                </a:lnTo>
                <a:lnTo>
                  <a:pt x="318262" y="993520"/>
                </a:lnTo>
                <a:lnTo>
                  <a:pt x="261365" y="967358"/>
                </a:lnTo>
                <a:lnTo>
                  <a:pt x="208407" y="937894"/>
                </a:lnTo>
                <a:lnTo>
                  <a:pt x="159639" y="905256"/>
                </a:lnTo>
                <a:lnTo>
                  <a:pt x="115443" y="869823"/>
                </a:lnTo>
                <a:lnTo>
                  <a:pt x="75692" y="831723"/>
                </a:lnTo>
                <a:lnTo>
                  <a:pt x="66766" y="821713"/>
                </a:lnTo>
                <a:lnTo>
                  <a:pt x="31068" y="803839"/>
                </a:lnTo>
                <a:close/>
              </a:path>
              <a:path w="1478280" h="1096010">
                <a:moveTo>
                  <a:pt x="948542" y="28575"/>
                </a:moveTo>
                <a:lnTo>
                  <a:pt x="698119" y="28575"/>
                </a:lnTo>
                <a:lnTo>
                  <a:pt x="734695" y="28956"/>
                </a:lnTo>
                <a:lnTo>
                  <a:pt x="771271" y="30861"/>
                </a:lnTo>
                <a:lnTo>
                  <a:pt x="844422" y="38100"/>
                </a:lnTo>
                <a:lnTo>
                  <a:pt x="917194" y="50673"/>
                </a:lnTo>
                <a:lnTo>
                  <a:pt x="988822" y="68580"/>
                </a:lnTo>
                <a:lnTo>
                  <a:pt x="1058545" y="91820"/>
                </a:lnTo>
                <a:lnTo>
                  <a:pt x="1123696" y="119380"/>
                </a:lnTo>
                <a:lnTo>
                  <a:pt x="1183259" y="150875"/>
                </a:lnTo>
                <a:lnTo>
                  <a:pt x="1237234" y="185674"/>
                </a:lnTo>
                <a:lnTo>
                  <a:pt x="1285367" y="223774"/>
                </a:lnTo>
                <a:lnTo>
                  <a:pt x="1327785" y="264413"/>
                </a:lnTo>
                <a:lnTo>
                  <a:pt x="1363980" y="307594"/>
                </a:lnTo>
                <a:lnTo>
                  <a:pt x="1394206" y="352678"/>
                </a:lnTo>
                <a:lnTo>
                  <a:pt x="1417828" y="399288"/>
                </a:lnTo>
                <a:lnTo>
                  <a:pt x="1434973" y="447294"/>
                </a:lnTo>
                <a:lnTo>
                  <a:pt x="1445514" y="496315"/>
                </a:lnTo>
                <a:lnTo>
                  <a:pt x="1449323" y="545845"/>
                </a:lnTo>
                <a:lnTo>
                  <a:pt x="1448562" y="570738"/>
                </a:lnTo>
                <a:lnTo>
                  <a:pt x="1441958" y="620649"/>
                </a:lnTo>
                <a:lnTo>
                  <a:pt x="1427988" y="670687"/>
                </a:lnTo>
                <a:lnTo>
                  <a:pt x="1406525" y="720217"/>
                </a:lnTo>
                <a:lnTo>
                  <a:pt x="1377569" y="769112"/>
                </a:lnTo>
                <a:lnTo>
                  <a:pt x="1341628" y="815848"/>
                </a:lnTo>
                <a:lnTo>
                  <a:pt x="1299845" y="858901"/>
                </a:lnTo>
                <a:lnTo>
                  <a:pt x="1252601" y="898525"/>
                </a:lnTo>
                <a:lnTo>
                  <a:pt x="1200531" y="934338"/>
                </a:lnTo>
                <a:lnTo>
                  <a:pt x="1144016" y="966215"/>
                </a:lnTo>
                <a:lnTo>
                  <a:pt x="1083691" y="993901"/>
                </a:lnTo>
                <a:lnTo>
                  <a:pt x="1019810" y="1017396"/>
                </a:lnTo>
                <a:lnTo>
                  <a:pt x="953135" y="1036446"/>
                </a:lnTo>
                <a:lnTo>
                  <a:pt x="884173" y="1051178"/>
                </a:lnTo>
                <a:lnTo>
                  <a:pt x="813308" y="1061212"/>
                </a:lnTo>
                <a:lnTo>
                  <a:pt x="741172" y="1066292"/>
                </a:lnTo>
                <a:lnTo>
                  <a:pt x="704722" y="1067053"/>
                </a:lnTo>
                <a:lnTo>
                  <a:pt x="947939" y="1067053"/>
                </a:lnTo>
                <a:lnTo>
                  <a:pt x="995298" y="1054862"/>
                </a:lnTo>
                <a:lnTo>
                  <a:pt x="1062482" y="1032763"/>
                </a:lnTo>
                <a:lnTo>
                  <a:pt x="1126744" y="1006220"/>
                </a:lnTo>
                <a:lnTo>
                  <a:pt x="1187323" y="975359"/>
                </a:lnTo>
                <a:lnTo>
                  <a:pt x="1243838" y="940053"/>
                </a:lnTo>
                <a:lnTo>
                  <a:pt x="1295781" y="900557"/>
                </a:lnTo>
                <a:lnTo>
                  <a:pt x="1342517" y="857123"/>
                </a:lnTo>
                <a:lnTo>
                  <a:pt x="1383538" y="809625"/>
                </a:lnTo>
                <a:lnTo>
                  <a:pt x="1418082" y="758444"/>
                </a:lnTo>
                <a:lnTo>
                  <a:pt x="1444879" y="705865"/>
                </a:lnTo>
                <a:lnTo>
                  <a:pt x="1463548" y="652399"/>
                </a:lnTo>
                <a:lnTo>
                  <a:pt x="1474597" y="598551"/>
                </a:lnTo>
                <a:lnTo>
                  <a:pt x="1477898" y="544702"/>
                </a:lnTo>
                <a:lnTo>
                  <a:pt x="1476629" y="517778"/>
                </a:lnTo>
                <a:lnTo>
                  <a:pt x="1468755" y="464693"/>
                </a:lnTo>
                <a:lnTo>
                  <a:pt x="1453896" y="412623"/>
                </a:lnTo>
                <a:lnTo>
                  <a:pt x="1431798" y="362076"/>
                </a:lnTo>
                <a:lnTo>
                  <a:pt x="1403223" y="313308"/>
                </a:lnTo>
                <a:lnTo>
                  <a:pt x="1368044" y="266700"/>
                </a:lnTo>
                <a:lnTo>
                  <a:pt x="1326642" y="222631"/>
                </a:lnTo>
                <a:lnTo>
                  <a:pt x="1279144" y="181482"/>
                </a:lnTo>
                <a:lnTo>
                  <a:pt x="1225931" y="143509"/>
                </a:lnTo>
                <a:lnTo>
                  <a:pt x="1166876" y="109093"/>
                </a:lnTo>
                <a:lnTo>
                  <a:pt x="1102360" y="78612"/>
                </a:lnTo>
                <a:lnTo>
                  <a:pt x="1032637" y="52324"/>
                </a:lnTo>
                <a:lnTo>
                  <a:pt x="959612" y="31114"/>
                </a:lnTo>
                <a:lnTo>
                  <a:pt x="948542" y="28575"/>
                </a:lnTo>
                <a:close/>
              </a:path>
              <a:path w="1478280" h="1096010">
                <a:moveTo>
                  <a:pt x="0" y="756284"/>
                </a:moveTo>
                <a:lnTo>
                  <a:pt x="6223" y="879856"/>
                </a:lnTo>
                <a:lnTo>
                  <a:pt x="6731" y="887730"/>
                </a:lnTo>
                <a:lnTo>
                  <a:pt x="13334" y="893826"/>
                </a:lnTo>
                <a:lnTo>
                  <a:pt x="29209" y="893063"/>
                </a:lnTo>
                <a:lnTo>
                  <a:pt x="35179" y="886332"/>
                </a:lnTo>
                <a:lnTo>
                  <a:pt x="32141" y="825371"/>
                </a:lnTo>
                <a:lnTo>
                  <a:pt x="19050" y="809244"/>
                </a:lnTo>
                <a:lnTo>
                  <a:pt x="3937" y="788415"/>
                </a:lnTo>
                <a:lnTo>
                  <a:pt x="27178" y="771651"/>
                </a:lnTo>
                <a:lnTo>
                  <a:pt x="30734" y="771651"/>
                </a:lnTo>
                <a:lnTo>
                  <a:pt x="0" y="756284"/>
                </a:lnTo>
                <a:close/>
              </a:path>
              <a:path w="1478280" h="1096010">
                <a:moveTo>
                  <a:pt x="30734" y="771651"/>
                </a:moveTo>
                <a:lnTo>
                  <a:pt x="27178" y="771651"/>
                </a:lnTo>
                <a:lnTo>
                  <a:pt x="41275" y="791209"/>
                </a:lnTo>
                <a:lnTo>
                  <a:pt x="57912" y="811783"/>
                </a:lnTo>
                <a:lnTo>
                  <a:pt x="66766" y="821713"/>
                </a:lnTo>
                <a:lnTo>
                  <a:pt x="104902" y="840739"/>
                </a:lnTo>
                <a:lnTo>
                  <a:pt x="113537" y="837945"/>
                </a:lnTo>
                <a:lnTo>
                  <a:pt x="117093" y="830833"/>
                </a:lnTo>
                <a:lnTo>
                  <a:pt x="120650" y="823849"/>
                </a:lnTo>
                <a:lnTo>
                  <a:pt x="117729" y="815213"/>
                </a:lnTo>
                <a:lnTo>
                  <a:pt x="30734" y="771651"/>
                </a:lnTo>
                <a:close/>
              </a:path>
              <a:path w="1478280" h="1096010">
                <a:moveTo>
                  <a:pt x="27178" y="771651"/>
                </a:moveTo>
                <a:lnTo>
                  <a:pt x="3937" y="788415"/>
                </a:lnTo>
                <a:lnTo>
                  <a:pt x="19050" y="809244"/>
                </a:lnTo>
                <a:lnTo>
                  <a:pt x="32141" y="825371"/>
                </a:lnTo>
                <a:lnTo>
                  <a:pt x="31068" y="803839"/>
                </a:lnTo>
                <a:lnTo>
                  <a:pt x="9143" y="792861"/>
                </a:lnTo>
                <a:lnTo>
                  <a:pt x="29845" y="779271"/>
                </a:lnTo>
                <a:lnTo>
                  <a:pt x="32670" y="779271"/>
                </a:lnTo>
                <a:lnTo>
                  <a:pt x="27178" y="771651"/>
                </a:lnTo>
                <a:close/>
              </a:path>
              <a:path w="1478280" h="1096010">
                <a:moveTo>
                  <a:pt x="32670" y="779271"/>
                </a:moveTo>
                <a:lnTo>
                  <a:pt x="29845" y="779271"/>
                </a:lnTo>
                <a:lnTo>
                  <a:pt x="31068" y="803839"/>
                </a:lnTo>
                <a:lnTo>
                  <a:pt x="66766" y="821713"/>
                </a:lnTo>
                <a:lnTo>
                  <a:pt x="57809" y="811657"/>
                </a:lnTo>
                <a:lnTo>
                  <a:pt x="41275" y="791209"/>
                </a:lnTo>
                <a:lnTo>
                  <a:pt x="32670" y="779271"/>
                </a:lnTo>
                <a:close/>
              </a:path>
              <a:path w="1478280" h="1096010">
                <a:moveTo>
                  <a:pt x="29845" y="779271"/>
                </a:moveTo>
                <a:lnTo>
                  <a:pt x="9143" y="792861"/>
                </a:lnTo>
                <a:lnTo>
                  <a:pt x="31068" y="803839"/>
                </a:lnTo>
                <a:lnTo>
                  <a:pt x="29845" y="779271"/>
                </a:lnTo>
                <a:close/>
              </a:path>
              <a:path w="1478280" h="1096010">
                <a:moveTo>
                  <a:pt x="697484" y="0"/>
                </a:moveTo>
                <a:lnTo>
                  <a:pt x="623062" y="2793"/>
                </a:lnTo>
                <a:lnTo>
                  <a:pt x="549402" y="10668"/>
                </a:lnTo>
                <a:lnTo>
                  <a:pt x="477520" y="23240"/>
                </a:lnTo>
                <a:lnTo>
                  <a:pt x="407670" y="40767"/>
                </a:lnTo>
                <a:lnTo>
                  <a:pt x="340359" y="62737"/>
                </a:lnTo>
                <a:lnTo>
                  <a:pt x="276225" y="89281"/>
                </a:lnTo>
                <a:lnTo>
                  <a:pt x="215646" y="120268"/>
                </a:lnTo>
                <a:lnTo>
                  <a:pt x="159131" y="155575"/>
                </a:lnTo>
                <a:lnTo>
                  <a:pt x="107061" y="195071"/>
                </a:lnTo>
                <a:lnTo>
                  <a:pt x="60452" y="238506"/>
                </a:lnTo>
                <a:lnTo>
                  <a:pt x="19431" y="286003"/>
                </a:lnTo>
                <a:lnTo>
                  <a:pt x="1651" y="310514"/>
                </a:lnTo>
                <a:lnTo>
                  <a:pt x="24765" y="327278"/>
                </a:lnTo>
                <a:lnTo>
                  <a:pt x="42545" y="302768"/>
                </a:lnTo>
                <a:lnTo>
                  <a:pt x="61214" y="279781"/>
                </a:lnTo>
                <a:lnTo>
                  <a:pt x="103124" y="236727"/>
                </a:lnTo>
                <a:lnTo>
                  <a:pt x="150368" y="197103"/>
                </a:lnTo>
                <a:lnTo>
                  <a:pt x="202438" y="161289"/>
                </a:lnTo>
                <a:lnTo>
                  <a:pt x="258953" y="129412"/>
                </a:lnTo>
                <a:lnTo>
                  <a:pt x="319278" y="101726"/>
                </a:lnTo>
                <a:lnTo>
                  <a:pt x="383032" y="78231"/>
                </a:lnTo>
                <a:lnTo>
                  <a:pt x="449834" y="59055"/>
                </a:lnTo>
                <a:lnTo>
                  <a:pt x="518668" y="44450"/>
                </a:lnTo>
                <a:lnTo>
                  <a:pt x="589534" y="34417"/>
                </a:lnTo>
                <a:lnTo>
                  <a:pt x="661670" y="29337"/>
                </a:lnTo>
                <a:lnTo>
                  <a:pt x="698119" y="28575"/>
                </a:lnTo>
                <a:lnTo>
                  <a:pt x="948542" y="28575"/>
                </a:lnTo>
                <a:lnTo>
                  <a:pt x="922528" y="22606"/>
                </a:lnTo>
                <a:lnTo>
                  <a:pt x="847725" y="9778"/>
                </a:lnTo>
                <a:lnTo>
                  <a:pt x="772668" y="2286"/>
                </a:lnTo>
                <a:lnTo>
                  <a:pt x="735076" y="507"/>
                </a:lnTo>
                <a:lnTo>
                  <a:pt x="697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3692" y="2884551"/>
            <a:ext cx="1556385" cy="1854200"/>
          </a:xfrm>
          <a:custGeom>
            <a:avLst/>
            <a:gdLst/>
            <a:ahLst/>
            <a:cxnLst/>
            <a:rect l="l" t="t" r="r" b="b"/>
            <a:pathLst>
              <a:path w="1556385" h="1854200">
                <a:moveTo>
                  <a:pt x="918209" y="1841500"/>
                </a:moveTo>
                <a:lnTo>
                  <a:pt x="649858" y="1841500"/>
                </a:lnTo>
                <a:lnTo>
                  <a:pt x="669289" y="1854200"/>
                </a:lnTo>
                <a:lnTo>
                  <a:pt x="880871" y="1854200"/>
                </a:lnTo>
                <a:lnTo>
                  <a:pt x="918209" y="1841500"/>
                </a:lnTo>
                <a:close/>
              </a:path>
              <a:path w="1556385" h="1854200">
                <a:moveTo>
                  <a:pt x="968375" y="25400"/>
                </a:moveTo>
                <a:lnTo>
                  <a:pt x="793623" y="25400"/>
                </a:lnTo>
                <a:lnTo>
                  <a:pt x="811783" y="38100"/>
                </a:lnTo>
                <a:lnTo>
                  <a:pt x="904620" y="38100"/>
                </a:lnTo>
                <a:lnTo>
                  <a:pt x="923289" y="50800"/>
                </a:lnTo>
                <a:lnTo>
                  <a:pt x="941832" y="50800"/>
                </a:lnTo>
                <a:lnTo>
                  <a:pt x="960501" y="63500"/>
                </a:lnTo>
                <a:lnTo>
                  <a:pt x="979169" y="63500"/>
                </a:lnTo>
                <a:lnTo>
                  <a:pt x="1016126" y="76200"/>
                </a:lnTo>
                <a:lnTo>
                  <a:pt x="1051814" y="88900"/>
                </a:lnTo>
                <a:lnTo>
                  <a:pt x="1086612" y="114300"/>
                </a:lnTo>
                <a:lnTo>
                  <a:pt x="1120139" y="127000"/>
                </a:lnTo>
                <a:lnTo>
                  <a:pt x="1152906" y="152400"/>
                </a:lnTo>
                <a:lnTo>
                  <a:pt x="1184275" y="177800"/>
                </a:lnTo>
                <a:lnTo>
                  <a:pt x="1214501" y="203200"/>
                </a:lnTo>
                <a:lnTo>
                  <a:pt x="1243711" y="228600"/>
                </a:lnTo>
                <a:lnTo>
                  <a:pt x="1298320" y="279400"/>
                </a:lnTo>
                <a:lnTo>
                  <a:pt x="1323720" y="317500"/>
                </a:lnTo>
                <a:lnTo>
                  <a:pt x="1347851" y="342900"/>
                </a:lnTo>
                <a:lnTo>
                  <a:pt x="1370457" y="381000"/>
                </a:lnTo>
                <a:lnTo>
                  <a:pt x="1391920" y="419100"/>
                </a:lnTo>
                <a:lnTo>
                  <a:pt x="1411858" y="444500"/>
                </a:lnTo>
                <a:lnTo>
                  <a:pt x="1430401" y="482600"/>
                </a:lnTo>
                <a:lnTo>
                  <a:pt x="1447292" y="520700"/>
                </a:lnTo>
                <a:lnTo>
                  <a:pt x="1462786" y="558800"/>
                </a:lnTo>
                <a:lnTo>
                  <a:pt x="1476629" y="609600"/>
                </a:lnTo>
                <a:lnTo>
                  <a:pt x="1488948" y="647700"/>
                </a:lnTo>
                <a:lnTo>
                  <a:pt x="1499743" y="685800"/>
                </a:lnTo>
                <a:lnTo>
                  <a:pt x="1508633" y="723900"/>
                </a:lnTo>
                <a:lnTo>
                  <a:pt x="1515999" y="774700"/>
                </a:lnTo>
                <a:lnTo>
                  <a:pt x="1521587" y="812800"/>
                </a:lnTo>
                <a:lnTo>
                  <a:pt x="1525524" y="863600"/>
                </a:lnTo>
                <a:lnTo>
                  <a:pt x="1527556" y="901700"/>
                </a:lnTo>
                <a:lnTo>
                  <a:pt x="1527683" y="952500"/>
                </a:lnTo>
                <a:lnTo>
                  <a:pt x="1526158" y="990600"/>
                </a:lnTo>
                <a:lnTo>
                  <a:pt x="1522602" y="1041400"/>
                </a:lnTo>
                <a:lnTo>
                  <a:pt x="1517142" y="1079500"/>
                </a:lnTo>
                <a:lnTo>
                  <a:pt x="1509649" y="1130300"/>
                </a:lnTo>
                <a:lnTo>
                  <a:pt x="1500251" y="1168400"/>
                </a:lnTo>
                <a:lnTo>
                  <a:pt x="1488948" y="1219200"/>
                </a:lnTo>
                <a:lnTo>
                  <a:pt x="1475994" y="1257300"/>
                </a:lnTo>
                <a:lnTo>
                  <a:pt x="1461389" y="1308100"/>
                </a:lnTo>
                <a:lnTo>
                  <a:pt x="1445133" y="1346200"/>
                </a:lnTo>
                <a:lnTo>
                  <a:pt x="1427226" y="1384300"/>
                </a:lnTo>
                <a:lnTo>
                  <a:pt x="1408049" y="1422400"/>
                </a:lnTo>
                <a:lnTo>
                  <a:pt x="1387348" y="1460500"/>
                </a:lnTo>
                <a:lnTo>
                  <a:pt x="1365250" y="1485900"/>
                </a:lnTo>
                <a:lnTo>
                  <a:pt x="1342008" y="1524000"/>
                </a:lnTo>
                <a:lnTo>
                  <a:pt x="1317244" y="1562100"/>
                </a:lnTo>
                <a:lnTo>
                  <a:pt x="1291589" y="1587500"/>
                </a:lnTo>
                <a:lnTo>
                  <a:pt x="1264665" y="1612900"/>
                </a:lnTo>
                <a:lnTo>
                  <a:pt x="1236726" y="1638300"/>
                </a:lnTo>
                <a:lnTo>
                  <a:pt x="1207770" y="1676400"/>
                </a:lnTo>
                <a:lnTo>
                  <a:pt x="1177798" y="1689100"/>
                </a:lnTo>
                <a:lnTo>
                  <a:pt x="1146937" y="1714500"/>
                </a:lnTo>
                <a:lnTo>
                  <a:pt x="1115314" y="1739900"/>
                </a:lnTo>
                <a:lnTo>
                  <a:pt x="1049782" y="1765300"/>
                </a:lnTo>
                <a:lnTo>
                  <a:pt x="1016000" y="1790700"/>
                </a:lnTo>
                <a:lnTo>
                  <a:pt x="981709" y="1803400"/>
                </a:lnTo>
                <a:lnTo>
                  <a:pt x="946784" y="1803400"/>
                </a:lnTo>
                <a:lnTo>
                  <a:pt x="875664" y="1828800"/>
                </a:lnTo>
                <a:lnTo>
                  <a:pt x="591565" y="1828800"/>
                </a:lnTo>
                <a:lnTo>
                  <a:pt x="611124" y="1841500"/>
                </a:lnTo>
                <a:lnTo>
                  <a:pt x="955294" y="1841500"/>
                </a:lnTo>
                <a:lnTo>
                  <a:pt x="1027430" y="1816100"/>
                </a:lnTo>
                <a:lnTo>
                  <a:pt x="1062608" y="1790700"/>
                </a:lnTo>
                <a:lnTo>
                  <a:pt x="1130808" y="1765300"/>
                </a:lnTo>
                <a:lnTo>
                  <a:pt x="1163574" y="1739900"/>
                </a:lnTo>
                <a:lnTo>
                  <a:pt x="1195577" y="1714500"/>
                </a:lnTo>
                <a:lnTo>
                  <a:pt x="1226693" y="1689100"/>
                </a:lnTo>
                <a:lnTo>
                  <a:pt x="1256538" y="1663700"/>
                </a:lnTo>
                <a:lnTo>
                  <a:pt x="1285620" y="1638300"/>
                </a:lnTo>
                <a:lnTo>
                  <a:pt x="1339977" y="1574800"/>
                </a:lnTo>
                <a:lnTo>
                  <a:pt x="1365377" y="1536700"/>
                </a:lnTo>
                <a:lnTo>
                  <a:pt x="1389507" y="1511300"/>
                </a:lnTo>
                <a:lnTo>
                  <a:pt x="1412239" y="1473200"/>
                </a:lnTo>
                <a:lnTo>
                  <a:pt x="1433449" y="1435100"/>
                </a:lnTo>
                <a:lnTo>
                  <a:pt x="1453261" y="1397000"/>
                </a:lnTo>
                <a:lnTo>
                  <a:pt x="1471676" y="1358900"/>
                </a:lnTo>
                <a:lnTo>
                  <a:pt x="1488313" y="1308100"/>
                </a:lnTo>
                <a:lnTo>
                  <a:pt x="1503426" y="1270000"/>
                </a:lnTo>
                <a:lnTo>
                  <a:pt x="1516761" y="1219200"/>
                </a:lnTo>
                <a:lnTo>
                  <a:pt x="1528318" y="1181100"/>
                </a:lnTo>
                <a:lnTo>
                  <a:pt x="1537843" y="1130300"/>
                </a:lnTo>
                <a:lnTo>
                  <a:pt x="1545463" y="1092200"/>
                </a:lnTo>
                <a:lnTo>
                  <a:pt x="1551051" y="1041400"/>
                </a:lnTo>
                <a:lnTo>
                  <a:pt x="1554607" y="990600"/>
                </a:lnTo>
                <a:lnTo>
                  <a:pt x="1556258" y="952500"/>
                </a:lnTo>
                <a:lnTo>
                  <a:pt x="1556131" y="901700"/>
                </a:lnTo>
                <a:lnTo>
                  <a:pt x="1553971" y="850900"/>
                </a:lnTo>
                <a:lnTo>
                  <a:pt x="1550034" y="812800"/>
                </a:lnTo>
                <a:lnTo>
                  <a:pt x="1544193" y="762000"/>
                </a:lnTo>
                <a:lnTo>
                  <a:pt x="1536700" y="723900"/>
                </a:lnTo>
                <a:lnTo>
                  <a:pt x="1527302" y="685800"/>
                </a:lnTo>
                <a:lnTo>
                  <a:pt x="1516380" y="635000"/>
                </a:lnTo>
                <a:lnTo>
                  <a:pt x="1503680" y="596900"/>
                </a:lnTo>
                <a:lnTo>
                  <a:pt x="1489329" y="558800"/>
                </a:lnTo>
                <a:lnTo>
                  <a:pt x="1473454" y="508000"/>
                </a:lnTo>
                <a:lnTo>
                  <a:pt x="1455927" y="469900"/>
                </a:lnTo>
                <a:lnTo>
                  <a:pt x="1436877" y="431800"/>
                </a:lnTo>
                <a:lnTo>
                  <a:pt x="1416304" y="393700"/>
                </a:lnTo>
                <a:lnTo>
                  <a:pt x="1394206" y="368300"/>
                </a:lnTo>
                <a:lnTo>
                  <a:pt x="1370711" y="330200"/>
                </a:lnTo>
                <a:lnTo>
                  <a:pt x="1345819" y="292100"/>
                </a:lnTo>
                <a:lnTo>
                  <a:pt x="1319530" y="266700"/>
                </a:lnTo>
                <a:lnTo>
                  <a:pt x="1291844" y="228600"/>
                </a:lnTo>
                <a:lnTo>
                  <a:pt x="1262888" y="203200"/>
                </a:lnTo>
                <a:lnTo>
                  <a:pt x="1232662" y="177800"/>
                </a:lnTo>
                <a:lnTo>
                  <a:pt x="1201165" y="152400"/>
                </a:lnTo>
                <a:lnTo>
                  <a:pt x="1168400" y="127000"/>
                </a:lnTo>
                <a:lnTo>
                  <a:pt x="1134490" y="101600"/>
                </a:lnTo>
                <a:lnTo>
                  <a:pt x="1099439" y="88900"/>
                </a:lnTo>
                <a:lnTo>
                  <a:pt x="1063117" y="63500"/>
                </a:lnTo>
                <a:lnTo>
                  <a:pt x="987806" y="38100"/>
                </a:lnTo>
                <a:lnTo>
                  <a:pt x="968375" y="25400"/>
                </a:lnTo>
                <a:close/>
              </a:path>
              <a:path w="1556385" h="1854200">
                <a:moveTo>
                  <a:pt x="51197" y="1208220"/>
                </a:moveTo>
                <a:lnTo>
                  <a:pt x="44125" y="1230148"/>
                </a:lnTo>
                <a:lnTo>
                  <a:pt x="48894" y="1244600"/>
                </a:lnTo>
                <a:lnTo>
                  <a:pt x="57912" y="1270000"/>
                </a:lnTo>
                <a:lnTo>
                  <a:pt x="67818" y="1295400"/>
                </a:lnTo>
                <a:lnTo>
                  <a:pt x="78359" y="1333500"/>
                </a:lnTo>
                <a:lnTo>
                  <a:pt x="101853" y="1384300"/>
                </a:lnTo>
                <a:lnTo>
                  <a:pt x="128143" y="1435100"/>
                </a:lnTo>
                <a:lnTo>
                  <a:pt x="157098" y="1485900"/>
                </a:lnTo>
                <a:lnTo>
                  <a:pt x="188722" y="1536700"/>
                </a:lnTo>
                <a:lnTo>
                  <a:pt x="222884" y="1574800"/>
                </a:lnTo>
                <a:lnTo>
                  <a:pt x="240791" y="1600200"/>
                </a:lnTo>
                <a:lnTo>
                  <a:pt x="259334" y="1625600"/>
                </a:lnTo>
                <a:lnTo>
                  <a:pt x="278383" y="1638300"/>
                </a:lnTo>
                <a:lnTo>
                  <a:pt x="298069" y="1663700"/>
                </a:lnTo>
                <a:lnTo>
                  <a:pt x="318388" y="1676400"/>
                </a:lnTo>
                <a:lnTo>
                  <a:pt x="339089" y="1701800"/>
                </a:lnTo>
                <a:lnTo>
                  <a:pt x="360299" y="1714500"/>
                </a:lnTo>
                <a:lnTo>
                  <a:pt x="382015" y="1727200"/>
                </a:lnTo>
                <a:lnTo>
                  <a:pt x="404240" y="1739900"/>
                </a:lnTo>
                <a:lnTo>
                  <a:pt x="427100" y="1765300"/>
                </a:lnTo>
                <a:lnTo>
                  <a:pt x="450088" y="1778000"/>
                </a:lnTo>
                <a:lnTo>
                  <a:pt x="473837" y="1790700"/>
                </a:lnTo>
                <a:lnTo>
                  <a:pt x="497839" y="1790700"/>
                </a:lnTo>
                <a:lnTo>
                  <a:pt x="522224" y="1803400"/>
                </a:lnTo>
                <a:lnTo>
                  <a:pt x="572134" y="1828800"/>
                </a:lnTo>
                <a:lnTo>
                  <a:pt x="673862" y="1828800"/>
                </a:lnTo>
                <a:lnTo>
                  <a:pt x="655193" y="1816100"/>
                </a:lnTo>
                <a:lnTo>
                  <a:pt x="617982" y="1816100"/>
                </a:lnTo>
                <a:lnTo>
                  <a:pt x="599439" y="1803400"/>
                </a:lnTo>
                <a:lnTo>
                  <a:pt x="580770" y="1803400"/>
                </a:lnTo>
                <a:lnTo>
                  <a:pt x="556513" y="1790700"/>
                </a:lnTo>
                <a:lnTo>
                  <a:pt x="509396" y="1765300"/>
                </a:lnTo>
                <a:lnTo>
                  <a:pt x="486282" y="1765300"/>
                </a:lnTo>
                <a:lnTo>
                  <a:pt x="441451" y="1739900"/>
                </a:lnTo>
                <a:lnTo>
                  <a:pt x="419607" y="1714500"/>
                </a:lnTo>
                <a:lnTo>
                  <a:pt x="398271" y="1701800"/>
                </a:lnTo>
                <a:lnTo>
                  <a:pt x="377317" y="1689100"/>
                </a:lnTo>
                <a:lnTo>
                  <a:pt x="356869" y="1676400"/>
                </a:lnTo>
                <a:lnTo>
                  <a:pt x="336931" y="1651000"/>
                </a:lnTo>
                <a:lnTo>
                  <a:pt x="317373" y="1638300"/>
                </a:lnTo>
                <a:lnTo>
                  <a:pt x="298450" y="1625600"/>
                </a:lnTo>
                <a:lnTo>
                  <a:pt x="280034" y="1600200"/>
                </a:lnTo>
                <a:lnTo>
                  <a:pt x="262128" y="1574800"/>
                </a:lnTo>
                <a:lnTo>
                  <a:pt x="244856" y="1562100"/>
                </a:lnTo>
                <a:lnTo>
                  <a:pt x="227965" y="1536700"/>
                </a:lnTo>
                <a:lnTo>
                  <a:pt x="211709" y="1511300"/>
                </a:lnTo>
                <a:lnTo>
                  <a:pt x="196215" y="1498600"/>
                </a:lnTo>
                <a:lnTo>
                  <a:pt x="166750" y="1447800"/>
                </a:lnTo>
                <a:lnTo>
                  <a:pt x="140081" y="1397000"/>
                </a:lnTo>
                <a:lnTo>
                  <a:pt x="115823" y="1346200"/>
                </a:lnTo>
                <a:lnTo>
                  <a:pt x="94487" y="1295400"/>
                </a:lnTo>
                <a:lnTo>
                  <a:pt x="76072" y="1231900"/>
                </a:lnTo>
                <a:lnTo>
                  <a:pt x="75997" y="1231660"/>
                </a:lnTo>
                <a:lnTo>
                  <a:pt x="51197" y="1208220"/>
                </a:lnTo>
                <a:close/>
              </a:path>
              <a:path w="1556385" h="1854200">
                <a:moveTo>
                  <a:pt x="40259" y="1155700"/>
                </a:moveTo>
                <a:lnTo>
                  <a:pt x="2412" y="1270000"/>
                </a:lnTo>
                <a:lnTo>
                  <a:pt x="0" y="1282700"/>
                </a:lnTo>
                <a:lnTo>
                  <a:pt x="11684" y="1282700"/>
                </a:lnTo>
                <a:lnTo>
                  <a:pt x="19176" y="1295400"/>
                </a:lnTo>
                <a:lnTo>
                  <a:pt x="27178" y="1282700"/>
                </a:lnTo>
                <a:lnTo>
                  <a:pt x="44125" y="1230148"/>
                </a:lnTo>
                <a:lnTo>
                  <a:pt x="40512" y="1219200"/>
                </a:lnTo>
                <a:lnTo>
                  <a:pt x="33019" y="1181100"/>
                </a:lnTo>
                <a:lnTo>
                  <a:pt x="64243" y="1181100"/>
                </a:lnTo>
                <a:lnTo>
                  <a:pt x="40259" y="1155700"/>
                </a:lnTo>
                <a:close/>
              </a:path>
              <a:path w="1556385" h="1854200">
                <a:moveTo>
                  <a:pt x="64243" y="1181100"/>
                </a:moveTo>
                <a:lnTo>
                  <a:pt x="60706" y="1181100"/>
                </a:lnTo>
                <a:lnTo>
                  <a:pt x="68072" y="1206500"/>
                </a:lnTo>
                <a:lnTo>
                  <a:pt x="75997" y="1231660"/>
                </a:lnTo>
                <a:lnTo>
                  <a:pt x="103123" y="1257300"/>
                </a:lnTo>
                <a:lnTo>
                  <a:pt x="108457" y="1270000"/>
                </a:lnTo>
                <a:lnTo>
                  <a:pt x="117601" y="1270000"/>
                </a:lnTo>
                <a:lnTo>
                  <a:pt x="123316" y="1257300"/>
                </a:lnTo>
                <a:lnTo>
                  <a:pt x="129159" y="1257300"/>
                </a:lnTo>
                <a:lnTo>
                  <a:pt x="129540" y="1244600"/>
                </a:lnTo>
                <a:lnTo>
                  <a:pt x="124206" y="1244600"/>
                </a:lnTo>
                <a:lnTo>
                  <a:pt x="64243" y="1181100"/>
                </a:lnTo>
                <a:close/>
              </a:path>
              <a:path w="1556385" h="1854200">
                <a:moveTo>
                  <a:pt x="60706" y="1181100"/>
                </a:moveTo>
                <a:lnTo>
                  <a:pt x="59943" y="1181100"/>
                </a:lnTo>
                <a:lnTo>
                  <a:pt x="51197" y="1208220"/>
                </a:lnTo>
                <a:lnTo>
                  <a:pt x="75997" y="1231660"/>
                </a:lnTo>
                <a:lnTo>
                  <a:pt x="68072" y="1206500"/>
                </a:lnTo>
                <a:lnTo>
                  <a:pt x="60706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3019" y="1181100"/>
                </a:lnTo>
                <a:lnTo>
                  <a:pt x="40512" y="1219200"/>
                </a:lnTo>
                <a:lnTo>
                  <a:pt x="44125" y="1230148"/>
                </a:lnTo>
                <a:lnTo>
                  <a:pt x="51197" y="1208220"/>
                </a:lnTo>
                <a:lnTo>
                  <a:pt x="35940" y="119380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5940" y="1193800"/>
                </a:lnTo>
                <a:lnTo>
                  <a:pt x="51197" y="120822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909955" y="12700"/>
                </a:moveTo>
                <a:lnTo>
                  <a:pt x="641604" y="12700"/>
                </a:lnTo>
                <a:lnTo>
                  <a:pt x="604646" y="25400"/>
                </a:lnTo>
                <a:lnTo>
                  <a:pt x="497331" y="63500"/>
                </a:lnTo>
                <a:lnTo>
                  <a:pt x="462788" y="88900"/>
                </a:lnTo>
                <a:lnTo>
                  <a:pt x="429132" y="101600"/>
                </a:lnTo>
                <a:lnTo>
                  <a:pt x="396367" y="127000"/>
                </a:lnTo>
                <a:lnTo>
                  <a:pt x="364236" y="152400"/>
                </a:lnTo>
                <a:lnTo>
                  <a:pt x="333248" y="177800"/>
                </a:lnTo>
                <a:lnTo>
                  <a:pt x="303275" y="203200"/>
                </a:lnTo>
                <a:lnTo>
                  <a:pt x="274319" y="228600"/>
                </a:lnTo>
                <a:lnTo>
                  <a:pt x="219963" y="292100"/>
                </a:lnTo>
                <a:lnTo>
                  <a:pt x="194437" y="317500"/>
                </a:lnTo>
                <a:lnTo>
                  <a:pt x="170434" y="355600"/>
                </a:lnTo>
                <a:lnTo>
                  <a:pt x="147700" y="393700"/>
                </a:lnTo>
                <a:lnTo>
                  <a:pt x="126365" y="431800"/>
                </a:lnTo>
                <a:lnTo>
                  <a:pt x="106679" y="469900"/>
                </a:lnTo>
                <a:lnTo>
                  <a:pt x="88265" y="508000"/>
                </a:lnTo>
                <a:lnTo>
                  <a:pt x="71628" y="546100"/>
                </a:lnTo>
                <a:lnTo>
                  <a:pt x="56515" y="596900"/>
                </a:lnTo>
                <a:lnTo>
                  <a:pt x="43179" y="635000"/>
                </a:lnTo>
                <a:lnTo>
                  <a:pt x="31750" y="685800"/>
                </a:lnTo>
                <a:lnTo>
                  <a:pt x="59435" y="685800"/>
                </a:lnTo>
                <a:lnTo>
                  <a:pt x="70865" y="647700"/>
                </a:lnTo>
                <a:lnTo>
                  <a:pt x="83947" y="596900"/>
                </a:lnTo>
                <a:lnTo>
                  <a:pt x="98551" y="558800"/>
                </a:lnTo>
                <a:lnTo>
                  <a:pt x="114807" y="520700"/>
                </a:lnTo>
                <a:lnTo>
                  <a:pt x="132587" y="482600"/>
                </a:lnTo>
                <a:lnTo>
                  <a:pt x="151891" y="444500"/>
                </a:lnTo>
                <a:lnTo>
                  <a:pt x="172593" y="406400"/>
                </a:lnTo>
                <a:lnTo>
                  <a:pt x="194563" y="368300"/>
                </a:lnTo>
                <a:lnTo>
                  <a:pt x="217931" y="342900"/>
                </a:lnTo>
                <a:lnTo>
                  <a:pt x="242569" y="304800"/>
                </a:lnTo>
                <a:lnTo>
                  <a:pt x="268350" y="279400"/>
                </a:lnTo>
                <a:lnTo>
                  <a:pt x="295275" y="241300"/>
                </a:lnTo>
                <a:lnTo>
                  <a:pt x="323214" y="215900"/>
                </a:lnTo>
                <a:lnTo>
                  <a:pt x="352170" y="190500"/>
                </a:lnTo>
                <a:lnTo>
                  <a:pt x="382143" y="165100"/>
                </a:lnTo>
                <a:lnTo>
                  <a:pt x="412876" y="152400"/>
                </a:lnTo>
                <a:lnTo>
                  <a:pt x="444500" y="127000"/>
                </a:lnTo>
                <a:lnTo>
                  <a:pt x="476884" y="114300"/>
                </a:lnTo>
                <a:lnTo>
                  <a:pt x="510031" y="88900"/>
                </a:lnTo>
                <a:lnTo>
                  <a:pt x="613029" y="50800"/>
                </a:lnTo>
                <a:lnTo>
                  <a:pt x="648462" y="50800"/>
                </a:lnTo>
                <a:lnTo>
                  <a:pt x="684276" y="38100"/>
                </a:lnTo>
                <a:lnTo>
                  <a:pt x="756919" y="38100"/>
                </a:lnTo>
                <a:lnTo>
                  <a:pt x="793623" y="25400"/>
                </a:lnTo>
                <a:lnTo>
                  <a:pt x="929513" y="25400"/>
                </a:lnTo>
                <a:lnTo>
                  <a:pt x="909955" y="12700"/>
                </a:lnTo>
                <a:close/>
              </a:path>
              <a:path w="1556385" h="1854200">
                <a:moveTo>
                  <a:pt x="832231" y="0"/>
                </a:moveTo>
                <a:lnTo>
                  <a:pt x="716914" y="0"/>
                </a:lnTo>
                <a:lnTo>
                  <a:pt x="678942" y="12700"/>
                </a:lnTo>
                <a:lnTo>
                  <a:pt x="851662" y="12700"/>
                </a:lnTo>
                <a:lnTo>
                  <a:pt x="8322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20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171653"/>
            <a:ext cx="2766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130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</a:t>
            </a:r>
            <a:r>
              <a:rPr sz="3600" spc="-15" dirty="0">
                <a:latin typeface="Franklin Gothic Book"/>
                <a:cs typeface="Franklin Gothic Book"/>
              </a:rPr>
              <a:t>B</a:t>
            </a:r>
            <a:r>
              <a:rPr sz="3600" dirty="0">
                <a:latin typeface="Franklin Gothic Book"/>
                <a:cs typeface="Franklin Gothic Book"/>
              </a:rPr>
              <a:t>ANG	OR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8765" y="2429278"/>
            <a:ext cx="66992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80" dirty="0">
                <a:latin typeface="Courier New"/>
                <a:cs typeface="Courier New"/>
              </a:rPr>
              <a:t>Vout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0338" y="2789665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4">
                <a:moveTo>
                  <a:pt x="0" y="0"/>
                </a:moveTo>
                <a:lnTo>
                  <a:pt x="12515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102" y="278966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26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0426" y="2735222"/>
            <a:ext cx="100057" cy="90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1058" y="3699467"/>
            <a:ext cx="99385" cy="251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2922" y="3218051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840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42" y="3128520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71665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3012" y="4395952"/>
            <a:ext cx="99600" cy="90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2707" y="3066289"/>
            <a:ext cx="81280" cy="71120"/>
          </a:xfrm>
          <a:custGeom>
            <a:avLst/>
            <a:gdLst/>
            <a:ahLst/>
            <a:cxnLst/>
            <a:rect l="l" t="t" r="r" b="b"/>
            <a:pathLst>
              <a:path w="81279" h="71119">
                <a:moveTo>
                  <a:pt x="40211" y="0"/>
                </a:moveTo>
                <a:lnTo>
                  <a:pt x="25494" y="3067"/>
                </a:lnTo>
                <a:lnTo>
                  <a:pt x="12608" y="11141"/>
                </a:lnTo>
                <a:lnTo>
                  <a:pt x="3471" y="22527"/>
                </a:lnTo>
                <a:lnTo>
                  <a:pt x="0" y="35531"/>
                </a:lnTo>
                <a:lnTo>
                  <a:pt x="3471" y="48620"/>
                </a:lnTo>
                <a:lnTo>
                  <a:pt x="12608" y="59997"/>
                </a:lnTo>
                <a:lnTo>
                  <a:pt x="25494" y="68023"/>
                </a:lnTo>
                <a:lnTo>
                  <a:pt x="40211" y="71063"/>
                </a:lnTo>
                <a:lnTo>
                  <a:pt x="55130" y="68023"/>
                </a:lnTo>
                <a:lnTo>
                  <a:pt x="68239" y="59997"/>
                </a:lnTo>
                <a:lnTo>
                  <a:pt x="77557" y="48620"/>
                </a:lnTo>
                <a:lnTo>
                  <a:pt x="81103" y="35531"/>
                </a:lnTo>
                <a:lnTo>
                  <a:pt x="77557" y="22527"/>
                </a:lnTo>
                <a:lnTo>
                  <a:pt x="68239" y="11141"/>
                </a:lnTo>
                <a:lnTo>
                  <a:pt x="55130" y="3067"/>
                </a:lnTo>
                <a:lnTo>
                  <a:pt x="40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2707" y="3066289"/>
            <a:ext cx="81280" cy="71120"/>
          </a:xfrm>
          <a:custGeom>
            <a:avLst/>
            <a:gdLst/>
            <a:ahLst/>
            <a:cxnLst/>
            <a:rect l="l" t="t" r="r" b="b"/>
            <a:pathLst>
              <a:path w="81279" h="71119">
                <a:moveTo>
                  <a:pt x="0" y="35531"/>
                </a:moveTo>
                <a:lnTo>
                  <a:pt x="3471" y="48620"/>
                </a:lnTo>
                <a:lnTo>
                  <a:pt x="12608" y="59997"/>
                </a:lnTo>
                <a:lnTo>
                  <a:pt x="25494" y="68023"/>
                </a:lnTo>
                <a:lnTo>
                  <a:pt x="40211" y="71063"/>
                </a:lnTo>
                <a:lnTo>
                  <a:pt x="55130" y="68023"/>
                </a:lnTo>
                <a:lnTo>
                  <a:pt x="68239" y="59997"/>
                </a:lnTo>
                <a:lnTo>
                  <a:pt x="77557" y="48620"/>
                </a:lnTo>
                <a:lnTo>
                  <a:pt x="81103" y="35531"/>
                </a:lnTo>
                <a:lnTo>
                  <a:pt x="77557" y="22527"/>
                </a:lnTo>
                <a:lnTo>
                  <a:pt x="68239" y="11141"/>
                </a:lnTo>
                <a:lnTo>
                  <a:pt x="55130" y="3067"/>
                </a:lnTo>
                <a:lnTo>
                  <a:pt x="40211" y="0"/>
                </a:lnTo>
                <a:lnTo>
                  <a:pt x="25494" y="3067"/>
                </a:lnTo>
                <a:lnTo>
                  <a:pt x="12608" y="11141"/>
                </a:lnTo>
                <a:lnTo>
                  <a:pt x="3471" y="22527"/>
                </a:lnTo>
                <a:lnTo>
                  <a:pt x="0" y="35531"/>
                </a:lnTo>
                <a:close/>
              </a:path>
            </a:pathLst>
          </a:custGeom>
          <a:ln w="18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439" y="2521436"/>
            <a:ext cx="120044" cy="304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5998" y="477096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282864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9060" y="4717015"/>
            <a:ext cx="99474" cy="90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6095" y="4717019"/>
            <a:ext cx="100011" cy="90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5700" y="477096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343317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9101" y="4717015"/>
            <a:ext cx="99385" cy="90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5792" y="4717015"/>
            <a:ext cx="99452" cy="90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7149" y="3360131"/>
            <a:ext cx="301258" cy="90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5664" y="3360131"/>
            <a:ext cx="240867" cy="108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0746" y="1753830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41092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1059" y="2110506"/>
            <a:ext cx="99382" cy="90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1057" y="1682118"/>
            <a:ext cx="99385" cy="90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0678" y="3289073"/>
            <a:ext cx="99443" cy="90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7701" y="3289077"/>
            <a:ext cx="100000" cy="900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118" y="175383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17886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8167" y="1736165"/>
            <a:ext cx="4642485" cy="0"/>
          </a:xfrm>
          <a:custGeom>
            <a:avLst/>
            <a:gdLst/>
            <a:ahLst/>
            <a:cxnLst/>
            <a:rect l="l" t="t" r="r" b="b"/>
            <a:pathLst>
              <a:path w="4642485">
                <a:moveTo>
                  <a:pt x="4641950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8044" y="1736165"/>
            <a:ext cx="0" cy="2946400"/>
          </a:xfrm>
          <a:custGeom>
            <a:avLst/>
            <a:gdLst/>
            <a:ahLst/>
            <a:cxnLst/>
            <a:rect l="l" t="t" r="r" b="b"/>
            <a:pathLst>
              <a:path h="2946400">
                <a:moveTo>
                  <a:pt x="0" y="0"/>
                </a:moveTo>
                <a:lnTo>
                  <a:pt x="0" y="294588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0439" y="1878856"/>
            <a:ext cx="100047" cy="900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9664" y="4654871"/>
            <a:ext cx="80645" cy="71755"/>
          </a:xfrm>
          <a:custGeom>
            <a:avLst/>
            <a:gdLst/>
            <a:ahLst/>
            <a:cxnLst/>
            <a:rect l="l" t="t" r="r" b="b"/>
            <a:pathLst>
              <a:path w="80644" h="71754">
                <a:moveTo>
                  <a:pt x="40233" y="0"/>
                </a:moveTo>
                <a:lnTo>
                  <a:pt x="25465" y="3135"/>
                </a:lnTo>
                <a:lnTo>
                  <a:pt x="12577" y="11367"/>
                </a:lnTo>
                <a:lnTo>
                  <a:pt x="3459" y="22933"/>
                </a:lnTo>
                <a:lnTo>
                  <a:pt x="0" y="36073"/>
                </a:lnTo>
                <a:lnTo>
                  <a:pt x="3459" y="49123"/>
                </a:lnTo>
                <a:lnTo>
                  <a:pt x="12577" y="60511"/>
                </a:lnTo>
                <a:lnTo>
                  <a:pt x="25465" y="68568"/>
                </a:lnTo>
                <a:lnTo>
                  <a:pt x="40233" y="71625"/>
                </a:lnTo>
                <a:lnTo>
                  <a:pt x="55015" y="68568"/>
                </a:lnTo>
                <a:lnTo>
                  <a:pt x="67910" y="60511"/>
                </a:lnTo>
                <a:lnTo>
                  <a:pt x="77030" y="49123"/>
                </a:lnTo>
                <a:lnTo>
                  <a:pt x="80490" y="36073"/>
                </a:lnTo>
                <a:lnTo>
                  <a:pt x="77030" y="22933"/>
                </a:lnTo>
                <a:lnTo>
                  <a:pt x="67910" y="11367"/>
                </a:lnTo>
                <a:lnTo>
                  <a:pt x="55015" y="3135"/>
                </a:lnTo>
                <a:lnTo>
                  <a:pt x="4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49664" y="4654871"/>
            <a:ext cx="80645" cy="71755"/>
          </a:xfrm>
          <a:custGeom>
            <a:avLst/>
            <a:gdLst/>
            <a:ahLst/>
            <a:cxnLst/>
            <a:rect l="l" t="t" r="r" b="b"/>
            <a:pathLst>
              <a:path w="80644" h="71754">
                <a:moveTo>
                  <a:pt x="0" y="36073"/>
                </a:moveTo>
                <a:lnTo>
                  <a:pt x="3459" y="49123"/>
                </a:lnTo>
                <a:lnTo>
                  <a:pt x="12577" y="60511"/>
                </a:lnTo>
                <a:lnTo>
                  <a:pt x="25465" y="68568"/>
                </a:lnTo>
                <a:lnTo>
                  <a:pt x="40233" y="71625"/>
                </a:lnTo>
                <a:lnTo>
                  <a:pt x="55015" y="68568"/>
                </a:lnTo>
                <a:lnTo>
                  <a:pt x="67910" y="60511"/>
                </a:lnTo>
                <a:lnTo>
                  <a:pt x="77030" y="49123"/>
                </a:lnTo>
                <a:lnTo>
                  <a:pt x="80490" y="36073"/>
                </a:lnTo>
                <a:lnTo>
                  <a:pt x="77030" y="22933"/>
                </a:lnTo>
                <a:lnTo>
                  <a:pt x="67910" y="11367"/>
                </a:lnTo>
                <a:lnTo>
                  <a:pt x="55015" y="3135"/>
                </a:lnTo>
                <a:lnTo>
                  <a:pt x="40233" y="0"/>
                </a:lnTo>
                <a:lnTo>
                  <a:pt x="25465" y="3135"/>
                </a:lnTo>
                <a:lnTo>
                  <a:pt x="12577" y="11367"/>
                </a:lnTo>
                <a:lnTo>
                  <a:pt x="3459" y="22933"/>
                </a:lnTo>
                <a:lnTo>
                  <a:pt x="0" y="36073"/>
                </a:lnTo>
                <a:close/>
              </a:path>
            </a:pathLst>
          </a:custGeom>
          <a:ln w="1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3012" y="5038591"/>
            <a:ext cx="99600" cy="3400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0338" y="3432244"/>
            <a:ext cx="0" cy="267970"/>
          </a:xfrm>
          <a:custGeom>
            <a:avLst/>
            <a:gdLst/>
            <a:ahLst/>
            <a:cxnLst/>
            <a:rect l="l" t="t" r="r" b="b"/>
            <a:pathLst>
              <a:path h="267970">
                <a:moveTo>
                  <a:pt x="0" y="0"/>
                </a:moveTo>
                <a:lnTo>
                  <a:pt x="0" y="26781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0428" y="3378003"/>
            <a:ext cx="100054" cy="90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0431" y="3663925"/>
            <a:ext cx="100048" cy="900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0966" y="3110854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686543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7149" y="3056818"/>
            <a:ext cx="100047" cy="900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41063" y="3056813"/>
            <a:ext cx="99375" cy="900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3902" y="3056813"/>
            <a:ext cx="361994" cy="900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00746" y="280753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45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1057" y="2753083"/>
            <a:ext cx="99385" cy="906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1063" y="3056813"/>
            <a:ext cx="99375" cy="900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0439" y="1664463"/>
            <a:ext cx="100047" cy="304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9962" y="4842586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33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0187" y="4788644"/>
            <a:ext cx="99443" cy="900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0183" y="5145281"/>
            <a:ext cx="99452" cy="905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0549" y="3431801"/>
            <a:ext cx="119571" cy="322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9228" y="402112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650" y="4092750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0535" y="416437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00746" y="3932215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0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217" y="1485597"/>
            <a:ext cx="120273" cy="2148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676570" y="1108012"/>
            <a:ext cx="3073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5V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560"/>
              </a:lnSpc>
            </a:pPr>
            <a:r>
              <a:rPr sz="1550" spc="175" dirty="0">
                <a:latin typeface="Courier New"/>
                <a:cs typeface="Courier New"/>
              </a:rPr>
              <a:t>+V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78592" y="38250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9696" y="389616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20126" y="396778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88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0338" y="373562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61177" y="5449653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42281" y="552077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02711" y="559240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2922" y="5360242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8291" y="530690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4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98798" y="537802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677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59728" y="544965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36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9962" y="521749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8665" y="38250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9728" y="389616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109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0090" y="396778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38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0347" y="373562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9696" y="2039889"/>
            <a:ext cx="161925" cy="428625"/>
          </a:xfrm>
          <a:custGeom>
            <a:avLst/>
            <a:gdLst/>
            <a:ahLst/>
            <a:cxnLst/>
            <a:rect l="l" t="t" r="r" b="b"/>
            <a:pathLst>
              <a:path w="161925" h="428625">
                <a:moveTo>
                  <a:pt x="0" y="428185"/>
                </a:moveTo>
                <a:lnTo>
                  <a:pt x="0" y="0"/>
                </a:lnTo>
                <a:lnTo>
                  <a:pt x="161526" y="0"/>
                </a:lnTo>
                <a:lnTo>
                  <a:pt x="161526" y="428185"/>
                </a:lnTo>
                <a:lnTo>
                  <a:pt x="0" y="428185"/>
                </a:lnTo>
              </a:path>
            </a:pathLst>
          </a:custGeom>
          <a:ln w="1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40118" y="2468075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53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40118" y="1950559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330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958957" y="2107713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Rc3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620324" y="2271547"/>
            <a:ext cx="161290" cy="429259"/>
          </a:xfrm>
          <a:custGeom>
            <a:avLst/>
            <a:gdLst/>
            <a:ahLst/>
            <a:cxnLst/>
            <a:rect l="l" t="t" r="r" b="b"/>
            <a:pathLst>
              <a:path w="161289" h="429260">
                <a:moveTo>
                  <a:pt x="0" y="428787"/>
                </a:moveTo>
                <a:lnTo>
                  <a:pt x="0" y="0"/>
                </a:lnTo>
                <a:lnTo>
                  <a:pt x="161071" y="0"/>
                </a:lnTo>
                <a:lnTo>
                  <a:pt x="161071" y="428787"/>
                </a:lnTo>
                <a:lnTo>
                  <a:pt x="0" y="428787"/>
                </a:lnTo>
              </a:path>
            </a:pathLst>
          </a:custGeom>
          <a:ln w="198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00746" y="270033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3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00746" y="218261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2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819585" y="2339773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Rc1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28143" y="3039591"/>
            <a:ext cx="485140" cy="142875"/>
          </a:xfrm>
          <a:custGeom>
            <a:avLst/>
            <a:gdLst/>
            <a:ahLst/>
            <a:cxnLst/>
            <a:rect l="l" t="t" r="r" b="b"/>
            <a:pathLst>
              <a:path w="485139" h="142875">
                <a:moveTo>
                  <a:pt x="0" y="0"/>
                </a:moveTo>
                <a:lnTo>
                  <a:pt x="484806" y="0"/>
                </a:lnTo>
                <a:lnTo>
                  <a:pt x="484806" y="142728"/>
                </a:lnTo>
                <a:lnTo>
                  <a:pt x="0" y="14272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7501" y="311085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12949" y="311085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4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525666" y="2803690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10154" y="4699817"/>
            <a:ext cx="484505" cy="142875"/>
          </a:xfrm>
          <a:custGeom>
            <a:avLst/>
            <a:gdLst/>
            <a:ahLst/>
            <a:cxnLst/>
            <a:rect l="l" t="t" r="r" b="b"/>
            <a:pathLst>
              <a:path w="484505" h="142875">
                <a:moveTo>
                  <a:pt x="0" y="0"/>
                </a:moveTo>
                <a:lnTo>
                  <a:pt x="484124" y="0"/>
                </a:lnTo>
                <a:lnTo>
                  <a:pt x="484124" y="142768"/>
                </a:lnTo>
                <a:lnTo>
                  <a:pt x="0" y="14276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08990" y="477096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64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94279" y="477096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507519" y="4464358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490049" y="3342914"/>
            <a:ext cx="484505" cy="142875"/>
          </a:xfrm>
          <a:custGeom>
            <a:avLst/>
            <a:gdLst/>
            <a:ahLst/>
            <a:cxnLst/>
            <a:rect l="l" t="t" r="r" b="b"/>
            <a:pathLst>
              <a:path w="484505" h="142875">
                <a:moveTo>
                  <a:pt x="0" y="0"/>
                </a:moveTo>
                <a:lnTo>
                  <a:pt x="484101" y="0"/>
                </a:lnTo>
                <a:lnTo>
                  <a:pt x="484101" y="142728"/>
                </a:lnTo>
                <a:lnTo>
                  <a:pt x="0" y="14272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88862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86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74151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487413" y="3107415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601767" y="4699817"/>
            <a:ext cx="302895" cy="71755"/>
          </a:xfrm>
          <a:custGeom>
            <a:avLst/>
            <a:gdLst/>
            <a:ahLst/>
            <a:cxnLst/>
            <a:rect l="l" t="t" r="r" b="b"/>
            <a:pathLst>
              <a:path w="302894" h="71754">
                <a:moveTo>
                  <a:pt x="302424" y="71143"/>
                </a:moveTo>
                <a:lnTo>
                  <a:pt x="0" y="0"/>
                </a:lnTo>
              </a:path>
            </a:pathLst>
          </a:custGeom>
          <a:ln w="179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01767" y="4770961"/>
            <a:ext cx="302895" cy="71755"/>
          </a:xfrm>
          <a:custGeom>
            <a:avLst/>
            <a:gdLst/>
            <a:ahLst/>
            <a:cxnLst/>
            <a:rect l="l" t="t" r="r" b="b"/>
            <a:pathLst>
              <a:path w="302894" h="71754">
                <a:moveTo>
                  <a:pt x="302424" y="0"/>
                </a:moveTo>
                <a:lnTo>
                  <a:pt x="0" y="71625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24289" y="4699233"/>
            <a:ext cx="120140" cy="1083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65122" y="477096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18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20090" y="4627608"/>
            <a:ext cx="201218" cy="1083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20090" y="4770377"/>
            <a:ext cx="201218" cy="1083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2281" y="3342914"/>
            <a:ext cx="303530" cy="71755"/>
          </a:xfrm>
          <a:custGeom>
            <a:avLst/>
            <a:gdLst/>
            <a:ahLst/>
            <a:cxnLst/>
            <a:rect l="l" t="t" r="r" b="b"/>
            <a:pathLst>
              <a:path w="303530" h="71754">
                <a:moveTo>
                  <a:pt x="302969" y="71665"/>
                </a:moveTo>
                <a:lnTo>
                  <a:pt x="0" y="0"/>
                </a:lnTo>
              </a:path>
            </a:pathLst>
          </a:custGeom>
          <a:ln w="17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165344" y="4446071"/>
            <a:ext cx="63309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160" algn="l"/>
                <a:tab pos="486409" algn="l"/>
              </a:tabLst>
            </a:pPr>
            <a:r>
              <a:rPr sz="15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50" spc="45" dirty="0">
                <a:latin typeface="Times New Roman"/>
                <a:cs typeface="Times New Roman"/>
              </a:rPr>
              <a:t>	</a:t>
            </a:r>
            <a:r>
              <a:rPr sz="1550" spc="114" dirty="0"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82281" y="3414579"/>
            <a:ext cx="303530" cy="71120"/>
          </a:xfrm>
          <a:custGeom>
            <a:avLst/>
            <a:gdLst/>
            <a:ahLst/>
            <a:cxnLst/>
            <a:rect l="l" t="t" r="r" b="b"/>
            <a:pathLst>
              <a:path w="303530" h="71120">
                <a:moveTo>
                  <a:pt x="302969" y="0"/>
                </a:moveTo>
                <a:lnTo>
                  <a:pt x="0" y="71063"/>
                </a:lnTo>
              </a:path>
            </a:pathLst>
          </a:custGeom>
          <a:ln w="17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05343" y="3342265"/>
            <a:ext cx="119580" cy="10849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45635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00581" y="3271206"/>
            <a:ext cx="201218" cy="1078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00581" y="3413935"/>
            <a:ext cx="201218" cy="1078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85467" y="3089749"/>
            <a:ext cx="6940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170" algn="l"/>
                <a:tab pos="547370" algn="l"/>
              </a:tabLst>
            </a:pPr>
            <a:r>
              <a:rPr sz="15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50" spc="45" dirty="0">
                <a:latin typeface="Times New Roman"/>
                <a:cs typeface="Times New Roman"/>
              </a:rPr>
              <a:t>	</a:t>
            </a:r>
            <a:r>
              <a:rPr sz="1550" spc="114" dirty="0">
                <a:latin typeface="Courier New"/>
                <a:cs typeface="Courier New"/>
              </a:rPr>
              <a:t>A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517747" y="311085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85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98995" y="2932394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19485" y="3200185"/>
            <a:ext cx="120650" cy="107314"/>
          </a:xfrm>
          <a:custGeom>
            <a:avLst/>
            <a:gdLst/>
            <a:ahLst/>
            <a:cxnLst/>
            <a:rect l="l" t="t" r="r" b="b"/>
            <a:pathLst>
              <a:path w="120650" h="107314">
                <a:moveTo>
                  <a:pt x="0" y="0"/>
                </a:moveTo>
                <a:lnTo>
                  <a:pt x="120633" y="107196"/>
                </a:lnTo>
              </a:path>
            </a:pathLst>
          </a:custGeom>
          <a:ln w="18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19485" y="291472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0" y="106594"/>
                </a:moveTo>
                <a:lnTo>
                  <a:pt x="120633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59696" y="3235717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60430" y="0"/>
                </a:moveTo>
                <a:lnTo>
                  <a:pt x="0" y="53799"/>
                </a:lnTo>
                <a:lnTo>
                  <a:pt x="100641" y="89531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59696" y="3235717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100641" y="89531"/>
                </a:moveTo>
                <a:lnTo>
                  <a:pt x="0" y="53799"/>
                </a:lnTo>
                <a:lnTo>
                  <a:pt x="60430" y="0"/>
                </a:lnTo>
                <a:lnTo>
                  <a:pt x="100641" y="89531"/>
                </a:lnTo>
                <a:close/>
              </a:path>
            </a:pathLst>
          </a:custGeom>
          <a:ln w="1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60338" y="2807531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2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16424" y="3110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323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60338" y="332524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3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00264" y="2964686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357702" y="34322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39353" y="3253583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59439" y="3521173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0"/>
                </a:moveTo>
                <a:lnTo>
                  <a:pt x="121315" y="107196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59439" y="3235717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107196"/>
                </a:moveTo>
                <a:lnTo>
                  <a:pt x="121315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9650" y="3557307"/>
            <a:ext cx="101600" cy="89535"/>
          </a:xfrm>
          <a:custGeom>
            <a:avLst/>
            <a:gdLst/>
            <a:ahLst/>
            <a:cxnLst/>
            <a:rect l="l" t="t" r="r" b="b"/>
            <a:pathLst>
              <a:path w="101600" h="89535">
                <a:moveTo>
                  <a:pt x="60884" y="0"/>
                </a:moveTo>
                <a:lnTo>
                  <a:pt x="0" y="53397"/>
                </a:lnTo>
                <a:lnTo>
                  <a:pt x="101095" y="88929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9650" y="3557307"/>
            <a:ext cx="101600" cy="89535"/>
          </a:xfrm>
          <a:custGeom>
            <a:avLst/>
            <a:gdLst/>
            <a:ahLst/>
            <a:cxnLst/>
            <a:rect l="l" t="t" r="r" b="b"/>
            <a:pathLst>
              <a:path w="101600" h="89535">
                <a:moveTo>
                  <a:pt x="101095" y="88929"/>
                </a:moveTo>
                <a:lnTo>
                  <a:pt x="0" y="53397"/>
                </a:lnTo>
                <a:lnTo>
                  <a:pt x="60884" y="0"/>
                </a:lnTo>
                <a:lnTo>
                  <a:pt x="101095" y="88929"/>
                </a:lnTo>
                <a:close/>
              </a:path>
            </a:pathLst>
          </a:custGeom>
          <a:ln w="18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00746" y="3128520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56992" y="343224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00746" y="364623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9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940218" y="3285875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599650" y="477096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53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81302" y="4592640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01388" y="4860352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0"/>
                </a:moveTo>
                <a:lnTo>
                  <a:pt x="121315" y="107196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01388" y="4574854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107196"/>
                </a:moveTo>
                <a:lnTo>
                  <a:pt x="121315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42280" y="4895923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60430" y="0"/>
                </a:moveTo>
                <a:lnTo>
                  <a:pt x="0" y="53839"/>
                </a:lnTo>
                <a:lnTo>
                  <a:pt x="100641" y="89411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2281" y="4895923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100641" y="89411"/>
                </a:moveTo>
                <a:lnTo>
                  <a:pt x="0" y="53839"/>
                </a:lnTo>
                <a:lnTo>
                  <a:pt x="60430" y="0"/>
                </a:lnTo>
                <a:lnTo>
                  <a:pt x="100641" y="89411"/>
                </a:lnTo>
                <a:close/>
              </a:path>
            </a:pathLst>
          </a:custGeom>
          <a:ln w="18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42922" y="446765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99009" y="477096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42922" y="498533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41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182849" y="4624893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69644" y="6030874"/>
            <a:ext cx="5008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Gerbang OR </a:t>
            </a:r>
            <a:r>
              <a:rPr sz="2000" b="1" spc="-10" dirty="0">
                <a:latin typeface="Arial"/>
                <a:cs typeface="Arial"/>
              </a:rPr>
              <a:t>yang </a:t>
            </a:r>
            <a:r>
              <a:rPr sz="2000" b="1" dirty="0">
                <a:latin typeface="Arial"/>
                <a:cs typeface="Arial"/>
              </a:rPr>
              <a:t>disusun dari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transistor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21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9125"/>
            <a:ext cx="3237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 </a:t>
            </a:r>
            <a:r>
              <a:rPr sz="2600" spc="-5" dirty="0">
                <a:latin typeface="Perpetua"/>
                <a:cs typeface="Perpetua"/>
              </a:rPr>
              <a:t>7432 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0439" y="3189858"/>
            <a:ext cx="4812665" cy="2126615"/>
          </a:xfrm>
          <a:custGeom>
            <a:avLst/>
            <a:gdLst/>
            <a:ahLst/>
            <a:cxnLst/>
            <a:rect l="l" t="t" r="r" b="b"/>
            <a:pathLst>
              <a:path w="4812665" h="2126615">
                <a:moveTo>
                  <a:pt x="0" y="2126234"/>
                </a:moveTo>
                <a:lnTo>
                  <a:pt x="4812157" y="2126234"/>
                </a:lnTo>
                <a:lnTo>
                  <a:pt x="4812157" y="0"/>
                </a:lnTo>
                <a:lnTo>
                  <a:pt x="0" y="0"/>
                </a:lnTo>
                <a:lnTo>
                  <a:pt x="0" y="21262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576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19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7577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453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9454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0457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1459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2460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6576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19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7577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8453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9454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0457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1459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2460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0439" y="4014723"/>
            <a:ext cx="240665" cy="369570"/>
          </a:xfrm>
          <a:custGeom>
            <a:avLst/>
            <a:gdLst/>
            <a:ahLst/>
            <a:cxnLst/>
            <a:rect l="l" t="t" r="r" b="b"/>
            <a:pathLst>
              <a:path w="240664" h="369570">
                <a:moveTo>
                  <a:pt x="0" y="0"/>
                </a:moveTo>
                <a:lnTo>
                  <a:pt x="120268" y="0"/>
                </a:lnTo>
                <a:lnTo>
                  <a:pt x="158282" y="9401"/>
                </a:lnTo>
                <a:lnTo>
                  <a:pt x="191297" y="35584"/>
                </a:lnTo>
                <a:lnTo>
                  <a:pt x="217332" y="75520"/>
                </a:lnTo>
                <a:lnTo>
                  <a:pt x="234406" y="126179"/>
                </a:lnTo>
                <a:lnTo>
                  <a:pt x="240537" y="184531"/>
                </a:lnTo>
                <a:lnTo>
                  <a:pt x="234406" y="242834"/>
                </a:lnTo>
                <a:lnTo>
                  <a:pt x="217332" y="293486"/>
                </a:lnTo>
                <a:lnTo>
                  <a:pt x="191297" y="333441"/>
                </a:lnTo>
                <a:lnTo>
                  <a:pt x="158282" y="359648"/>
                </a:lnTo>
                <a:lnTo>
                  <a:pt x="120268" y="369062"/>
                </a:lnTo>
                <a:lnTo>
                  <a:pt x="0" y="3690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5317" y="3529076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466217"/>
                </a:moveTo>
                <a:lnTo>
                  <a:pt x="65306" y="464088"/>
                </a:lnTo>
                <a:lnTo>
                  <a:pt x="127940" y="457888"/>
                </a:lnTo>
                <a:lnTo>
                  <a:pt x="187326" y="447895"/>
                </a:lnTo>
                <a:lnTo>
                  <a:pt x="242894" y="434387"/>
                </a:lnTo>
                <a:lnTo>
                  <a:pt x="294070" y="417642"/>
                </a:lnTo>
                <a:lnTo>
                  <a:pt x="340280" y="397938"/>
                </a:lnTo>
                <a:lnTo>
                  <a:pt x="380953" y="375554"/>
                </a:lnTo>
                <a:lnTo>
                  <a:pt x="415515" y="350769"/>
                </a:lnTo>
                <a:lnTo>
                  <a:pt x="443394" y="323859"/>
                </a:lnTo>
                <a:lnTo>
                  <a:pt x="476811" y="264783"/>
                </a:lnTo>
                <a:lnTo>
                  <a:pt x="481203" y="233172"/>
                </a:lnTo>
                <a:lnTo>
                  <a:pt x="476811" y="201531"/>
                </a:lnTo>
                <a:lnTo>
                  <a:pt x="443394" y="142410"/>
                </a:lnTo>
                <a:lnTo>
                  <a:pt x="415515" y="115485"/>
                </a:lnTo>
                <a:lnTo>
                  <a:pt x="380953" y="90687"/>
                </a:lnTo>
                <a:lnTo>
                  <a:pt x="340280" y="68294"/>
                </a:lnTo>
                <a:lnTo>
                  <a:pt x="294070" y="48584"/>
                </a:lnTo>
                <a:lnTo>
                  <a:pt x="242894" y="31834"/>
                </a:lnTo>
                <a:lnTo>
                  <a:pt x="187326" y="18323"/>
                </a:lnTo>
                <a:lnTo>
                  <a:pt x="127940" y="8329"/>
                </a:lnTo>
                <a:lnTo>
                  <a:pt x="65306" y="2128"/>
                </a:lnTo>
                <a:lnTo>
                  <a:pt x="0" y="0"/>
                </a:lnTo>
                <a:lnTo>
                  <a:pt x="29157" y="41335"/>
                </a:lnTo>
                <a:lnTo>
                  <a:pt x="52483" y="83299"/>
                </a:lnTo>
                <a:lnTo>
                  <a:pt x="69978" y="125753"/>
                </a:lnTo>
                <a:lnTo>
                  <a:pt x="81641" y="168555"/>
                </a:lnTo>
                <a:lnTo>
                  <a:pt x="87472" y="211567"/>
                </a:lnTo>
                <a:lnTo>
                  <a:pt x="87472" y="254649"/>
                </a:lnTo>
                <a:lnTo>
                  <a:pt x="81641" y="297661"/>
                </a:lnTo>
                <a:lnTo>
                  <a:pt x="69978" y="340463"/>
                </a:lnTo>
                <a:lnTo>
                  <a:pt x="52483" y="382917"/>
                </a:lnTo>
                <a:lnTo>
                  <a:pt x="29157" y="424881"/>
                </a:lnTo>
                <a:lnTo>
                  <a:pt x="0" y="46621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4983" y="3179445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0"/>
                </a:moveTo>
                <a:lnTo>
                  <a:pt x="1269" y="466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67047" y="3657346"/>
            <a:ext cx="192405" cy="1270"/>
          </a:xfrm>
          <a:custGeom>
            <a:avLst/>
            <a:gdLst/>
            <a:ahLst/>
            <a:cxnLst/>
            <a:rect l="l" t="t" r="r" b="b"/>
            <a:pathLst>
              <a:path w="192404" h="1270">
                <a:moveTo>
                  <a:pt x="0" y="0"/>
                </a:moveTo>
                <a:lnTo>
                  <a:pt x="192404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3313" y="3187192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0"/>
                </a:moveTo>
                <a:lnTo>
                  <a:pt x="1270" y="699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3313" y="3898138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0"/>
                </a:moveTo>
                <a:lnTo>
                  <a:pt x="84747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6521" y="3187192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0"/>
                </a:moveTo>
                <a:lnTo>
                  <a:pt x="1396" y="2616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6521" y="3451352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0"/>
                </a:moveTo>
                <a:lnTo>
                  <a:pt x="384937" y="139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7521" y="3451352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0"/>
                </a:moveTo>
                <a:lnTo>
                  <a:pt x="1269" y="2797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7254" y="3742816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10" h="1270">
                <a:moveTo>
                  <a:pt x="0" y="0"/>
                </a:moveTo>
                <a:lnTo>
                  <a:pt x="346202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40329" y="5342940"/>
            <a:ext cx="814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</a:tabLst>
            </a:pPr>
            <a:r>
              <a:rPr sz="2000" b="1" dirty="0">
                <a:latin typeface="Arial"/>
                <a:cs typeface="Arial"/>
              </a:rPr>
              <a:t>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8434" y="5342940"/>
            <a:ext cx="1412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  <a:tab pos="1257935" algn="l"/>
              </a:tabLst>
            </a:pPr>
            <a:r>
              <a:rPr sz="2000" b="1" dirty="0">
                <a:latin typeface="Arial"/>
                <a:cs typeface="Arial"/>
              </a:rPr>
              <a:t>3	4	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4550" y="5342940"/>
            <a:ext cx="803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970" algn="l"/>
              </a:tabLst>
            </a:pPr>
            <a:r>
              <a:rPr sz="2000" b="1" dirty="0">
                <a:latin typeface="Arial"/>
                <a:cs typeface="Arial"/>
              </a:rPr>
              <a:t>6	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0739" y="5808979"/>
            <a:ext cx="591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8895" y="2151100"/>
            <a:ext cx="4639310" cy="95821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  <a:spcBef>
                <a:spcPts val="1270"/>
              </a:spcBef>
              <a:tabLst>
                <a:tab pos="1203960" algn="l"/>
                <a:tab pos="1885314" algn="l"/>
                <a:tab pos="2527300" algn="l"/>
                <a:tab pos="3120390" algn="l"/>
                <a:tab pos="3862704" algn="l"/>
                <a:tab pos="4484370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	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16192" y="3548507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466216"/>
                </a:moveTo>
                <a:lnTo>
                  <a:pt x="65306" y="464088"/>
                </a:lnTo>
                <a:lnTo>
                  <a:pt x="127940" y="457887"/>
                </a:lnTo>
                <a:lnTo>
                  <a:pt x="187326" y="447893"/>
                </a:lnTo>
                <a:lnTo>
                  <a:pt x="242894" y="434382"/>
                </a:lnTo>
                <a:lnTo>
                  <a:pt x="294070" y="417632"/>
                </a:lnTo>
                <a:lnTo>
                  <a:pt x="340280" y="397922"/>
                </a:lnTo>
                <a:lnTo>
                  <a:pt x="380953" y="375529"/>
                </a:lnTo>
                <a:lnTo>
                  <a:pt x="415515" y="350731"/>
                </a:lnTo>
                <a:lnTo>
                  <a:pt x="443394" y="323806"/>
                </a:lnTo>
                <a:lnTo>
                  <a:pt x="476811" y="264685"/>
                </a:lnTo>
                <a:lnTo>
                  <a:pt x="481203" y="233044"/>
                </a:lnTo>
                <a:lnTo>
                  <a:pt x="476811" y="201433"/>
                </a:lnTo>
                <a:lnTo>
                  <a:pt x="443394" y="142357"/>
                </a:lnTo>
                <a:lnTo>
                  <a:pt x="415515" y="115447"/>
                </a:lnTo>
                <a:lnTo>
                  <a:pt x="380953" y="90662"/>
                </a:lnTo>
                <a:lnTo>
                  <a:pt x="340280" y="68278"/>
                </a:lnTo>
                <a:lnTo>
                  <a:pt x="294070" y="48574"/>
                </a:lnTo>
                <a:lnTo>
                  <a:pt x="242894" y="31829"/>
                </a:lnTo>
                <a:lnTo>
                  <a:pt x="187326" y="18321"/>
                </a:lnTo>
                <a:lnTo>
                  <a:pt x="127940" y="8328"/>
                </a:lnTo>
                <a:lnTo>
                  <a:pt x="65306" y="2128"/>
                </a:lnTo>
                <a:lnTo>
                  <a:pt x="0" y="0"/>
                </a:lnTo>
                <a:lnTo>
                  <a:pt x="29157" y="41335"/>
                </a:lnTo>
                <a:lnTo>
                  <a:pt x="52483" y="83299"/>
                </a:lnTo>
                <a:lnTo>
                  <a:pt x="69978" y="125753"/>
                </a:lnTo>
                <a:lnTo>
                  <a:pt x="81641" y="168555"/>
                </a:lnTo>
                <a:lnTo>
                  <a:pt x="87472" y="211567"/>
                </a:lnTo>
                <a:lnTo>
                  <a:pt x="87472" y="254649"/>
                </a:lnTo>
                <a:lnTo>
                  <a:pt x="81641" y="297661"/>
                </a:lnTo>
                <a:lnTo>
                  <a:pt x="69978" y="340463"/>
                </a:lnTo>
                <a:lnTo>
                  <a:pt x="52483" y="382917"/>
                </a:lnTo>
                <a:lnTo>
                  <a:pt x="29157" y="424881"/>
                </a:lnTo>
                <a:lnTo>
                  <a:pt x="0" y="4662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5858" y="3198876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0"/>
                </a:moveTo>
                <a:lnTo>
                  <a:pt x="1269" y="46621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7796" y="3676777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0"/>
                </a:moveTo>
                <a:lnTo>
                  <a:pt x="192531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4188" y="3206623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0"/>
                </a:moveTo>
                <a:lnTo>
                  <a:pt x="1270" y="699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4188" y="3917569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0"/>
                </a:moveTo>
                <a:lnTo>
                  <a:pt x="84747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7395" y="3206623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0"/>
                </a:moveTo>
                <a:lnTo>
                  <a:pt x="1397" y="26161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7395" y="3470783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0"/>
                </a:moveTo>
                <a:lnTo>
                  <a:pt x="384936" y="139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8395" y="3470783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0"/>
                </a:moveTo>
                <a:lnTo>
                  <a:pt x="1270" y="2797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8130" y="376224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70">
                <a:moveTo>
                  <a:pt x="0" y="0"/>
                </a:moveTo>
                <a:lnTo>
                  <a:pt x="34620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3647" y="4500245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0"/>
                </a:moveTo>
                <a:lnTo>
                  <a:pt x="65306" y="2128"/>
                </a:lnTo>
                <a:lnTo>
                  <a:pt x="127940" y="8329"/>
                </a:lnTo>
                <a:lnTo>
                  <a:pt x="187326" y="18323"/>
                </a:lnTo>
                <a:lnTo>
                  <a:pt x="242894" y="31834"/>
                </a:lnTo>
                <a:lnTo>
                  <a:pt x="294070" y="48584"/>
                </a:lnTo>
                <a:lnTo>
                  <a:pt x="340280" y="68294"/>
                </a:lnTo>
                <a:lnTo>
                  <a:pt x="380953" y="90687"/>
                </a:lnTo>
                <a:lnTo>
                  <a:pt x="415515" y="115485"/>
                </a:lnTo>
                <a:lnTo>
                  <a:pt x="443394" y="142410"/>
                </a:lnTo>
                <a:lnTo>
                  <a:pt x="476811" y="201531"/>
                </a:lnTo>
                <a:lnTo>
                  <a:pt x="481202" y="233171"/>
                </a:lnTo>
                <a:lnTo>
                  <a:pt x="476811" y="264783"/>
                </a:lnTo>
                <a:lnTo>
                  <a:pt x="443394" y="323859"/>
                </a:lnTo>
                <a:lnTo>
                  <a:pt x="415515" y="350769"/>
                </a:lnTo>
                <a:lnTo>
                  <a:pt x="380953" y="375554"/>
                </a:lnTo>
                <a:lnTo>
                  <a:pt x="340280" y="397938"/>
                </a:lnTo>
                <a:lnTo>
                  <a:pt x="294070" y="417642"/>
                </a:lnTo>
                <a:lnTo>
                  <a:pt x="242894" y="434387"/>
                </a:lnTo>
                <a:lnTo>
                  <a:pt x="187326" y="447895"/>
                </a:lnTo>
                <a:lnTo>
                  <a:pt x="127940" y="457888"/>
                </a:lnTo>
                <a:lnTo>
                  <a:pt x="65306" y="464088"/>
                </a:lnTo>
                <a:lnTo>
                  <a:pt x="0" y="466216"/>
                </a:lnTo>
                <a:lnTo>
                  <a:pt x="29157" y="424881"/>
                </a:lnTo>
                <a:lnTo>
                  <a:pt x="52483" y="382917"/>
                </a:lnTo>
                <a:lnTo>
                  <a:pt x="69978" y="340463"/>
                </a:lnTo>
                <a:lnTo>
                  <a:pt x="81641" y="297661"/>
                </a:lnTo>
                <a:lnTo>
                  <a:pt x="87472" y="254649"/>
                </a:lnTo>
                <a:lnTo>
                  <a:pt x="87472" y="211567"/>
                </a:lnTo>
                <a:lnTo>
                  <a:pt x="81641" y="168555"/>
                </a:lnTo>
                <a:lnTo>
                  <a:pt x="69978" y="125753"/>
                </a:lnTo>
                <a:lnTo>
                  <a:pt x="52483" y="83299"/>
                </a:lnTo>
                <a:lnTo>
                  <a:pt x="29157" y="4133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3313" y="4849876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466217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5251" y="4836921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1269"/>
                </a:moveTo>
                <a:lnTo>
                  <a:pt x="1925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1642" y="4609084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69" h="699770">
                <a:moveTo>
                  <a:pt x="0" y="699262"/>
                </a:moveTo>
                <a:lnTo>
                  <a:pt x="126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1642" y="4596129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1270"/>
                </a:moveTo>
                <a:lnTo>
                  <a:pt x="8474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4851" y="5046726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26162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14851" y="5042789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1397"/>
                </a:moveTo>
                <a:lnTo>
                  <a:pt x="3849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95851" y="4764404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279781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5584" y="4751451"/>
            <a:ext cx="346710" cy="1905"/>
          </a:xfrm>
          <a:custGeom>
            <a:avLst/>
            <a:gdLst/>
            <a:ahLst/>
            <a:cxnLst/>
            <a:rect l="l" t="t" r="r" b="b"/>
            <a:pathLst>
              <a:path w="346710" h="1904">
                <a:moveTo>
                  <a:pt x="0" y="1397"/>
                </a:moveTo>
                <a:lnTo>
                  <a:pt x="3462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589" y="4519676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0"/>
                </a:moveTo>
                <a:lnTo>
                  <a:pt x="65280" y="2128"/>
                </a:lnTo>
                <a:lnTo>
                  <a:pt x="127896" y="8329"/>
                </a:lnTo>
                <a:lnTo>
                  <a:pt x="187273" y="18323"/>
                </a:lnTo>
                <a:lnTo>
                  <a:pt x="242838" y="31834"/>
                </a:lnTo>
                <a:lnTo>
                  <a:pt x="294016" y="48584"/>
                </a:lnTo>
                <a:lnTo>
                  <a:pt x="340232" y="68294"/>
                </a:lnTo>
                <a:lnTo>
                  <a:pt x="380914" y="90687"/>
                </a:lnTo>
                <a:lnTo>
                  <a:pt x="415487" y="115485"/>
                </a:lnTo>
                <a:lnTo>
                  <a:pt x="443376" y="142410"/>
                </a:lnTo>
                <a:lnTo>
                  <a:pt x="476808" y="201531"/>
                </a:lnTo>
                <a:lnTo>
                  <a:pt x="481202" y="233172"/>
                </a:lnTo>
                <a:lnTo>
                  <a:pt x="476808" y="264783"/>
                </a:lnTo>
                <a:lnTo>
                  <a:pt x="443376" y="323859"/>
                </a:lnTo>
                <a:lnTo>
                  <a:pt x="415487" y="350769"/>
                </a:lnTo>
                <a:lnTo>
                  <a:pt x="380914" y="375554"/>
                </a:lnTo>
                <a:lnTo>
                  <a:pt x="340233" y="397938"/>
                </a:lnTo>
                <a:lnTo>
                  <a:pt x="294016" y="417642"/>
                </a:lnTo>
                <a:lnTo>
                  <a:pt x="242838" y="434387"/>
                </a:lnTo>
                <a:lnTo>
                  <a:pt x="187273" y="447895"/>
                </a:lnTo>
                <a:lnTo>
                  <a:pt x="127896" y="457888"/>
                </a:lnTo>
                <a:lnTo>
                  <a:pt x="65280" y="464088"/>
                </a:lnTo>
                <a:lnTo>
                  <a:pt x="0" y="466217"/>
                </a:lnTo>
                <a:lnTo>
                  <a:pt x="29157" y="424881"/>
                </a:lnTo>
                <a:lnTo>
                  <a:pt x="52483" y="382917"/>
                </a:lnTo>
                <a:lnTo>
                  <a:pt x="69978" y="340463"/>
                </a:lnTo>
                <a:lnTo>
                  <a:pt x="81641" y="297661"/>
                </a:lnTo>
                <a:lnTo>
                  <a:pt x="87472" y="254649"/>
                </a:lnTo>
                <a:lnTo>
                  <a:pt x="87472" y="211567"/>
                </a:lnTo>
                <a:lnTo>
                  <a:pt x="81641" y="168555"/>
                </a:lnTo>
                <a:lnTo>
                  <a:pt x="69978" y="125753"/>
                </a:lnTo>
                <a:lnTo>
                  <a:pt x="52483" y="83299"/>
                </a:lnTo>
                <a:lnTo>
                  <a:pt x="29157" y="4133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4253" y="4869307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466217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6191" y="4856353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1270"/>
                </a:moveTo>
                <a:lnTo>
                  <a:pt x="1925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2584" y="4628515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699262"/>
                </a:moveTo>
                <a:lnTo>
                  <a:pt x="126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2584" y="4615560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1269"/>
                </a:moveTo>
                <a:lnTo>
                  <a:pt x="8474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5791" y="5066157"/>
            <a:ext cx="1270" cy="261620"/>
          </a:xfrm>
          <a:custGeom>
            <a:avLst/>
            <a:gdLst/>
            <a:ahLst/>
            <a:cxnLst/>
            <a:rect l="l" t="t" r="r" b="b"/>
            <a:pathLst>
              <a:path w="1270" h="261620">
                <a:moveTo>
                  <a:pt x="0" y="26162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5791" y="5062220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1396"/>
                </a:moveTo>
                <a:lnTo>
                  <a:pt x="3849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36791" y="4783835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279781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6526" y="4770882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10" h="1270">
                <a:moveTo>
                  <a:pt x="0" y="1270"/>
                </a:moveTo>
                <a:lnTo>
                  <a:pt x="3462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NOT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184" y="3256289"/>
            <a:ext cx="78422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spc="-5" dirty="0">
                <a:latin typeface="Perpetua"/>
                <a:cs typeface="Perpetua"/>
              </a:rPr>
              <a:t>bukan/</a:t>
            </a:r>
            <a:r>
              <a:rPr sz="2000" i="1" spc="-110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n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1452118"/>
            <a:ext cx="6859270" cy="207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</a:pPr>
            <a:r>
              <a:rPr sz="2000" spc="-5" dirty="0">
                <a:latin typeface="Perpetua"/>
                <a:cs typeface="Perpetua"/>
              </a:rPr>
              <a:t>Gerbang </a:t>
            </a:r>
            <a:r>
              <a:rPr sz="2000" dirty="0">
                <a:latin typeface="Perpetua"/>
                <a:cs typeface="Perpetua"/>
              </a:rPr>
              <a:t>logika </a:t>
            </a:r>
            <a:r>
              <a:rPr sz="2000" spc="-25" dirty="0">
                <a:latin typeface="Perpetua"/>
                <a:cs typeface="Perpetua"/>
              </a:rPr>
              <a:t>NOT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gerbang </a:t>
            </a:r>
            <a:r>
              <a:rPr sz="2000" dirty="0">
                <a:latin typeface="Perpetua"/>
                <a:cs typeface="Perpetua"/>
              </a:rPr>
              <a:t>logika </a:t>
            </a:r>
            <a:r>
              <a:rPr sz="2000" spc="-5" dirty="0">
                <a:latin typeface="Perpetua"/>
                <a:cs typeface="Perpetua"/>
              </a:rPr>
              <a:t>dasar </a:t>
            </a: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spc="-5" dirty="0">
                <a:latin typeface="Perpetua"/>
                <a:cs typeface="Perpetua"/>
              </a:rPr>
              <a:t>memiliki sebuah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sinyal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ts val="2370"/>
              </a:lnSpc>
            </a:pPr>
            <a:r>
              <a:rPr sz="2000" spc="-5" dirty="0">
                <a:latin typeface="Perpetua"/>
                <a:cs typeface="Perpetua"/>
              </a:rPr>
              <a:t>masukan dan sebuah </a:t>
            </a:r>
            <a:r>
              <a:rPr sz="2000" spc="-15" dirty="0">
                <a:latin typeface="Perpetua"/>
                <a:cs typeface="Perpetua"/>
              </a:rPr>
              <a:t>sinyal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keluaran.</a:t>
            </a:r>
            <a:endParaRPr sz="2000">
              <a:latin typeface="Perpetua"/>
              <a:cs typeface="Perpetu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Perpetua"/>
                <a:cs typeface="Perpetua"/>
              </a:rPr>
              <a:t>Berlaku </a:t>
            </a:r>
            <a:r>
              <a:rPr sz="2000" spc="-5" dirty="0">
                <a:latin typeface="Perpetua"/>
                <a:cs typeface="Perpetua"/>
              </a:rPr>
              <a:t>ketentuan: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spc="-10" dirty="0">
                <a:latin typeface="Perpetua"/>
                <a:cs typeface="Perpetua"/>
              </a:rPr>
              <a:t>keluaran </a:t>
            </a:r>
            <a:r>
              <a:rPr sz="2000" b="1" spc="-5" dirty="0">
                <a:latin typeface="Perpetua"/>
                <a:cs typeface="Perpetua"/>
              </a:rPr>
              <a:t>akan </a:t>
            </a:r>
            <a:r>
              <a:rPr sz="2000" b="1" dirty="0">
                <a:latin typeface="Perpetua"/>
                <a:cs typeface="Perpetua"/>
              </a:rPr>
              <a:t>tinggi jika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dirty="0">
                <a:latin typeface="Perpetua"/>
                <a:cs typeface="Perpetua"/>
              </a:rPr>
              <a:t>masukan  rendah.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43530" algn="l"/>
              </a:tabLst>
            </a:pPr>
            <a:r>
              <a:rPr sz="2000" dirty="0">
                <a:latin typeface="Perpetua"/>
                <a:cs typeface="Perpetua"/>
              </a:rPr>
              <a:t>(dibaca </a:t>
            </a:r>
            <a:r>
              <a:rPr sz="2000" spc="-5" dirty="0">
                <a:latin typeface="Perpetua"/>
                <a:cs typeface="Perpetua"/>
              </a:rPr>
              <a:t>“</a:t>
            </a:r>
            <a:r>
              <a:rPr sz="2000" i="1" spc="-5" dirty="0">
                <a:latin typeface="Perpetua"/>
                <a:cs typeface="Perpetua"/>
              </a:rPr>
              <a:t>F</a:t>
            </a:r>
            <a:r>
              <a:rPr sz="2000" i="1" spc="-7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sama</a:t>
            </a:r>
            <a:r>
              <a:rPr sz="2000" i="1" spc="-10" dirty="0">
                <a:latin typeface="Perpetua"/>
                <a:cs typeface="Perpetua"/>
              </a:rPr>
              <a:t> dengan	</a:t>
            </a:r>
            <a:r>
              <a:rPr sz="2000" i="1" dirty="0">
                <a:latin typeface="Perpetua"/>
                <a:cs typeface="Perpetua"/>
              </a:rPr>
              <a:t>ot</a:t>
            </a:r>
            <a:r>
              <a:rPr sz="2000" i="1" spc="-95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A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4700" y="5038344"/>
            <a:ext cx="525779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8675" y="5071998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7860" y="5058155"/>
            <a:ext cx="71628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50927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4962144"/>
            <a:ext cx="321564" cy="321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4525" y="4964048"/>
            <a:ext cx="2159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1170" y="492417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490982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6979" y="4639055"/>
            <a:ext cx="807719" cy="982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2451" y="4699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0450" y="4611751"/>
          <a:ext cx="230505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</a:tblGrid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326891" y="3250692"/>
            <a:ext cx="868680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2800" y="3276600"/>
            <a:ext cx="762000" cy="393700"/>
          </a:xfrm>
          <a:custGeom>
            <a:avLst/>
            <a:gdLst/>
            <a:ahLst/>
            <a:cxnLst/>
            <a:rect l="l" t="t" r="r" b="b"/>
            <a:pathLst>
              <a:path w="762000" h="393700">
                <a:moveTo>
                  <a:pt x="0" y="393700"/>
                </a:moveTo>
                <a:lnTo>
                  <a:pt x="762000" y="393700"/>
                </a:lnTo>
                <a:lnTo>
                  <a:pt x="7620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7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Logika</a:t>
            </a:r>
            <a:r>
              <a:rPr sz="4000" spc="-5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NOT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538" y="1874647"/>
            <a:ext cx="710374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Perpetua"/>
                <a:cs typeface="Perpetua"/>
              </a:rPr>
              <a:t>”memiliki </a:t>
            </a:r>
            <a:r>
              <a:rPr sz="4400" spc="-15" dirty="0">
                <a:latin typeface="Perpetua"/>
                <a:cs typeface="Perpetua"/>
              </a:rPr>
              <a:t>konsep </a:t>
            </a:r>
            <a:r>
              <a:rPr sz="4400" spc="20" dirty="0">
                <a:latin typeface="Perpetua"/>
                <a:cs typeface="Perpetua"/>
              </a:rPr>
              <a:t>seperti </a:t>
            </a:r>
            <a:r>
              <a:rPr sz="4400" spc="-15" dirty="0">
                <a:latin typeface="Perpetua"/>
                <a:cs typeface="Perpetua"/>
              </a:rPr>
              <a:t>sebuah  </a:t>
            </a:r>
            <a:r>
              <a:rPr sz="4400" dirty="0">
                <a:latin typeface="Perpetua"/>
                <a:cs typeface="Perpetua"/>
              </a:rPr>
              <a:t>saklar </a:t>
            </a:r>
            <a:r>
              <a:rPr sz="4400" spc="-15" dirty="0">
                <a:latin typeface="Perpetua"/>
                <a:cs typeface="Perpetua"/>
              </a:rPr>
              <a:t>yang </a:t>
            </a:r>
            <a:r>
              <a:rPr sz="4400" spc="-5" dirty="0">
                <a:latin typeface="Perpetua"/>
                <a:cs typeface="Perpetua"/>
              </a:rPr>
              <a:t>dipasangkan </a:t>
            </a:r>
            <a:r>
              <a:rPr sz="4400" dirty="0">
                <a:latin typeface="Perpetua"/>
                <a:cs typeface="Perpetua"/>
              </a:rPr>
              <a:t>secara  </a:t>
            </a:r>
            <a:r>
              <a:rPr sz="4400" spc="-5" dirty="0">
                <a:latin typeface="Perpetua"/>
                <a:cs typeface="Perpetua"/>
              </a:rPr>
              <a:t>paralel dengan lampu dan </a:t>
            </a:r>
            <a:r>
              <a:rPr sz="4400" spc="5" dirty="0">
                <a:latin typeface="Perpetua"/>
                <a:cs typeface="Perpetua"/>
              </a:rPr>
              <a:t>diserikan  </a:t>
            </a:r>
            <a:r>
              <a:rPr sz="4400" spc="-5" dirty="0">
                <a:latin typeface="Perpetua"/>
                <a:cs typeface="Perpetua"/>
              </a:rPr>
              <a:t>dengan </a:t>
            </a:r>
            <a:r>
              <a:rPr sz="4400" spc="-10" dirty="0">
                <a:latin typeface="Perpetua"/>
                <a:cs typeface="Perpetua"/>
              </a:rPr>
              <a:t>sebuah</a:t>
            </a:r>
            <a:r>
              <a:rPr sz="4400" spc="-20" dirty="0">
                <a:latin typeface="Perpetua"/>
                <a:cs typeface="Perpetua"/>
              </a:rPr>
              <a:t> </a:t>
            </a:r>
            <a:r>
              <a:rPr sz="4400" spc="-85" dirty="0">
                <a:latin typeface="Perpetua"/>
                <a:cs typeface="Perpetua"/>
              </a:rPr>
              <a:t>resistor.”</a:t>
            </a:r>
            <a:endParaRPr sz="4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3247" y="3113151"/>
            <a:ext cx="1535430" cy="1549400"/>
          </a:xfrm>
          <a:custGeom>
            <a:avLst/>
            <a:gdLst/>
            <a:ahLst/>
            <a:cxnLst/>
            <a:rect l="l" t="t" r="r" b="b"/>
            <a:pathLst>
              <a:path w="1535430" h="1549400">
                <a:moveTo>
                  <a:pt x="633476" y="1511300"/>
                </a:moveTo>
                <a:lnTo>
                  <a:pt x="514350" y="1511300"/>
                </a:lnTo>
                <a:lnTo>
                  <a:pt x="629412" y="1549400"/>
                </a:lnTo>
                <a:lnTo>
                  <a:pt x="895096" y="1549400"/>
                </a:lnTo>
                <a:lnTo>
                  <a:pt x="967994" y="1524000"/>
                </a:lnTo>
                <a:lnTo>
                  <a:pt x="670560" y="1524000"/>
                </a:lnTo>
                <a:lnTo>
                  <a:pt x="633476" y="1511300"/>
                </a:lnTo>
                <a:close/>
              </a:path>
              <a:path w="1535430" h="1549400">
                <a:moveTo>
                  <a:pt x="965454" y="25400"/>
                </a:moveTo>
                <a:lnTo>
                  <a:pt x="773684" y="25400"/>
                </a:lnTo>
                <a:lnTo>
                  <a:pt x="810514" y="38100"/>
                </a:lnTo>
                <a:lnTo>
                  <a:pt x="884554" y="38100"/>
                </a:lnTo>
                <a:lnTo>
                  <a:pt x="1031494" y="88900"/>
                </a:lnTo>
                <a:lnTo>
                  <a:pt x="1100582" y="114300"/>
                </a:lnTo>
                <a:lnTo>
                  <a:pt x="1165225" y="152400"/>
                </a:lnTo>
                <a:lnTo>
                  <a:pt x="1195578" y="177800"/>
                </a:lnTo>
                <a:lnTo>
                  <a:pt x="1224915" y="190500"/>
                </a:lnTo>
                <a:lnTo>
                  <a:pt x="1279525" y="241300"/>
                </a:lnTo>
                <a:lnTo>
                  <a:pt x="1328928" y="292100"/>
                </a:lnTo>
                <a:lnTo>
                  <a:pt x="1372870" y="355600"/>
                </a:lnTo>
                <a:lnTo>
                  <a:pt x="1392555" y="381000"/>
                </a:lnTo>
                <a:lnTo>
                  <a:pt x="1410970" y="419100"/>
                </a:lnTo>
                <a:lnTo>
                  <a:pt x="1427734" y="444500"/>
                </a:lnTo>
                <a:lnTo>
                  <a:pt x="1442974" y="482600"/>
                </a:lnTo>
                <a:lnTo>
                  <a:pt x="1456690" y="508000"/>
                </a:lnTo>
                <a:lnTo>
                  <a:pt x="1468882" y="546100"/>
                </a:lnTo>
                <a:lnTo>
                  <a:pt x="1479423" y="584200"/>
                </a:lnTo>
                <a:lnTo>
                  <a:pt x="1488186" y="609600"/>
                </a:lnTo>
                <a:lnTo>
                  <a:pt x="1495425" y="647700"/>
                </a:lnTo>
                <a:lnTo>
                  <a:pt x="1500886" y="685800"/>
                </a:lnTo>
                <a:lnTo>
                  <a:pt x="1504696" y="723900"/>
                </a:lnTo>
                <a:lnTo>
                  <a:pt x="1506601" y="762000"/>
                </a:lnTo>
                <a:lnTo>
                  <a:pt x="1506728" y="800100"/>
                </a:lnTo>
                <a:lnTo>
                  <a:pt x="1505204" y="825500"/>
                </a:lnTo>
                <a:lnTo>
                  <a:pt x="1501648" y="863600"/>
                </a:lnTo>
                <a:lnTo>
                  <a:pt x="1496187" y="901700"/>
                </a:lnTo>
                <a:lnTo>
                  <a:pt x="1488948" y="939800"/>
                </a:lnTo>
                <a:lnTo>
                  <a:pt x="1479677" y="977900"/>
                </a:lnTo>
                <a:lnTo>
                  <a:pt x="1468374" y="1016000"/>
                </a:lnTo>
                <a:lnTo>
                  <a:pt x="1455293" y="1054100"/>
                </a:lnTo>
                <a:lnTo>
                  <a:pt x="1440561" y="1092200"/>
                </a:lnTo>
                <a:lnTo>
                  <a:pt x="1424305" y="1117600"/>
                </a:lnTo>
                <a:lnTo>
                  <a:pt x="1406398" y="1155700"/>
                </a:lnTo>
                <a:lnTo>
                  <a:pt x="1386967" y="1181100"/>
                </a:lnTo>
                <a:lnTo>
                  <a:pt x="1366266" y="1219200"/>
                </a:lnTo>
                <a:lnTo>
                  <a:pt x="1344168" y="1244600"/>
                </a:lnTo>
                <a:lnTo>
                  <a:pt x="1295908" y="1295400"/>
                </a:lnTo>
                <a:lnTo>
                  <a:pt x="1243076" y="1346200"/>
                </a:lnTo>
                <a:lnTo>
                  <a:pt x="1186053" y="1397000"/>
                </a:lnTo>
                <a:lnTo>
                  <a:pt x="1156081" y="1409700"/>
                </a:lnTo>
                <a:lnTo>
                  <a:pt x="1125220" y="1435100"/>
                </a:lnTo>
                <a:lnTo>
                  <a:pt x="1093470" y="1447800"/>
                </a:lnTo>
                <a:lnTo>
                  <a:pt x="1027938" y="1473200"/>
                </a:lnTo>
                <a:lnTo>
                  <a:pt x="924687" y="1511300"/>
                </a:lnTo>
                <a:lnTo>
                  <a:pt x="889381" y="1511300"/>
                </a:lnTo>
                <a:lnTo>
                  <a:pt x="853566" y="1524000"/>
                </a:lnTo>
                <a:lnTo>
                  <a:pt x="967994" y="1524000"/>
                </a:lnTo>
                <a:lnTo>
                  <a:pt x="1038860" y="1498600"/>
                </a:lnTo>
                <a:lnTo>
                  <a:pt x="1106932" y="1473200"/>
                </a:lnTo>
                <a:lnTo>
                  <a:pt x="1139825" y="1460500"/>
                </a:lnTo>
                <a:lnTo>
                  <a:pt x="1171829" y="1435100"/>
                </a:lnTo>
                <a:lnTo>
                  <a:pt x="1202944" y="1422400"/>
                </a:lnTo>
                <a:lnTo>
                  <a:pt x="1233043" y="1397000"/>
                </a:lnTo>
                <a:lnTo>
                  <a:pt x="1262126" y="1371600"/>
                </a:lnTo>
                <a:lnTo>
                  <a:pt x="1316990" y="1320800"/>
                </a:lnTo>
                <a:lnTo>
                  <a:pt x="1366901" y="1257300"/>
                </a:lnTo>
                <a:lnTo>
                  <a:pt x="1389888" y="1231900"/>
                </a:lnTo>
                <a:lnTo>
                  <a:pt x="1411478" y="1206500"/>
                </a:lnTo>
                <a:lnTo>
                  <a:pt x="1431544" y="1168400"/>
                </a:lnTo>
                <a:lnTo>
                  <a:pt x="1449959" y="1130300"/>
                </a:lnTo>
                <a:lnTo>
                  <a:pt x="1466977" y="1092200"/>
                </a:lnTo>
                <a:lnTo>
                  <a:pt x="1482217" y="1066800"/>
                </a:lnTo>
                <a:lnTo>
                  <a:pt x="1495806" y="1028700"/>
                </a:lnTo>
                <a:lnTo>
                  <a:pt x="1507363" y="990600"/>
                </a:lnTo>
                <a:lnTo>
                  <a:pt x="1517015" y="952500"/>
                </a:lnTo>
                <a:lnTo>
                  <a:pt x="1524508" y="914400"/>
                </a:lnTo>
                <a:lnTo>
                  <a:pt x="1529969" y="876300"/>
                </a:lnTo>
                <a:lnTo>
                  <a:pt x="1533652" y="838200"/>
                </a:lnTo>
                <a:lnTo>
                  <a:pt x="1535303" y="800100"/>
                </a:lnTo>
                <a:lnTo>
                  <a:pt x="1535176" y="762000"/>
                </a:lnTo>
                <a:lnTo>
                  <a:pt x="1533017" y="723900"/>
                </a:lnTo>
                <a:lnTo>
                  <a:pt x="1529207" y="685800"/>
                </a:lnTo>
                <a:lnTo>
                  <a:pt x="1523365" y="647700"/>
                </a:lnTo>
                <a:lnTo>
                  <a:pt x="1515999" y="609600"/>
                </a:lnTo>
                <a:lnTo>
                  <a:pt x="1506728" y="571500"/>
                </a:lnTo>
                <a:lnTo>
                  <a:pt x="1495679" y="533400"/>
                </a:lnTo>
                <a:lnTo>
                  <a:pt x="1483106" y="495300"/>
                </a:lnTo>
                <a:lnTo>
                  <a:pt x="1468882" y="469900"/>
                </a:lnTo>
                <a:lnTo>
                  <a:pt x="1453007" y="431800"/>
                </a:lnTo>
                <a:lnTo>
                  <a:pt x="1435481" y="393700"/>
                </a:lnTo>
                <a:lnTo>
                  <a:pt x="1416431" y="368300"/>
                </a:lnTo>
                <a:lnTo>
                  <a:pt x="1395857" y="330200"/>
                </a:lnTo>
                <a:lnTo>
                  <a:pt x="1373759" y="304800"/>
                </a:lnTo>
                <a:lnTo>
                  <a:pt x="1350264" y="279400"/>
                </a:lnTo>
                <a:lnTo>
                  <a:pt x="1325245" y="254000"/>
                </a:lnTo>
                <a:lnTo>
                  <a:pt x="1298956" y="215900"/>
                </a:lnTo>
                <a:lnTo>
                  <a:pt x="1271270" y="190500"/>
                </a:lnTo>
                <a:lnTo>
                  <a:pt x="1242060" y="177800"/>
                </a:lnTo>
                <a:lnTo>
                  <a:pt x="1211707" y="152400"/>
                </a:lnTo>
                <a:lnTo>
                  <a:pt x="1180084" y="127000"/>
                </a:lnTo>
                <a:lnTo>
                  <a:pt x="1147191" y="101600"/>
                </a:lnTo>
                <a:lnTo>
                  <a:pt x="1113028" y="88900"/>
                </a:lnTo>
                <a:lnTo>
                  <a:pt x="1077595" y="76200"/>
                </a:lnTo>
                <a:lnTo>
                  <a:pt x="1041146" y="50800"/>
                </a:lnTo>
                <a:lnTo>
                  <a:pt x="965454" y="25400"/>
                </a:lnTo>
                <a:close/>
              </a:path>
              <a:path w="1535430" h="1549400">
                <a:moveTo>
                  <a:pt x="522732" y="1485900"/>
                </a:moveTo>
                <a:lnTo>
                  <a:pt x="448056" y="1485900"/>
                </a:lnTo>
                <a:lnTo>
                  <a:pt x="469772" y="1498600"/>
                </a:lnTo>
                <a:lnTo>
                  <a:pt x="491871" y="1511300"/>
                </a:lnTo>
                <a:lnTo>
                  <a:pt x="596391" y="1511300"/>
                </a:lnTo>
                <a:lnTo>
                  <a:pt x="522732" y="1485900"/>
                </a:lnTo>
                <a:close/>
              </a:path>
              <a:path w="1535430" h="1549400">
                <a:moveTo>
                  <a:pt x="46444" y="1048203"/>
                </a:moveTo>
                <a:lnTo>
                  <a:pt x="40424" y="1072990"/>
                </a:lnTo>
                <a:lnTo>
                  <a:pt x="47244" y="1092200"/>
                </a:lnTo>
                <a:lnTo>
                  <a:pt x="57022" y="1104900"/>
                </a:lnTo>
                <a:lnTo>
                  <a:pt x="67309" y="1130300"/>
                </a:lnTo>
                <a:lnTo>
                  <a:pt x="78104" y="1155700"/>
                </a:lnTo>
                <a:lnTo>
                  <a:pt x="89789" y="1168400"/>
                </a:lnTo>
                <a:lnTo>
                  <a:pt x="114427" y="1206500"/>
                </a:lnTo>
                <a:lnTo>
                  <a:pt x="141351" y="1244600"/>
                </a:lnTo>
                <a:lnTo>
                  <a:pt x="170560" y="1282700"/>
                </a:lnTo>
                <a:lnTo>
                  <a:pt x="201676" y="1320800"/>
                </a:lnTo>
                <a:lnTo>
                  <a:pt x="234822" y="1346200"/>
                </a:lnTo>
                <a:lnTo>
                  <a:pt x="269747" y="1384300"/>
                </a:lnTo>
                <a:lnTo>
                  <a:pt x="306578" y="1409700"/>
                </a:lnTo>
                <a:lnTo>
                  <a:pt x="344932" y="1435100"/>
                </a:lnTo>
                <a:lnTo>
                  <a:pt x="405638" y="1473200"/>
                </a:lnTo>
                <a:lnTo>
                  <a:pt x="426720" y="1485900"/>
                </a:lnTo>
                <a:lnTo>
                  <a:pt x="501269" y="1485900"/>
                </a:lnTo>
                <a:lnTo>
                  <a:pt x="459104" y="1460500"/>
                </a:lnTo>
                <a:lnTo>
                  <a:pt x="438531" y="1460500"/>
                </a:lnTo>
                <a:lnTo>
                  <a:pt x="418210" y="1447800"/>
                </a:lnTo>
                <a:lnTo>
                  <a:pt x="378968" y="1422400"/>
                </a:lnTo>
                <a:lnTo>
                  <a:pt x="322579" y="1384300"/>
                </a:lnTo>
                <a:lnTo>
                  <a:pt x="287020" y="1358900"/>
                </a:lnTo>
                <a:lnTo>
                  <a:pt x="253491" y="1333500"/>
                </a:lnTo>
                <a:lnTo>
                  <a:pt x="221615" y="1295400"/>
                </a:lnTo>
                <a:lnTo>
                  <a:pt x="191643" y="1270000"/>
                </a:lnTo>
                <a:lnTo>
                  <a:pt x="163576" y="1231900"/>
                </a:lnTo>
                <a:lnTo>
                  <a:pt x="137795" y="1193800"/>
                </a:lnTo>
                <a:lnTo>
                  <a:pt x="113919" y="1155700"/>
                </a:lnTo>
                <a:lnTo>
                  <a:pt x="102997" y="1143000"/>
                </a:lnTo>
                <a:lnTo>
                  <a:pt x="92583" y="1117600"/>
                </a:lnTo>
                <a:lnTo>
                  <a:pt x="82677" y="1092200"/>
                </a:lnTo>
                <a:lnTo>
                  <a:pt x="73278" y="1079500"/>
                </a:lnTo>
                <a:lnTo>
                  <a:pt x="71400" y="1073975"/>
                </a:lnTo>
                <a:lnTo>
                  <a:pt x="46444" y="1048203"/>
                </a:lnTo>
                <a:close/>
              </a:path>
              <a:path w="1535430" h="1549400">
                <a:moveTo>
                  <a:pt x="28575" y="990600"/>
                </a:moveTo>
                <a:lnTo>
                  <a:pt x="1651" y="1117600"/>
                </a:lnTo>
                <a:lnTo>
                  <a:pt x="0" y="1130300"/>
                </a:lnTo>
                <a:lnTo>
                  <a:pt x="27813" y="1130300"/>
                </a:lnTo>
                <a:lnTo>
                  <a:pt x="29590" y="1117600"/>
                </a:lnTo>
                <a:lnTo>
                  <a:pt x="40424" y="1072990"/>
                </a:lnTo>
                <a:lnTo>
                  <a:pt x="38227" y="1066800"/>
                </a:lnTo>
                <a:lnTo>
                  <a:pt x="29845" y="1041400"/>
                </a:lnTo>
                <a:lnTo>
                  <a:pt x="23749" y="1028700"/>
                </a:lnTo>
                <a:lnTo>
                  <a:pt x="50672" y="1016000"/>
                </a:lnTo>
                <a:lnTo>
                  <a:pt x="54845" y="1016000"/>
                </a:lnTo>
                <a:lnTo>
                  <a:pt x="28575" y="990600"/>
                </a:lnTo>
                <a:close/>
              </a:path>
              <a:path w="1535430" h="1549400">
                <a:moveTo>
                  <a:pt x="54845" y="1016000"/>
                </a:moveTo>
                <a:lnTo>
                  <a:pt x="50672" y="1016000"/>
                </a:lnTo>
                <a:lnTo>
                  <a:pt x="56515" y="1041400"/>
                </a:lnTo>
                <a:lnTo>
                  <a:pt x="64643" y="1054100"/>
                </a:lnTo>
                <a:lnTo>
                  <a:pt x="71400" y="1073975"/>
                </a:lnTo>
                <a:lnTo>
                  <a:pt x="101346" y="1104900"/>
                </a:lnTo>
                <a:lnTo>
                  <a:pt x="116204" y="1104900"/>
                </a:lnTo>
                <a:lnTo>
                  <a:pt x="126746" y="1092200"/>
                </a:lnTo>
                <a:lnTo>
                  <a:pt x="126365" y="1079500"/>
                </a:lnTo>
                <a:lnTo>
                  <a:pt x="120522" y="1079500"/>
                </a:lnTo>
                <a:lnTo>
                  <a:pt x="54845" y="1016000"/>
                </a:lnTo>
                <a:close/>
              </a:path>
              <a:path w="1535430" h="1549400">
                <a:moveTo>
                  <a:pt x="53593" y="1028700"/>
                </a:moveTo>
                <a:lnTo>
                  <a:pt x="51181" y="1028700"/>
                </a:lnTo>
                <a:lnTo>
                  <a:pt x="46444" y="1048203"/>
                </a:lnTo>
                <a:lnTo>
                  <a:pt x="71400" y="1073975"/>
                </a:lnTo>
                <a:lnTo>
                  <a:pt x="64643" y="1054100"/>
                </a:lnTo>
                <a:lnTo>
                  <a:pt x="56515" y="1041400"/>
                </a:lnTo>
                <a:lnTo>
                  <a:pt x="53593" y="1028700"/>
                </a:lnTo>
                <a:close/>
              </a:path>
              <a:path w="1535430" h="1549400">
                <a:moveTo>
                  <a:pt x="50672" y="1016000"/>
                </a:moveTo>
                <a:lnTo>
                  <a:pt x="23749" y="1028700"/>
                </a:lnTo>
                <a:lnTo>
                  <a:pt x="29845" y="1041400"/>
                </a:lnTo>
                <a:lnTo>
                  <a:pt x="38227" y="1066800"/>
                </a:lnTo>
                <a:lnTo>
                  <a:pt x="40424" y="1072990"/>
                </a:lnTo>
                <a:lnTo>
                  <a:pt x="46444" y="1048203"/>
                </a:lnTo>
                <a:lnTo>
                  <a:pt x="27559" y="1028700"/>
                </a:lnTo>
                <a:lnTo>
                  <a:pt x="53593" y="1028700"/>
                </a:lnTo>
                <a:lnTo>
                  <a:pt x="50672" y="1016000"/>
                </a:lnTo>
                <a:close/>
              </a:path>
              <a:path w="1535430" h="1549400">
                <a:moveTo>
                  <a:pt x="51181" y="1028700"/>
                </a:moveTo>
                <a:lnTo>
                  <a:pt x="27559" y="1028700"/>
                </a:lnTo>
                <a:lnTo>
                  <a:pt x="46444" y="1048203"/>
                </a:lnTo>
                <a:lnTo>
                  <a:pt x="51181" y="1028700"/>
                </a:lnTo>
                <a:close/>
              </a:path>
              <a:path w="1535430" h="1549400">
                <a:moveTo>
                  <a:pt x="773684" y="25400"/>
                </a:moveTo>
                <a:lnTo>
                  <a:pt x="549910" y="25400"/>
                </a:lnTo>
                <a:lnTo>
                  <a:pt x="444753" y="63500"/>
                </a:lnTo>
                <a:lnTo>
                  <a:pt x="411099" y="88900"/>
                </a:lnTo>
                <a:lnTo>
                  <a:pt x="378206" y="101600"/>
                </a:lnTo>
                <a:lnTo>
                  <a:pt x="346202" y="127000"/>
                </a:lnTo>
                <a:lnTo>
                  <a:pt x="314959" y="139700"/>
                </a:lnTo>
                <a:lnTo>
                  <a:pt x="284860" y="165100"/>
                </a:lnTo>
                <a:lnTo>
                  <a:pt x="255904" y="190500"/>
                </a:lnTo>
                <a:lnTo>
                  <a:pt x="201040" y="241300"/>
                </a:lnTo>
                <a:lnTo>
                  <a:pt x="151129" y="292100"/>
                </a:lnTo>
                <a:lnTo>
                  <a:pt x="128143" y="330200"/>
                </a:lnTo>
                <a:lnTo>
                  <a:pt x="106553" y="355600"/>
                </a:lnTo>
                <a:lnTo>
                  <a:pt x="86487" y="393700"/>
                </a:lnTo>
                <a:lnTo>
                  <a:pt x="67945" y="419100"/>
                </a:lnTo>
                <a:lnTo>
                  <a:pt x="51053" y="457200"/>
                </a:lnTo>
                <a:lnTo>
                  <a:pt x="35814" y="495300"/>
                </a:lnTo>
                <a:lnTo>
                  <a:pt x="22478" y="533400"/>
                </a:lnTo>
                <a:lnTo>
                  <a:pt x="49403" y="546100"/>
                </a:lnTo>
                <a:lnTo>
                  <a:pt x="62738" y="508000"/>
                </a:lnTo>
                <a:lnTo>
                  <a:pt x="77343" y="469900"/>
                </a:lnTo>
                <a:lnTo>
                  <a:pt x="93726" y="431800"/>
                </a:lnTo>
                <a:lnTo>
                  <a:pt x="111633" y="406400"/>
                </a:lnTo>
                <a:lnTo>
                  <a:pt x="130937" y="368300"/>
                </a:lnTo>
                <a:lnTo>
                  <a:pt x="151765" y="342900"/>
                </a:lnTo>
                <a:lnTo>
                  <a:pt x="173863" y="317500"/>
                </a:lnTo>
                <a:lnTo>
                  <a:pt x="197358" y="279400"/>
                </a:lnTo>
                <a:lnTo>
                  <a:pt x="221996" y="254000"/>
                </a:lnTo>
                <a:lnTo>
                  <a:pt x="247903" y="228600"/>
                </a:lnTo>
                <a:lnTo>
                  <a:pt x="274828" y="203200"/>
                </a:lnTo>
                <a:lnTo>
                  <a:pt x="302895" y="190500"/>
                </a:lnTo>
                <a:lnTo>
                  <a:pt x="331978" y="165100"/>
                </a:lnTo>
                <a:lnTo>
                  <a:pt x="361950" y="139700"/>
                </a:lnTo>
                <a:lnTo>
                  <a:pt x="424434" y="114300"/>
                </a:lnTo>
                <a:lnTo>
                  <a:pt x="456946" y="101600"/>
                </a:lnTo>
                <a:lnTo>
                  <a:pt x="490093" y="76200"/>
                </a:lnTo>
                <a:lnTo>
                  <a:pt x="524002" y="63500"/>
                </a:lnTo>
                <a:lnTo>
                  <a:pt x="558419" y="63500"/>
                </a:lnTo>
                <a:lnTo>
                  <a:pt x="628650" y="38100"/>
                </a:lnTo>
                <a:lnTo>
                  <a:pt x="737108" y="38100"/>
                </a:lnTo>
                <a:lnTo>
                  <a:pt x="773684" y="25400"/>
                </a:lnTo>
                <a:close/>
              </a:path>
              <a:path w="1535430" h="1549400">
                <a:moveTo>
                  <a:pt x="888619" y="12700"/>
                </a:moveTo>
                <a:lnTo>
                  <a:pt x="622935" y="12700"/>
                </a:lnTo>
                <a:lnTo>
                  <a:pt x="586104" y="25400"/>
                </a:lnTo>
                <a:lnTo>
                  <a:pt x="927100" y="25400"/>
                </a:lnTo>
                <a:lnTo>
                  <a:pt x="888619" y="12700"/>
                </a:lnTo>
                <a:close/>
              </a:path>
              <a:path w="1535430" h="1549400">
                <a:moveTo>
                  <a:pt x="811784" y="0"/>
                </a:moveTo>
                <a:lnTo>
                  <a:pt x="697610" y="0"/>
                </a:lnTo>
                <a:lnTo>
                  <a:pt x="660146" y="12700"/>
                </a:lnTo>
                <a:lnTo>
                  <a:pt x="850138" y="12700"/>
                </a:lnTo>
                <a:lnTo>
                  <a:pt x="811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0907" y="3398520"/>
            <a:ext cx="576071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429000"/>
            <a:ext cx="440055" cy="236854"/>
          </a:xfrm>
          <a:custGeom>
            <a:avLst/>
            <a:gdLst/>
            <a:ahLst/>
            <a:cxnLst/>
            <a:rect l="l" t="t" r="r" b="b"/>
            <a:pathLst>
              <a:path w="440055" h="236854">
                <a:moveTo>
                  <a:pt x="0" y="236600"/>
                </a:moveTo>
                <a:lnTo>
                  <a:pt x="4396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3247" y="3113151"/>
            <a:ext cx="1535430" cy="1549400"/>
          </a:xfrm>
          <a:custGeom>
            <a:avLst/>
            <a:gdLst/>
            <a:ahLst/>
            <a:cxnLst/>
            <a:rect l="l" t="t" r="r" b="b"/>
            <a:pathLst>
              <a:path w="1535430" h="1549400">
                <a:moveTo>
                  <a:pt x="633476" y="1511300"/>
                </a:moveTo>
                <a:lnTo>
                  <a:pt x="514350" y="1511300"/>
                </a:lnTo>
                <a:lnTo>
                  <a:pt x="629412" y="1549400"/>
                </a:lnTo>
                <a:lnTo>
                  <a:pt x="895096" y="1549400"/>
                </a:lnTo>
                <a:lnTo>
                  <a:pt x="967994" y="1524000"/>
                </a:lnTo>
                <a:lnTo>
                  <a:pt x="670560" y="1524000"/>
                </a:lnTo>
                <a:lnTo>
                  <a:pt x="633476" y="1511300"/>
                </a:lnTo>
                <a:close/>
              </a:path>
              <a:path w="1535430" h="1549400">
                <a:moveTo>
                  <a:pt x="965454" y="25400"/>
                </a:moveTo>
                <a:lnTo>
                  <a:pt x="773684" y="25400"/>
                </a:lnTo>
                <a:lnTo>
                  <a:pt x="810514" y="38100"/>
                </a:lnTo>
                <a:lnTo>
                  <a:pt x="884554" y="38100"/>
                </a:lnTo>
                <a:lnTo>
                  <a:pt x="1031494" y="88900"/>
                </a:lnTo>
                <a:lnTo>
                  <a:pt x="1100582" y="114300"/>
                </a:lnTo>
                <a:lnTo>
                  <a:pt x="1165225" y="152400"/>
                </a:lnTo>
                <a:lnTo>
                  <a:pt x="1195578" y="177800"/>
                </a:lnTo>
                <a:lnTo>
                  <a:pt x="1224915" y="190500"/>
                </a:lnTo>
                <a:lnTo>
                  <a:pt x="1279525" y="241300"/>
                </a:lnTo>
                <a:lnTo>
                  <a:pt x="1328928" y="292100"/>
                </a:lnTo>
                <a:lnTo>
                  <a:pt x="1372870" y="355600"/>
                </a:lnTo>
                <a:lnTo>
                  <a:pt x="1392555" y="381000"/>
                </a:lnTo>
                <a:lnTo>
                  <a:pt x="1410970" y="419100"/>
                </a:lnTo>
                <a:lnTo>
                  <a:pt x="1427734" y="444500"/>
                </a:lnTo>
                <a:lnTo>
                  <a:pt x="1442974" y="482600"/>
                </a:lnTo>
                <a:lnTo>
                  <a:pt x="1456690" y="508000"/>
                </a:lnTo>
                <a:lnTo>
                  <a:pt x="1468882" y="546100"/>
                </a:lnTo>
                <a:lnTo>
                  <a:pt x="1479423" y="584200"/>
                </a:lnTo>
                <a:lnTo>
                  <a:pt x="1488186" y="609600"/>
                </a:lnTo>
                <a:lnTo>
                  <a:pt x="1495425" y="647700"/>
                </a:lnTo>
                <a:lnTo>
                  <a:pt x="1500886" y="685800"/>
                </a:lnTo>
                <a:lnTo>
                  <a:pt x="1504696" y="723900"/>
                </a:lnTo>
                <a:lnTo>
                  <a:pt x="1506601" y="762000"/>
                </a:lnTo>
                <a:lnTo>
                  <a:pt x="1506728" y="800100"/>
                </a:lnTo>
                <a:lnTo>
                  <a:pt x="1505204" y="825500"/>
                </a:lnTo>
                <a:lnTo>
                  <a:pt x="1501648" y="863600"/>
                </a:lnTo>
                <a:lnTo>
                  <a:pt x="1496187" y="901700"/>
                </a:lnTo>
                <a:lnTo>
                  <a:pt x="1488948" y="939800"/>
                </a:lnTo>
                <a:lnTo>
                  <a:pt x="1479677" y="977900"/>
                </a:lnTo>
                <a:lnTo>
                  <a:pt x="1468374" y="1016000"/>
                </a:lnTo>
                <a:lnTo>
                  <a:pt x="1455293" y="1054100"/>
                </a:lnTo>
                <a:lnTo>
                  <a:pt x="1440561" y="1092200"/>
                </a:lnTo>
                <a:lnTo>
                  <a:pt x="1424305" y="1117600"/>
                </a:lnTo>
                <a:lnTo>
                  <a:pt x="1406398" y="1155700"/>
                </a:lnTo>
                <a:lnTo>
                  <a:pt x="1386967" y="1181100"/>
                </a:lnTo>
                <a:lnTo>
                  <a:pt x="1366266" y="1219200"/>
                </a:lnTo>
                <a:lnTo>
                  <a:pt x="1344168" y="1244600"/>
                </a:lnTo>
                <a:lnTo>
                  <a:pt x="1295908" y="1295400"/>
                </a:lnTo>
                <a:lnTo>
                  <a:pt x="1243076" y="1346200"/>
                </a:lnTo>
                <a:lnTo>
                  <a:pt x="1186053" y="1397000"/>
                </a:lnTo>
                <a:lnTo>
                  <a:pt x="1156081" y="1409700"/>
                </a:lnTo>
                <a:lnTo>
                  <a:pt x="1125220" y="1435100"/>
                </a:lnTo>
                <a:lnTo>
                  <a:pt x="1093470" y="1447800"/>
                </a:lnTo>
                <a:lnTo>
                  <a:pt x="1027938" y="1473200"/>
                </a:lnTo>
                <a:lnTo>
                  <a:pt x="924687" y="1511300"/>
                </a:lnTo>
                <a:lnTo>
                  <a:pt x="889381" y="1511300"/>
                </a:lnTo>
                <a:lnTo>
                  <a:pt x="853566" y="1524000"/>
                </a:lnTo>
                <a:lnTo>
                  <a:pt x="967994" y="1524000"/>
                </a:lnTo>
                <a:lnTo>
                  <a:pt x="1038860" y="1498600"/>
                </a:lnTo>
                <a:lnTo>
                  <a:pt x="1106932" y="1473200"/>
                </a:lnTo>
                <a:lnTo>
                  <a:pt x="1139825" y="1460500"/>
                </a:lnTo>
                <a:lnTo>
                  <a:pt x="1171829" y="1435100"/>
                </a:lnTo>
                <a:lnTo>
                  <a:pt x="1202944" y="1422400"/>
                </a:lnTo>
                <a:lnTo>
                  <a:pt x="1233043" y="1397000"/>
                </a:lnTo>
                <a:lnTo>
                  <a:pt x="1262126" y="1371600"/>
                </a:lnTo>
                <a:lnTo>
                  <a:pt x="1316990" y="1320800"/>
                </a:lnTo>
                <a:lnTo>
                  <a:pt x="1366901" y="1257300"/>
                </a:lnTo>
                <a:lnTo>
                  <a:pt x="1389888" y="1231900"/>
                </a:lnTo>
                <a:lnTo>
                  <a:pt x="1411478" y="1206500"/>
                </a:lnTo>
                <a:lnTo>
                  <a:pt x="1431544" y="1168400"/>
                </a:lnTo>
                <a:lnTo>
                  <a:pt x="1449959" y="1130300"/>
                </a:lnTo>
                <a:lnTo>
                  <a:pt x="1466977" y="1092200"/>
                </a:lnTo>
                <a:lnTo>
                  <a:pt x="1482217" y="1066800"/>
                </a:lnTo>
                <a:lnTo>
                  <a:pt x="1495806" y="1028700"/>
                </a:lnTo>
                <a:lnTo>
                  <a:pt x="1507363" y="990600"/>
                </a:lnTo>
                <a:lnTo>
                  <a:pt x="1517015" y="952500"/>
                </a:lnTo>
                <a:lnTo>
                  <a:pt x="1524508" y="914400"/>
                </a:lnTo>
                <a:lnTo>
                  <a:pt x="1529969" y="876300"/>
                </a:lnTo>
                <a:lnTo>
                  <a:pt x="1533652" y="838200"/>
                </a:lnTo>
                <a:lnTo>
                  <a:pt x="1535303" y="800100"/>
                </a:lnTo>
                <a:lnTo>
                  <a:pt x="1535176" y="762000"/>
                </a:lnTo>
                <a:lnTo>
                  <a:pt x="1533017" y="723900"/>
                </a:lnTo>
                <a:lnTo>
                  <a:pt x="1529207" y="685800"/>
                </a:lnTo>
                <a:lnTo>
                  <a:pt x="1523365" y="647700"/>
                </a:lnTo>
                <a:lnTo>
                  <a:pt x="1515999" y="609600"/>
                </a:lnTo>
                <a:lnTo>
                  <a:pt x="1506728" y="571500"/>
                </a:lnTo>
                <a:lnTo>
                  <a:pt x="1495679" y="533400"/>
                </a:lnTo>
                <a:lnTo>
                  <a:pt x="1483106" y="495300"/>
                </a:lnTo>
                <a:lnTo>
                  <a:pt x="1468882" y="469900"/>
                </a:lnTo>
                <a:lnTo>
                  <a:pt x="1453007" y="431800"/>
                </a:lnTo>
                <a:lnTo>
                  <a:pt x="1435481" y="393700"/>
                </a:lnTo>
                <a:lnTo>
                  <a:pt x="1416431" y="368300"/>
                </a:lnTo>
                <a:lnTo>
                  <a:pt x="1395857" y="330200"/>
                </a:lnTo>
                <a:lnTo>
                  <a:pt x="1373759" y="304800"/>
                </a:lnTo>
                <a:lnTo>
                  <a:pt x="1350264" y="279400"/>
                </a:lnTo>
                <a:lnTo>
                  <a:pt x="1325245" y="254000"/>
                </a:lnTo>
                <a:lnTo>
                  <a:pt x="1298956" y="215900"/>
                </a:lnTo>
                <a:lnTo>
                  <a:pt x="1271270" y="190500"/>
                </a:lnTo>
                <a:lnTo>
                  <a:pt x="1242060" y="177800"/>
                </a:lnTo>
                <a:lnTo>
                  <a:pt x="1211707" y="152400"/>
                </a:lnTo>
                <a:lnTo>
                  <a:pt x="1180084" y="127000"/>
                </a:lnTo>
                <a:lnTo>
                  <a:pt x="1147191" y="101600"/>
                </a:lnTo>
                <a:lnTo>
                  <a:pt x="1113028" y="88900"/>
                </a:lnTo>
                <a:lnTo>
                  <a:pt x="1077595" y="76200"/>
                </a:lnTo>
                <a:lnTo>
                  <a:pt x="1041146" y="50800"/>
                </a:lnTo>
                <a:lnTo>
                  <a:pt x="965454" y="25400"/>
                </a:lnTo>
                <a:close/>
              </a:path>
              <a:path w="1535430" h="1549400">
                <a:moveTo>
                  <a:pt x="522732" y="1485900"/>
                </a:moveTo>
                <a:lnTo>
                  <a:pt x="448056" y="1485900"/>
                </a:lnTo>
                <a:lnTo>
                  <a:pt x="469772" y="1498600"/>
                </a:lnTo>
                <a:lnTo>
                  <a:pt x="491871" y="1511300"/>
                </a:lnTo>
                <a:lnTo>
                  <a:pt x="596391" y="1511300"/>
                </a:lnTo>
                <a:lnTo>
                  <a:pt x="522732" y="1485900"/>
                </a:lnTo>
                <a:close/>
              </a:path>
              <a:path w="1535430" h="1549400">
                <a:moveTo>
                  <a:pt x="46444" y="1048203"/>
                </a:moveTo>
                <a:lnTo>
                  <a:pt x="40424" y="1072990"/>
                </a:lnTo>
                <a:lnTo>
                  <a:pt x="47244" y="1092200"/>
                </a:lnTo>
                <a:lnTo>
                  <a:pt x="57022" y="1104900"/>
                </a:lnTo>
                <a:lnTo>
                  <a:pt x="67309" y="1130300"/>
                </a:lnTo>
                <a:lnTo>
                  <a:pt x="78104" y="1155700"/>
                </a:lnTo>
                <a:lnTo>
                  <a:pt x="89789" y="1168400"/>
                </a:lnTo>
                <a:lnTo>
                  <a:pt x="114427" y="1206500"/>
                </a:lnTo>
                <a:lnTo>
                  <a:pt x="141351" y="1244600"/>
                </a:lnTo>
                <a:lnTo>
                  <a:pt x="170560" y="1282700"/>
                </a:lnTo>
                <a:lnTo>
                  <a:pt x="201676" y="1320800"/>
                </a:lnTo>
                <a:lnTo>
                  <a:pt x="234822" y="1346200"/>
                </a:lnTo>
                <a:lnTo>
                  <a:pt x="269747" y="1384300"/>
                </a:lnTo>
                <a:lnTo>
                  <a:pt x="306578" y="1409700"/>
                </a:lnTo>
                <a:lnTo>
                  <a:pt x="344932" y="1435100"/>
                </a:lnTo>
                <a:lnTo>
                  <a:pt x="405638" y="1473200"/>
                </a:lnTo>
                <a:lnTo>
                  <a:pt x="426720" y="1485900"/>
                </a:lnTo>
                <a:lnTo>
                  <a:pt x="501269" y="1485900"/>
                </a:lnTo>
                <a:lnTo>
                  <a:pt x="459104" y="1460500"/>
                </a:lnTo>
                <a:lnTo>
                  <a:pt x="438531" y="1460500"/>
                </a:lnTo>
                <a:lnTo>
                  <a:pt x="418210" y="1447800"/>
                </a:lnTo>
                <a:lnTo>
                  <a:pt x="378968" y="1422400"/>
                </a:lnTo>
                <a:lnTo>
                  <a:pt x="322579" y="1384300"/>
                </a:lnTo>
                <a:lnTo>
                  <a:pt x="287020" y="1358900"/>
                </a:lnTo>
                <a:lnTo>
                  <a:pt x="253491" y="1333500"/>
                </a:lnTo>
                <a:lnTo>
                  <a:pt x="221615" y="1295400"/>
                </a:lnTo>
                <a:lnTo>
                  <a:pt x="191643" y="1270000"/>
                </a:lnTo>
                <a:lnTo>
                  <a:pt x="163576" y="1231900"/>
                </a:lnTo>
                <a:lnTo>
                  <a:pt x="137795" y="1193800"/>
                </a:lnTo>
                <a:lnTo>
                  <a:pt x="113919" y="1155700"/>
                </a:lnTo>
                <a:lnTo>
                  <a:pt x="102997" y="1143000"/>
                </a:lnTo>
                <a:lnTo>
                  <a:pt x="92583" y="1117600"/>
                </a:lnTo>
                <a:lnTo>
                  <a:pt x="82677" y="1092200"/>
                </a:lnTo>
                <a:lnTo>
                  <a:pt x="73278" y="1079500"/>
                </a:lnTo>
                <a:lnTo>
                  <a:pt x="71400" y="1073975"/>
                </a:lnTo>
                <a:lnTo>
                  <a:pt x="46444" y="1048203"/>
                </a:lnTo>
                <a:close/>
              </a:path>
              <a:path w="1535430" h="1549400">
                <a:moveTo>
                  <a:pt x="28575" y="990600"/>
                </a:moveTo>
                <a:lnTo>
                  <a:pt x="1651" y="1117600"/>
                </a:lnTo>
                <a:lnTo>
                  <a:pt x="0" y="1130300"/>
                </a:lnTo>
                <a:lnTo>
                  <a:pt x="27813" y="1130300"/>
                </a:lnTo>
                <a:lnTo>
                  <a:pt x="29590" y="1117600"/>
                </a:lnTo>
                <a:lnTo>
                  <a:pt x="40424" y="1072990"/>
                </a:lnTo>
                <a:lnTo>
                  <a:pt x="38227" y="1066800"/>
                </a:lnTo>
                <a:lnTo>
                  <a:pt x="29845" y="1041400"/>
                </a:lnTo>
                <a:lnTo>
                  <a:pt x="23749" y="1028700"/>
                </a:lnTo>
                <a:lnTo>
                  <a:pt x="50672" y="1016000"/>
                </a:lnTo>
                <a:lnTo>
                  <a:pt x="54845" y="1016000"/>
                </a:lnTo>
                <a:lnTo>
                  <a:pt x="28575" y="990600"/>
                </a:lnTo>
                <a:close/>
              </a:path>
              <a:path w="1535430" h="1549400">
                <a:moveTo>
                  <a:pt x="54845" y="1016000"/>
                </a:moveTo>
                <a:lnTo>
                  <a:pt x="50672" y="1016000"/>
                </a:lnTo>
                <a:lnTo>
                  <a:pt x="56515" y="1041400"/>
                </a:lnTo>
                <a:lnTo>
                  <a:pt x="64643" y="1054100"/>
                </a:lnTo>
                <a:lnTo>
                  <a:pt x="71400" y="1073975"/>
                </a:lnTo>
                <a:lnTo>
                  <a:pt x="101346" y="1104900"/>
                </a:lnTo>
                <a:lnTo>
                  <a:pt x="116204" y="1104900"/>
                </a:lnTo>
                <a:lnTo>
                  <a:pt x="126746" y="1092200"/>
                </a:lnTo>
                <a:lnTo>
                  <a:pt x="126365" y="1079500"/>
                </a:lnTo>
                <a:lnTo>
                  <a:pt x="120522" y="1079500"/>
                </a:lnTo>
                <a:lnTo>
                  <a:pt x="54845" y="1016000"/>
                </a:lnTo>
                <a:close/>
              </a:path>
              <a:path w="1535430" h="1549400">
                <a:moveTo>
                  <a:pt x="53593" y="1028700"/>
                </a:moveTo>
                <a:lnTo>
                  <a:pt x="51181" y="1028700"/>
                </a:lnTo>
                <a:lnTo>
                  <a:pt x="46444" y="1048203"/>
                </a:lnTo>
                <a:lnTo>
                  <a:pt x="71400" y="1073975"/>
                </a:lnTo>
                <a:lnTo>
                  <a:pt x="64643" y="1054100"/>
                </a:lnTo>
                <a:lnTo>
                  <a:pt x="56515" y="1041400"/>
                </a:lnTo>
                <a:lnTo>
                  <a:pt x="53593" y="1028700"/>
                </a:lnTo>
                <a:close/>
              </a:path>
              <a:path w="1535430" h="1549400">
                <a:moveTo>
                  <a:pt x="50672" y="1016000"/>
                </a:moveTo>
                <a:lnTo>
                  <a:pt x="23749" y="1028700"/>
                </a:lnTo>
                <a:lnTo>
                  <a:pt x="29845" y="1041400"/>
                </a:lnTo>
                <a:lnTo>
                  <a:pt x="38227" y="1066800"/>
                </a:lnTo>
                <a:lnTo>
                  <a:pt x="40424" y="1072990"/>
                </a:lnTo>
                <a:lnTo>
                  <a:pt x="46444" y="1048203"/>
                </a:lnTo>
                <a:lnTo>
                  <a:pt x="27559" y="1028700"/>
                </a:lnTo>
                <a:lnTo>
                  <a:pt x="53593" y="1028700"/>
                </a:lnTo>
                <a:lnTo>
                  <a:pt x="50672" y="1016000"/>
                </a:lnTo>
                <a:close/>
              </a:path>
              <a:path w="1535430" h="1549400">
                <a:moveTo>
                  <a:pt x="51181" y="1028700"/>
                </a:moveTo>
                <a:lnTo>
                  <a:pt x="27559" y="1028700"/>
                </a:lnTo>
                <a:lnTo>
                  <a:pt x="46444" y="1048203"/>
                </a:lnTo>
                <a:lnTo>
                  <a:pt x="51181" y="1028700"/>
                </a:lnTo>
                <a:close/>
              </a:path>
              <a:path w="1535430" h="1549400">
                <a:moveTo>
                  <a:pt x="773684" y="25400"/>
                </a:moveTo>
                <a:lnTo>
                  <a:pt x="549910" y="25400"/>
                </a:lnTo>
                <a:lnTo>
                  <a:pt x="444753" y="63500"/>
                </a:lnTo>
                <a:lnTo>
                  <a:pt x="411099" y="88900"/>
                </a:lnTo>
                <a:lnTo>
                  <a:pt x="378206" y="101600"/>
                </a:lnTo>
                <a:lnTo>
                  <a:pt x="346202" y="127000"/>
                </a:lnTo>
                <a:lnTo>
                  <a:pt x="314959" y="139700"/>
                </a:lnTo>
                <a:lnTo>
                  <a:pt x="284860" y="165100"/>
                </a:lnTo>
                <a:lnTo>
                  <a:pt x="255904" y="190500"/>
                </a:lnTo>
                <a:lnTo>
                  <a:pt x="201040" y="241300"/>
                </a:lnTo>
                <a:lnTo>
                  <a:pt x="151129" y="292100"/>
                </a:lnTo>
                <a:lnTo>
                  <a:pt x="128143" y="330200"/>
                </a:lnTo>
                <a:lnTo>
                  <a:pt x="106553" y="355600"/>
                </a:lnTo>
                <a:lnTo>
                  <a:pt x="86487" y="393700"/>
                </a:lnTo>
                <a:lnTo>
                  <a:pt x="67945" y="419100"/>
                </a:lnTo>
                <a:lnTo>
                  <a:pt x="51053" y="457200"/>
                </a:lnTo>
                <a:lnTo>
                  <a:pt x="35814" y="495300"/>
                </a:lnTo>
                <a:lnTo>
                  <a:pt x="22478" y="533400"/>
                </a:lnTo>
                <a:lnTo>
                  <a:pt x="49403" y="546100"/>
                </a:lnTo>
                <a:lnTo>
                  <a:pt x="62738" y="508000"/>
                </a:lnTo>
                <a:lnTo>
                  <a:pt x="77343" y="469900"/>
                </a:lnTo>
                <a:lnTo>
                  <a:pt x="93726" y="431800"/>
                </a:lnTo>
                <a:lnTo>
                  <a:pt x="111633" y="406400"/>
                </a:lnTo>
                <a:lnTo>
                  <a:pt x="130937" y="368300"/>
                </a:lnTo>
                <a:lnTo>
                  <a:pt x="151765" y="342900"/>
                </a:lnTo>
                <a:lnTo>
                  <a:pt x="173863" y="317500"/>
                </a:lnTo>
                <a:lnTo>
                  <a:pt x="197358" y="279400"/>
                </a:lnTo>
                <a:lnTo>
                  <a:pt x="221996" y="254000"/>
                </a:lnTo>
                <a:lnTo>
                  <a:pt x="247903" y="228600"/>
                </a:lnTo>
                <a:lnTo>
                  <a:pt x="274828" y="203200"/>
                </a:lnTo>
                <a:lnTo>
                  <a:pt x="302895" y="190500"/>
                </a:lnTo>
                <a:lnTo>
                  <a:pt x="331978" y="165100"/>
                </a:lnTo>
                <a:lnTo>
                  <a:pt x="361950" y="139700"/>
                </a:lnTo>
                <a:lnTo>
                  <a:pt x="424434" y="114300"/>
                </a:lnTo>
                <a:lnTo>
                  <a:pt x="456946" y="101600"/>
                </a:lnTo>
                <a:lnTo>
                  <a:pt x="490093" y="76200"/>
                </a:lnTo>
                <a:lnTo>
                  <a:pt x="524002" y="63500"/>
                </a:lnTo>
                <a:lnTo>
                  <a:pt x="558419" y="63500"/>
                </a:lnTo>
                <a:lnTo>
                  <a:pt x="628650" y="38100"/>
                </a:lnTo>
                <a:lnTo>
                  <a:pt x="737108" y="38100"/>
                </a:lnTo>
                <a:lnTo>
                  <a:pt x="773684" y="25400"/>
                </a:lnTo>
                <a:close/>
              </a:path>
              <a:path w="1535430" h="1549400">
                <a:moveTo>
                  <a:pt x="888619" y="12700"/>
                </a:moveTo>
                <a:lnTo>
                  <a:pt x="622935" y="12700"/>
                </a:lnTo>
                <a:lnTo>
                  <a:pt x="586104" y="25400"/>
                </a:lnTo>
                <a:lnTo>
                  <a:pt x="927100" y="25400"/>
                </a:lnTo>
                <a:lnTo>
                  <a:pt x="888619" y="12700"/>
                </a:lnTo>
                <a:close/>
              </a:path>
              <a:path w="1535430" h="1549400">
                <a:moveTo>
                  <a:pt x="811784" y="0"/>
                </a:moveTo>
                <a:lnTo>
                  <a:pt x="697610" y="0"/>
                </a:lnTo>
                <a:lnTo>
                  <a:pt x="660146" y="12700"/>
                </a:lnTo>
                <a:lnTo>
                  <a:pt x="850138" y="12700"/>
                </a:lnTo>
                <a:lnTo>
                  <a:pt x="811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0907" y="3398520"/>
            <a:ext cx="576071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429000"/>
            <a:ext cx="440055" cy="236854"/>
          </a:xfrm>
          <a:custGeom>
            <a:avLst/>
            <a:gdLst/>
            <a:ahLst/>
            <a:cxnLst/>
            <a:rect l="l" t="t" r="r" b="b"/>
            <a:pathLst>
              <a:path w="440055" h="236854">
                <a:moveTo>
                  <a:pt x="0" y="236600"/>
                </a:moveTo>
                <a:lnTo>
                  <a:pt x="4396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26438" y="3948176"/>
            <a:ext cx="1412240" cy="714375"/>
          </a:xfrm>
          <a:custGeom>
            <a:avLst/>
            <a:gdLst/>
            <a:ahLst/>
            <a:cxnLst/>
            <a:rect l="l" t="t" r="r" b="b"/>
            <a:pathLst>
              <a:path w="1412239" h="714375">
                <a:moveTo>
                  <a:pt x="47789" y="576692"/>
                </a:moveTo>
                <a:lnTo>
                  <a:pt x="77088" y="606171"/>
                </a:lnTo>
                <a:lnTo>
                  <a:pt x="125984" y="627380"/>
                </a:lnTo>
                <a:lnTo>
                  <a:pt x="178688" y="646557"/>
                </a:lnTo>
                <a:lnTo>
                  <a:pt x="244475" y="666242"/>
                </a:lnTo>
                <a:lnTo>
                  <a:pt x="312928" y="682371"/>
                </a:lnTo>
                <a:lnTo>
                  <a:pt x="383539" y="695325"/>
                </a:lnTo>
                <a:lnTo>
                  <a:pt x="455675" y="704850"/>
                </a:lnTo>
                <a:lnTo>
                  <a:pt x="528955" y="711073"/>
                </a:lnTo>
                <a:lnTo>
                  <a:pt x="602742" y="713994"/>
                </a:lnTo>
                <a:lnTo>
                  <a:pt x="639826" y="714375"/>
                </a:lnTo>
                <a:lnTo>
                  <a:pt x="676656" y="713867"/>
                </a:lnTo>
                <a:lnTo>
                  <a:pt x="750062" y="710565"/>
                </a:lnTo>
                <a:lnTo>
                  <a:pt x="822325" y="703961"/>
                </a:lnTo>
                <a:lnTo>
                  <a:pt x="893191" y="694436"/>
                </a:lnTo>
                <a:lnTo>
                  <a:pt x="941271" y="685800"/>
                </a:lnTo>
                <a:lnTo>
                  <a:pt x="639318" y="685800"/>
                </a:lnTo>
                <a:lnTo>
                  <a:pt x="602995" y="685419"/>
                </a:lnTo>
                <a:lnTo>
                  <a:pt x="530351" y="682498"/>
                </a:lnTo>
                <a:lnTo>
                  <a:pt x="458469" y="676401"/>
                </a:lnTo>
                <a:lnTo>
                  <a:pt x="387604" y="667004"/>
                </a:lnTo>
                <a:lnTo>
                  <a:pt x="318388" y="654431"/>
                </a:lnTo>
                <a:lnTo>
                  <a:pt x="251332" y="638556"/>
                </a:lnTo>
                <a:lnTo>
                  <a:pt x="187198" y="619379"/>
                </a:lnTo>
                <a:lnTo>
                  <a:pt x="136144" y="600710"/>
                </a:lnTo>
                <a:lnTo>
                  <a:pt x="88900" y="580136"/>
                </a:lnTo>
                <a:lnTo>
                  <a:pt x="84999" y="578219"/>
                </a:lnTo>
                <a:lnTo>
                  <a:pt x="47789" y="576692"/>
                </a:lnTo>
                <a:close/>
              </a:path>
              <a:path w="1412239" h="714375">
                <a:moveTo>
                  <a:pt x="940866" y="28448"/>
                </a:moveTo>
                <a:lnTo>
                  <a:pt x="632332" y="28448"/>
                </a:lnTo>
                <a:lnTo>
                  <a:pt x="668528" y="28829"/>
                </a:lnTo>
                <a:lnTo>
                  <a:pt x="704976" y="29972"/>
                </a:lnTo>
                <a:lnTo>
                  <a:pt x="777367" y="34417"/>
                </a:lnTo>
                <a:lnTo>
                  <a:pt x="848741" y="42163"/>
                </a:lnTo>
                <a:lnTo>
                  <a:pt x="918844" y="53212"/>
                </a:lnTo>
                <a:lnTo>
                  <a:pt x="986917" y="67563"/>
                </a:lnTo>
                <a:lnTo>
                  <a:pt x="1052576" y="84962"/>
                </a:lnTo>
                <a:lnTo>
                  <a:pt x="1114933" y="105663"/>
                </a:lnTo>
                <a:lnTo>
                  <a:pt x="1171194" y="128650"/>
                </a:lnTo>
                <a:lnTo>
                  <a:pt x="1220851" y="153669"/>
                </a:lnTo>
                <a:lnTo>
                  <a:pt x="1264285" y="180212"/>
                </a:lnTo>
                <a:lnTo>
                  <a:pt x="1300734" y="208025"/>
                </a:lnTo>
                <a:lnTo>
                  <a:pt x="1330579" y="236981"/>
                </a:lnTo>
                <a:lnTo>
                  <a:pt x="1362964" y="281431"/>
                </a:lnTo>
                <a:lnTo>
                  <a:pt x="1380109" y="326390"/>
                </a:lnTo>
                <a:lnTo>
                  <a:pt x="1383664" y="356488"/>
                </a:lnTo>
                <a:lnTo>
                  <a:pt x="1382903" y="371348"/>
                </a:lnTo>
                <a:lnTo>
                  <a:pt x="1371092" y="416432"/>
                </a:lnTo>
                <a:lnTo>
                  <a:pt x="1344041" y="461518"/>
                </a:lnTo>
                <a:lnTo>
                  <a:pt x="1317117" y="491236"/>
                </a:lnTo>
                <a:lnTo>
                  <a:pt x="1282827" y="520573"/>
                </a:lnTo>
                <a:lnTo>
                  <a:pt x="1240917" y="548894"/>
                </a:lnTo>
                <a:lnTo>
                  <a:pt x="1192530" y="575437"/>
                </a:lnTo>
                <a:lnTo>
                  <a:pt x="1139317" y="599186"/>
                </a:lnTo>
                <a:lnTo>
                  <a:pt x="1081659" y="620394"/>
                </a:lnTo>
                <a:lnTo>
                  <a:pt x="1020318" y="638556"/>
                </a:lnTo>
                <a:lnTo>
                  <a:pt x="955675" y="653923"/>
                </a:lnTo>
                <a:lnTo>
                  <a:pt x="888364" y="666242"/>
                </a:lnTo>
                <a:lnTo>
                  <a:pt x="818769" y="675640"/>
                </a:lnTo>
                <a:lnTo>
                  <a:pt x="747776" y="682117"/>
                </a:lnTo>
                <a:lnTo>
                  <a:pt x="675639" y="685292"/>
                </a:lnTo>
                <a:lnTo>
                  <a:pt x="639318" y="685800"/>
                </a:lnTo>
                <a:lnTo>
                  <a:pt x="941271" y="685800"/>
                </a:lnTo>
                <a:lnTo>
                  <a:pt x="995299" y="674243"/>
                </a:lnTo>
                <a:lnTo>
                  <a:pt x="1059942" y="657098"/>
                </a:lnTo>
                <a:lnTo>
                  <a:pt x="1121283" y="636778"/>
                </a:lnTo>
                <a:lnTo>
                  <a:pt x="1178687" y="613537"/>
                </a:lnTo>
                <a:lnTo>
                  <a:pt x="1231645" y="587248"/>
                </a:lnTo>
                <a:lnTo>
                  <a:pt x="1279398" y="558165"/>
                </a:lnTo>
                <a:lnTo>
                  <a:pt x="1320164" y="527176"/>
                </a:lnTo>
                <a:lnTo>
                  <a:pt x="1353566" y="494792"/>
                </a:lnTo>
                <a:lnTo>
                  <a:pt x="1379347" y="461137"/>
                </a:lnTo>
                <a:lnTo>
                  <a:pt x="1397889" y="426212"/>
                </a:lnTo>
                <a:lnTo>
                  <a:pt x="1411478" y="372618"/>
                </a:lnTo>
                <a:lnTo>
                  <a:pt x="1412113" y="354456"/>
                </a:lnTo>
                <a:lnTo>
                  <a:pt x="1410843" y="336550"/>
                </a:lnTo>
                <a:lnTo>
                  <a:pt x="1395857" y="283718"/>
                </a:lnTo>
                <a:lnTo>
                  <a:pt x="1376934" y="249809"/>
                </a:lnTo>
                <a:lnTo>
                  <a:pt x="1351153" y="217043"/>
                </a:lnTo>
                <a:lnTo>
                  <a:pt x="1318641" y="185800"/>
                </a:lnTo>
                <a:lnTo>
                  <a:pt x="1279652" y="156082"/>
                </a:lnTo>
                <a:lnTo>
                  <a:pt x="1234186" y="128397"/>
                </a:lnTo>
                <a:lnTo>
                  <a:pt x="1182370" y="102488"/>
                </a:lnTo>
                <a:lnTo>
                  <a:pt x="1124331" y="78740"/>
                </a:lnTo>
                <a:lnTo>
                  <a:pt x="1060323" y="57531"/>
                </a:lnTo>
                <a:lnTo>
                  <a:pt x="993267" y="39624"/>
                </a:lnTo>
                <a:lnTo>
                  <a:pt x="958723" y="31876"/>
                </a:lnTo>
                <a:lnTo>
                  <a:pt x="940866" y="28448"/>
                </a:lnTo>
                <a:close/>
              </a:path>
              <a:path w="1412239" h="714375">
                <a:moveTo>
                  <a:pt x="0" y="546100"/>
                </a:moveTo>
                <a:lnTo>
                  <a:pt x="56514" y="656209"/>
                </a:lnTo>
                <a:lnTo>
                  <a:pt x="60070" y="663321"/>
                </a:lnTo>
                <a:lnTo>
                  <a:pt x="68706" y="665988"/>
                </a:lnTo>
                <a:lnTo>
                  <a:pt x="82804" y="658876"/>
                </a:lnTo>
                <a:lnTo>
                  <a:pt x="85598" y="650240"/>
                </a:lnTo>
                <a:lnTo>
                  <a:pt x="81914" y="643128"/>
                </a:lnTo>
                <a:lnTo>
                  <a:pt x="58075" y="596717"/>
                </a:lnTo>
                <a:lnTo>
                  <a:pt x="54356" y="594868"/>
                </a:lnTo>
                <a:lnTo>
                  <a:pt x="32512" y="583184"/>
                </a:lnTo>
                <a:lnTo>
                  <a:pt x="16637" y="573659"/>
                </a:lnTo>
                <a:lnTo>
                  <a:pt x="31242" y="549148"/>
                </a:lnTo>
                <a:lnTo>
                  <a:pt x="74218" y="549148"/>
                </a:lnTo>
                <a:lnTo>
                  <a:pt x="0" y="546100"/>
                </a:lnTo>
                <a:close/>
              </a:path>
              <a:path w="1412239" h="714375">
                <a:moveTo>
                  <a:pt x="31242" y="549148"/>
                </a:moveTo>
                <a:lnTo>
                  <a:pt x="16637" y="573659"/>
                </a:lnTo>
                <a:lnTo>
                  <a:pt x="32512" y="583184"/>
                </a:lnTo>
                <a:lnTo>
                  <a:pt x="54356" y="594868"/>
                </a:lnTo>
                <a:lnTo>
                  <a:pt x="58075" y="596717"/>
                </a:lnTo>
                <a:lnTo>
                  <a:pt x="47789" y="576692"/>
                </a:lnTo>
                <a:lnTo>
                  <a:pt x="23368" y="575691"/>
                </a:lnTo>
                <a:lnTo>
                  <a:pt x="36575" y="554863"/>
                </a:lnTo>
                <a:lnTo>
                  <a:pt x="40794" y="554863"/>
                </a:lnTo>
                <a:lnTo>
                  <a:pt x="31242" y="549148"/>
                </a:lnTo>
                <a:close/>
              </a:path>
              <a:path w="1412239" h="714375">
                <a:moveTo>
                  <a:pt x="74218" y="549148"/>
                </a:moveTo>
                <a:lnTo>
                  <a:pt x="31242" y="549148"/>
                </a:lnTo>
                <a:lnTo>
                  <a:pt x="46100" y="558038"/>
                </a:lnTo>
                <a:lnTo>
                  <a:pt x="66929" y="569341"/>
                </a:lnTo>
                <a:lnTo>
                  <a:pt x="84999" y="578219"/>
                </a:lnTo>
                <a:lnTo>
                  <a:pt x="130429" y="580009"/>
                </a:lnTo>
                <a:lnTo>
                  <a:pt x="137032" y="573913"/>
                </a:lnTo>
                <a:lnTo>
                  <a:pt x="137287" y="566038"/>
                </a:lnTo>
                <a:lnTo>
                  <a:pt x="137668" y="558165"/>
                </a:lnTo>
                <a:lnTo>
                  <a:pt x="131572" y="551434"/>
                </a:lnTo>
                <a:lnTo>
                  <a:pt x="74218" y="549148"/>
                </a:lnTo>
                <a:close/>
              </a:path>
              <a:path w="1412239" h="714375">
                <a:moveTo>
                  <a:pt x="40794" y="554863"/>
                </a:moveTo>
                <a:lnTo>
                  <a:pt x="36575" y="554863"/>
                </a:lnTo>
                <a:lnTo>
                  <a:pt x="47789" y="576692"/>
                </a:lnTo>
                <a:lnTo>
                  <a:pt x="84999" y="578219"/>
                </a:lnTo>
                <a:lnTo>
                  <a:pt x="66929" y="569341"/>
                </a:lnTo>
                <a:lnTo>
                  <a:pt x="46100" y="558038"/>
                </a:lnTo>
                <a:lnTo>
                  <a:pt x="40794" y="554863"/>
                </a:lnTo>
                <a:close/>
              </a:path>
              <a:path w="1412239" h="714375">
                <a:moveTo>
                  <a:pt x="36575" y="554863"/>
                </a:moveTo>
                <a:lnTo>
                  <a:pt x="23368" y="575691"/>
                </a:lnTo>
                <a:lnTo>
                  <a:pt x="47789" y="576692"/>
                </a:lnTo>
                <a:lnTo>
                  <a:pt x="36575" y="554863"/>
                </a:lnTo>
                <a:close/>
              </a:path>
              <a:path w="1412239" h="714375">
                <a:moveTo>
                  <a:pt x="631825" y="0"/>
                </a:moveTo>
                <a:lnTo>
                  <a:pt x="558164" y="1778"/>
                </a:lnTo>
                <a:lnTo>
                  <a:pt x="485267" y="6731"/>
                </a:lnTo>
                <a:lnTo>
                  <a:pt x="413638" y="14731"/>
                </a:lnTo>
                <a:lnTo>
                  <a:pt x="343788" y="25907"/>
                </a:lnTo>
                <a:lnTo>
                  <a:pt x="276351" y="40131"/>
                </a:lnTo>
                <a:lnTo>
                  <a:pt x="211581" y="57276"/>
                </a:lnTo>
                <a:lnTo>
                  <a:pt x="150368" y="77597"/>
                </a:lnTo>
                <a:lnTo>
                  <a:pt x="92963" y="100837"/>
                </a:lnTo>
                <a:lnTo>
                  <a:pt x="40005" y="127126"/>
                </a:lnTo>
                <a:lnTo>
                  <a:pt x="15875" y="140969"/>
                </a:lnTo>
                <a:lnTo>
                  <a:pt x="30099" y="165735"/>
                </a:lnTo>
                <a:lnTo>
                  <a:pt x="54229" y="151892"/>
                </a:lnTo>
                <a:lnTo>
                  <a:pt x="79120" y="138937"/>
                </a:lnTo>
                <a:lnTo>
                  <a:pt x="132334" y="115062"/>
                </a:lnTo>
                <a:lnTo>
                  <a:pt x="189992" y="93980"/>
                </a:lnTo>
                <a:lnTo>
                  <a:pt x="251332" y="75818"/>
                </a:lnTo>
                <a:lnTo>
                  <a:pt x="315975" y="60451"/>
                </a:lnTo>
                <a:lnTo>
                  <a:pt x="383286" y="48132"/>
                </a:lnTo>
                <a:lnTo>
                  <a:pt x="452755" y="38735"/>
                </a:lnTo>
                <a:lnTo>
                  <a:pt x="523875" y="32257"/>
                </a:lnTo>
                <a:lnTo>
                  <a:pt x="596011" y="29082"/>
                </a:lnTo>
                <a:lnTo>
                  <a:pt x="632332" y="28448"/>
                </a:lnTo>
                <a:lnTo>
                  <a:pt x="940866" y="28448"/>
                </a:lnTo>
                <a:lnTo>
                  <a:pt x="923670" y="25146"/>
                </a:lnTo>
                <a:lnTo>
                  <a:pt x="852169" y="13843"/>
                </a:lnTo>
                <a:lnTo>
                  <a:pt x="779399" y="5968"/>
                </a:lnTo>
                <a:lnTo>
                  <a:pt x="705738" y="1397"/>
                </a:lnTo>
                <a:lnTo>
                  <a:pt x="668909" y="254"/>
                </a:lnTo>
                <a:lnTo>
                  <a:pt x="631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0051" y="3547871"/>
            <a:ext cx="632460" cy="252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581400"/>
            <a:ext cx="516255" cy="84455"/>
          </a:xfrm>
          <a:custGeom>
            <a:avLst/>
            <a:gdLst/>
            <a:ahLst/>
            <a:cxnLst/>
            <a:rect l="l" t="t" r="r" b="b"/>
            <a:pathLst>
              <a:path w="516255" h="84454">
                <a:moveTo>
                  <a:pt x="0" y="84200"/>
                </a:moveTo>
                <a:lnTo>
                  <a:pt x="5158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27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1653"/>
            <a:ext cx="2993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130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</a:t>
            </a:r>
            <a:r>
              <a:rPr sz="3600" spc="-15" dirty="0">
                <a:latin typeface="Franklin Gothic Book"/>
                <a:cs typeface="Franklin Gothic Book"/>
              </a:rPr>
              <a:t>B</a:t>
            </a:r>
            <a:r>
              <a:rPr sz="3600" dirty="0">
                <a:latin typeface="Franklin Gothic Book"/>
                <a:cs typeface="Franklin Gothic Book"/>
              </a:rPr>
              <a:t>ANG	</a:t>
            </a:r>
            <a:r>
              <a:rPr sz="3600" spc="-5" dirty="0">
                <a:latin typeface="Franklin Gothic Book"/>
                <a:cs typeface="Franklin Gothic Book"/>
              </a:rPr>
              <a:t>N</a:t>
            </a:r>
            <a:r>
              <a:rPr sz="3600" spc="-120" dirty="0">
                <a:latin typeface="Franklin Gothic Book"/>
                <a:cs typeface="Franklin Gothic Book"/>
              </a:rPr>
              <a:t>O</a:t>
            </a:r>
            <a:r>
              <a:rPr sz="3600" dirty="0">
                <a:latin typeface="Franklin Gothic Book"/>
                <a:cs typeface="Franklin Gothic Book"/>
              </a:rPr>
              <a:t>T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5100" y="3702957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>
                <a:moveTo>
                  <a:pt x="0" y="0"/>
                </a:moveTo>
                <a:lnTo>
                  <a:pt x="972734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009" y="3586431"/>
            <a:ext cx="62547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1805" algn="l"/>
              </a:tabLst>
            </a:pPr>
            <a:r>
              <a:rPr sz="19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35" dirty="0">
                <a:latin typeface="Courier New"/>
                <a:cs typeface="Courier New"/>
              </a:rPr>
              <a:t>A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1193" y="3646299"/>
            <a:ext cx="90003" cy="94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5100" y="4382361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0"/>
                </a:moveTo>
                <a:lnTo>
                  <a:pt x="0" y="452921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191" y="4326211"/>
            <a:ext cx="90006" cy="9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193" y="4797922"/>
            <a:ext cx="90003" cy="94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41" y="2645723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2413458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193" y="2589044"/>
            <a:ext cx="90003" cy="94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710" y="2589044"/>
            <a:ext cx="90074" cy="94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100" y="332516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49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191" y="3269040"/>
            <a:ext cx="90006" cy="934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193" y="3646299"/>
            <a:ext cx="90003" cy="94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4940" y="404265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833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0445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6676" y="3985999"/>
            <a:ext cx="90614" cy="94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2287" y="402387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4224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2015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9858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858" y="4099004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912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782" y="4042876"/>
            <a:ext cx="90064" cy="940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362" y="4741046"/>
            <a:ext cx="90573" cy="94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709" y="2060220"/>
            <a:ext cx="0" cy="1869439"/>
          </a:xfrm>
          <a:custGeom>
            <a:avLst/>
            <a:gdLst/>
            <a:ahLst/>
            <a:cxnLst/>
            <a:rect l="l" t="t" r="r" b="b"/>
            <a:pathLst>
              <a:path h="1869439">
                <a:moveTo>
                  <a:pt x="0" y="0"/>
                </a:moveTo>
                <a:lnTo>
                  <a:pt x="0" y="1869197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9710" y="2004177"/>
            <a:ext cx="90074" cy="94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959" y="3901256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65" y="0"/>
                </a:moveTo>
                <a:lnTo>
                  <a:pt x="22696" y="3225"/>
                </a:lnTo>
                <a:lnTo>
                  <a:pt x="11207" y="11732"/>
                </a:lnTo>
                <a:lnTo>
                  <a:pt x="3082" y="23761"/>
                </a:lnTo>
                <a:lnTo>
                  <a:pt x="0" y="37556"/>
                </a:lnTo>
                <a:lnTo>
                  <a:pt x="3082" y="51354"/>
                </a:lnTo>
                <a:lnTo>
                  <a:pt x="11207" y="63390"/>
                </a:lnTo>
                <a:lnTo>
                  <a:pt x="22696" y="71904"/>
                </a:lnTo>
                <a:lnTo>
                  <a:pt x="35865" y="75133"/>
                </a:lnTo>
                <a:lnTo>
                  <a:pt x="49031" y="71904"/>
                </a:lnTo>
                <a:lnTo>
                  <a:pt x="60512" y="63390"/>
                </a:lnTo>
                <a:lnTo>
                  <a:pt x="68631" y="51354"/>
                </a:lnTo>
                <a:lnTo>
                  <a:pt x="71710" y="37556"/>
                </a:lnTo>
                <a:lnTo>
                  <a:pt x="68631" y="23761"/>
                </a:lnTo>
                <a:lnTo>
                  <a:pt x="60512" y="11732"/>
                </a:lnTo>
                <a:lnTo>
                  <a:pt x="49031" y="3225"/>
                </a:lnTo>
                <a:lnTo>
                  <a:pt x="35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959" y="3901256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556"/>
                </a:moveTo>
                <a:lnTo>
                  <a:pt x="3082" y="51354"/>
                </a:lnTo>
                <a:lnTo>
                  <a:pt x="11207" y="63390"/>
                </a:lnTo>
                <a:lnTo>
                  <a:pt x="22696" y="71904"/>
                </a:lnTo>
                <a:lnTo>
                  <a:pt x="35865" y="75133"/>
                </a:lnTo>
                <a:lnTo>
                  <a:pt x="49031" y="71904"/>
                </a:lnTo>
                <a:lnTo>
                  <a:pt x="60512" y="63390"/>
                </a:lnTo>
                <a:lnTo>
                  <a:pt x="68631" y="51354"/>
                </a:lnTo>
                <a:lnTo>
                  <a:pt x="71710" y="37556"/>
                </a:lnTo>
                <a:lnTo>
                  <a:pt x="68631" y="23761"/>
                </a:lnTo>
                <a:lnTo>
                  <a:pt x="60512" y="11732"/>
                </a:lnTo>
                <a:lnTo>
                  <a:pt x="49031" y="3225"/>
                </a:lnTo>
                <a:lnTo>
                  <a:pt x="35865" y="0"/>
                </a:lnTo>
                <a:lnTo>
                  <a:pt x="22696" y="3225"/>
                </a:lnTo>
                <a:lnTo>
                  <a:pt x="11207" y="11732"/>
                </a:lnTo>
                <a:lnTo>
                  <a:pt x="3082" y="23761"/>
                </a:lnTo>
                <a:lnTo>
                  <a:pt x="0" y="37556"/>
                </a:lnTo>
                <a:close/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3180" y="4967291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826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5032" y="5042959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324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275" y="51186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8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5100" y="487336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92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495" y="4910946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>
                <a:moveTo>
                  <a:pt x="0" y="0"/>
                </a:moveTo>
                <a:lnTo>
                  <a:pt x="306289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709" y="498660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59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507" y="506174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283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858" y="481649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5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1281" y="1815229"/>
            <a:ext cx="108505" cy="226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6042" y="1415815"/>
            <a:ext cx="277495" cy="444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5V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600" spc="25" dirty="0">
                <a:latin typeface="Courier New"/>
                <a:cs typeface="Courier New"/>
              </a:rPr>
              <a:t>+V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2068" y="3948207"/>
            <a:ext cx="270510" cy="76200"/>
          </a:xfrm>
          <a:custGeom>
            <a:avLst/>
            <a:gdLst/>
            <a:ahLst/>
            <a:cxnLst/>
            <a:rect l="l" t="t" r="r" b="b"/>
            <a:pathLst>
              <a:path w="270509" h="76200">
                <a:moveTo>
                  <a:pt x="269940" y="75663"/>
                </a:moveTo>
                <a:lnTo>
                  <a:pt x="0" y="0"/>
                </a:lnTo>
              </a:path>
            </a:pathLst>
          </a:custGeom>
          <a:ln w="187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068" y="4023870"/>
            <a:ext cx="270510" cy="75565"/>
          </a:xfrm>
          <a:custGeom>
            <a:avLst/>
            <a:gdLst/>
            <a:ahLst/>
            <a:cxnLst/>
            <a:rect l="l" t="t" r="r" b="b"/>
            <a:pathLst>
              <a:path w="270509" h="75564">
                <a:moveTo>
                  <a:pt x="269940" y="0"/>
                </a:moveTo>
                <a:lnTo>
                  <a:pt x="0" y="75133"/>
                </a:lnTo>
              </a:path>
            </a:pathLst>
          </a:custGeom>
          <a:ln w="1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068" y="3948423"/>
            <a:ext cx="215868" cy="112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703" y="3872758"/>
            <a:ext cx="180510" cy="1128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703" y="4024086"/>
            <a:ext cx="180510" cy="1128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2843" y="2758964"/>
            <a:ext cx="144780" cy="453390"/>
          </a:xfrm>
          <a:custGeom>
            <a:avLst/>
            <a:gdLst/>
            <a:ahLst/>
            <a:cxnLst/>
            <a:rect l="l" t="t" r="r" b="b"/>
            <a:pathLst>
              <a:path w="144780" h="453389">
                <a:moveTo>
                  <a:pt x="0" y="452985"/>
                </a:moveTo>
                <a:lnTo>
                  <a:pt x="0" y="0"/>
                </a:lnTo>
                <a:lnTo>
                  <a:pt x="144513" y="0"/>
                </a:lnTo>
                <a:lnTo>
                  <a:pt x="144513" y="452985"/>
                </a:lnTo>
                <a:lnTo>
                  <a:pt x="0" y="452985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5100" y="3211949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31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85100" y="266459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67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07401" y="2755509"/>
            <a:ext cx="1033780" cy="7353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spc="25" dirty="0">
                <a:latin typeface="Courier New"/>
                <a:cs typeface="Courier New"/>
              </a:rPr>
              <a:t>Rc</a:t>
            </a:r>
            <a:endParaRPr sz="1600">
              <a:latin typeface="Courier New"/>
              <a:cs typeface="Courier New"/>
            </a:endParaRPr>
          </a:p>
          <a:p>
            <a:pPr marL="444500">
              <a:lnSpc>
                <a:spcPct val="100000"/>
              </a:lnSpc>
              <a:spcBef>
                <a:spcPts val="750"/>
              </a:spcBef>
            </a:pPr>
            <a:r>
              <a:rPr sz="1900" spc="-10" dirty="0">
                <a:latin typeface="Courier New"/>
                <a:cs typeface="Courier New"/>
              </a:rPr>
              <a:t>Vout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24573" y="3948207"/>
            <a:ext cx="432434" cy="151130"/>
          </a:xfrm>
          <a:custGeom>
            <a:avLst/>
            <a:gdLst/>
            <a:ahLst/>
            <a:cxnLst/>
            <a:rect l="l" t="t" r="r" b="b"/>
            <a:pathLst>
              <a:path w="432435" h="151129">
                <a:moveTo>
                  <a:pt x="0" y="0"/>
                </a:moveTo>
                <a:lnTo>
                  <a:pt x="432306" y="0"/>
                </a:lnTo>
                <a:lnTo>
                  <a:pt x="432306" y="150797"/>
                </a:lnTo>
                <a:lnTo>
                  <a:pt x="0" y="150797"/>
                </a:lnTo>
                <a:lnTo>
                  <a:pt x="0" y="0"/>
                </a:lnTo>
              </a:path>
            </a:pathLst>
          </a:custGeom>
          <a:ln w="18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4444" y="4023870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90128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6879" y="4023870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642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92570" y="3700167"/>
            <a:ext cx="2774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Rb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78869" y="4042659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892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1110" y="385375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788"/>
                </a:lnTo>
              </a:path>
            </a:pathLst>
          </a:custGeom>
          <a:ln w="35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59005" y="4137111"/>
            <a:ext cx="108585" cy="113664"/>
          </a:xfrm>
          <a:custGeom>
            <a:avLst/>
            <a:gdLst/>
            <a:ahLst/>
            <a:cxnLst/>
            <a:rect l="l" t="t" r="r" b="b"/>
            <a:pathLst>
              <a:path w="108585" h="113664">
                <a:moveTo>
                  <a:pt x="0" y="0"/>
                </a:moveTo>
                <a:lnTo>
                  <a:pt x="108081" y="113219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9005" y="3834987"/>
            <a:ext cx="108585" cy="113664"/>
          </a:xfrm>
          <a:custGeom>
            <a:avLst/>
            <a:gdLst/>
            <a:ahLst/>
            <a:cxnLst/>
            <a:rect l="l" t="t" r="r" b="b"/>
            <a:pathLst>
              <a:path w="108585" h="113664">
                <a:moveTo>
                  <a:pt x="0" y="113219"/>
                </a:moveTo>
                <a:lnTo>
                  <a:pt x="108081" y="0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5032" y="4174667"/>
            <a:ext cx="90170" cy="94615"/>
          </a:xfrm>
          <a:custGeom>
            <a:avLst/>
            <a:gdLst/>
            <a:ahLst/>
            <a:cxnLst/>
            <a:rect l="l" t="t" r="r" b="b"/>
            <a:pathLst>
              <a:path w="90169" h="94614">
                <a:moveTo>
                  <a:pt x="54243" y="0"/>
                </a:moveTo>
                <a:lnTo>
                  <a:pt x="0" y="56874"/>
                </a:lnTo>
                <a:lnTo>
                  <a:pt x="90068" y="94452"/>
                </a:lnTo>
                <a:lnTo>
                  <a:pt x="54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5032" y="4174667"/>
            <a:ext cx="90170" cy="94615"/>
          </a:xfrm>
          <a:custGeom>
            <a:avLst/>
            <a:gdLst/>
            <a:ahLst/>
            <a:cxnLst/>
            <a:rect l="l" t="t" r="r" b="b"/>
            <a:pathLst>
              <a:path w="90169" h="94614">
                <a:moveTo>
                  <a:pt x="90068" y="94452"/>
                </a:moveTo>
                <a:lnTo>
                  <a:pt x="0" y="56874"/>
                </a:lnTo>
                <a:lnTo>
                  <a:pt x="54243" y="0"/>
                </a:lnTo>
                <a:lnTo>
                  <a:pt x="90068" y="94452"/>
                </a:lnTo>
                <a:close/>
              </a:path>
            </a:pathLst>
          </a:custGeom>
          <a:ln w="18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5100" y="372174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5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88598" y="4042659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90270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5100" y="4269120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52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97469" y="3888541"/>
            <a:ext cx="2774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T1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42154" y="2573527"/>
            <a:ext cx="3975735" cy="2289810"/>
          </a:xfrm>
          <a:custGeom>
            <a:avLst/>
            <a:gdLst/>
            <a:ahLst/>
            <a:cxnLst/>
            <a:rect l="l" t="t" r="r" b="b"/>
            <a:pathLst>
              <a:path w="3975734" h="2289810">
                <a:moveTo>
                  <a:pt x="0" y="2289810"/>
                </a:moveTo>
                <a:lnTo>
                  <a:pt x="3975608" y="2289810"/>
                </a:lnTo>
                <a:lnTo>
                  <a:pt x="3975608" y="0"/>
                </a:lnTo>
                <a:lnTo>
                  <a:pt x="0" y="0"/>
                </a:lnTo>
                <a:lnTo>
                  <a:pt x="0" y="228981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1648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9494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87339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25057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1" y="468553"/>
                </a:lnTo>
                <a:lnTo>
                  <a:pt x="268351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2902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0746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38592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11648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49494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87339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5057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1" y="468553"/>
                </a:lnTo>
                <a:lnTo>
                  <a:pt x="268351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62902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00746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38592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2154" y="3461892"/>
            <a:ext cx="198755" cy="397510"/>
          </a:xfrm>
          <a:custGeom>
            <a:avLst/>
            <a:gdLst/>
            <a:ahLst/>
            <a:cxnLst/>
            <a:rect l="l" t="t" r="r" b="b"/>
            <a:pathLst>
              <a:path w="198754" h="397510">
                <a:moveTo>
                  <a:pt x="0" y="0"/>
                </a:moveTo>
                <a:lnTo>
                  <a:pt x="99441" y="0"/>
                </a:lnTo>
                <a:lnTo>
                  <a:pt x="130837" y="10124"/>
                </a:lnTo>
                <a:lnTo>
                  <a:pt x="158100" y="38323"/>
                </a:lnTo>
                <a:lnTo>
                  <a:pt x="179597" y="81335"/>
                </a:lnTo>
                <a:lnTo>
                  <a:pt x="193693" y="135900"/>
                </a:lnTo>
                <a:lnTo>
                  <a:pt x="198755" y="198755"/>
                </a:lnTo>
                <a:lnTo>
                  <a:pt x="193693" y="261547"/>
                </a:lnTo>
                <a:lnTo>
                  <a:pt x="179597" y="316074"/>
                </a:lnTo>
                <a:lnTo>
                  <a:pt x="158100" y="359067"/>
                </a:lnTo>
                <a:lnTo>
                  <a:pt x="130837" y="387259"/>
                </a:lnTo>
                <a:lnTo>
                  <a:pt x="99441" y="397383"/>
                </a:lnTo>
                <a:lnTo>
                  <a:pt x="0" y="39738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90642" y="4890008"/>
            <a:ext cx="370332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068070" algn="l"/>
                <a:tab pos="1602740" algn="l"/>
                <a:tab pos="2155190" algn="l"/>
                <a:tab pos="2667635" algn="l"/>
                <a:tab pos="3193415" algn="l"/>
              </a:tabLst>
            </a:pPr>
            <a:r>
              <a:rPr sz="2000" b="1" dirty="0">
                <a:latin typeface="Arial"/>
                <a:cs typeface="Arial"/>
              </a:rPr>
              <a:t>1	2	3	4	5	6	7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17109" y="215963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68290" y="219100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84290" y="215963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68617" y="2128266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51091" y="2190369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58278" y="2128266"/>
            <a:ext cx="680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5780" algn="l"/>
              </a:tabLst>
            </a:pPr>
            <a:r>
              <a:rPr sz="2000" b="1" dirty="0">
                <a:latin typeface="Arial"/>
                <a:cs typeface="Arial"/>
              </a:rPr>
              <a:t>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23028" y="1625930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125465" y="4110735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60" h="503554">
                <a:moveTo>
                  <a:pt x="0" y="0"/>
                </a:moveTo>
                <a:lnTo>
                  <a:pt x="162051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80914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5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5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3154" y="436156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41746" y="4347590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10" h="1270">
                <a:moveTo>
                  <a:pt x="0" y="0"/>
                </a:moveTo>
                <a:lnTo>
                  <a:pt x="194310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3154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36057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88964" y="4110735"/>
            <a:ext cx="161925" cy="503555"/>
          </a:xfrm>
          <a:custGeom>
            <a:avLst/>
            <a:gdLst/>
            <a:ahLst/>
            <a:cxnLst/>
            <a:rect l="l" t="t" r="r" b="b"/>
            <a:pathLst>
              <a:path w="161925" h="503554">
                <a:moveTo>
                  <a:pt x="0" y="0"/>
                </a:moveTo>
                <a:lnTo>
                  <a:pt x="161925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4411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5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5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86653" y="436156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05117" y="434759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86653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99555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35825" y="4110735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59" h="503554">
                <a:moveTo>
                  <a:pt x="0" y="0"/>
                </a:moveTo>
                <a:lnTo>
                  <a:pt x="162051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91400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4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4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3641" y="4361560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09" h="1270">
                <a:moveTo>
                  <a:pt x="0" y="0"/>
                </a:moveTo>
                <a:lnTo>
                  <a:pt x="194309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52106" y="434759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3641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46543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6767" y="2819907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60" h="503554">
                <a:moveTo>
                  <a:pt x="0" y="503427"/>
                </a:moveTo>
                <a:lnTo>
                  <a:pt x="162052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92215" y="3007486"/>
            <a:ext cx="65405" cy="135255"/>
          </a:xfrm>
          <a:custGeom>
            <a:avLst/>
            <a:gdLst/>
            <a:ahLst/>
            <a:cxnLst/>
            <a:rect l="l" t="t" r="r" b="b"/>
            <a:pathLst>
              <a:path w="65404" h="135255">
                <a:moveTo>
                  <a:pt x="0" y="67437"/>
                </a:moveTo>
                <a:lnTo>
                  <a:pt x="2559" y="93672"/>
                </a:lnTo>
                <a:lnTo>
                  <a:pt x="9525" y="115109"/>
                </a:lnTo>
                <a:lnTo>
                  <a:pt x="19823" y="129569"/>
                </a:lnTo>
                <a:lnTo>
                  <a:pt x="32385" y="134874"/>
                </a:lnTo>
                <a:lnTo>
                  <a:pt x="45019" y="129569"/>
                </a:lnTo>
                <a:lnTo>
                  <a:pt x="55356" y="115109"/>
                </a:lnTo>
                <a:lnTo>
                  <a:pt x="62335" y="93672"/>
                </a:lnTo>
                <a:lnTo>
                  <a:pt x="64897" y="67437"/>
                </a:lnTo>
                <a:lnTo>
                  <a:pt x="62335" y="41148"/>
                </a:lnTo>
                <a:lnTo>
                  <a:pt x="55356" y="19716"/>
                </a:lnTo>
                <a:lnTo>
                  <a:pt x="45019" y="5286"/>
                </a:lnTo>
                <a:lnTo>
                  <a:pt x="32385" y="0"/>
                </a:lnTo>
                <a:lnTo>
                  <a:pt x="19823" y="5286"/>
                </a:lnTo>
                <a:lnTo>
                  <a:pt x="9525" y="19716"/>
                </a:lnTo>
                <a:lnTo>
                  <a:pt x="2559" y="41148"/>
                </a:lnTo>
                <a:lnTo>
                  <a:pt x="0" y="674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34457" y="307162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53048" y="3085592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10" h="1269">
                <a:moveTo>
                  <a:pt x="0" y="888"/>
                </a:moveTo>
                <a:lnTo>
                  <a:pt x="1943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34457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47359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14617" y="2831083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59" h="503554">
                <a:moveTo>
                  <a:pt x="0" y="503427"/>
                </a:moveTo>
                <a:lnTo>
                  <a:pt x="162051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70065" y="3018535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5">
                <a:moveTo>
                  <a:pt x="0" y="67563"/>
                </a:moveTo>
                <a:lnTo>
                  <a:pt x="2541" y="93799"/>
                </a:lnTo>
                <a:lnTo>
                  <a:pt x="9477" y="115236"/>
                </a:lnTo>
                <a:lnTo>
                  <a:pt x="19770" y="129696"/>
                </a:lnTo>
                <a:lnTo>
                  <a:pt x="32384" y="135000"/>
                </a:lnTo>
                <a:lnTo>
                  <a:pt x="44999" y="129696"/>
                </a:lnTo>
                <a:lnTo>
                  <a:pt x="55292" y="115236"/>
                </a:lnTo>
                <a:lnTo>
                  <a:pt x="62228" y="93799"/>
                </a:lnTo>
                <a:lnTo>
                  <a:pt x="64769" y="67563"/>
                </a:lnTo>
                <a:lnTo>
                  <a:pt x="62228" y="41255"/>
                </a:lnTo>
                <a:lnTo>
                  <a:pt x="55292" y="19780"/>
                </a:lnTo>
                <a:lnTo>
                  <a:pt x="44999" y="5306"/>
                </a:lnTo>
                <a:lnTo>
                  <a:pt x="32384" y="0"/>
                </a:lnTo>
                <a:lnTo>
                  <a:pt x="19770" y="5306"/>
                </a:lnTo>
                <a:lnTo>
                  <a:pt x="9477" y="19780"/>
                </a:lnTo>
                <a:lnTo>
                  <a:pt x="2541" y="41255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2306" y="3082798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30897" y="3096767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09" h="1269">
                <a:moveTo>
                  <a:pt x="0" y="889"/>
                </a:moveTo>
                <a:lnTo>
                  <a:pt x="19430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2306" y="2581910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25207" y="2581910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96910" y="2819907"/>
            <a:ext cx="161925" cy="503555"/>
          </a:xfrm>
          <a:custGeom>
            <a:avLst/>
            <a:gdLst/>
            <a:ahLst/>
            <a:cxnLst/>
            <a:rect l="l" t="t" r="r" b="b"/>
            <a:pathLst>
              <a:path w="161925" h="503554">
                <a:moveTo>
                  <a:pt x="0" y="503427"/>
                </a:moveTo>
                <a:lnTo>
                  <a:pt x="161925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52358" y="3007486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5">
                <a:moveTo>
                  <a:pt x="0" y="67437"/>
                </a:moveTo>
                <a:lnTo>
                  <a:pt x="2541" y="93672"/>
                </a:lnTo>
                <a:lnTo>
                  <a:pt x="9477" y="115109"/>
                </a:lnTo>
                <a:lnTo>
                  <a:pt x="19770" y="129569"/>
                </a:lnTo>
                <a:lnTo>
                  <a:pt x="32385" y="134874"/>
                </a:lnTo>
                <a:lnTo>
                  <a:pt x="44999" y="129569"/>
                </a:lnTo>
                <a:lnTo>
                  <a:pt x="55292" y="115109"/>
                </a:lnTo>
                <a:lnTo>
                  <a:pt x="62228" y="93672"/>
                </a:lnTo>
                <a:lnTo>
                  <a:pt x="64770" y="67437"/>
                </a:lnTo>
                <a:lnTo>
                  <a:pt x="62228" y="41148"/>
                </a:lnTo>
                <a:lnTo>
                  <a:pt x="55292" y="19716"/>
                </a:lnTo>
                <a:lnTo>
                  <a:pt x="44999" y="5286"/>
                </a:lnTo>
                <a:lnTo>
                  <a:pt x="32385" y="0"/>
                </a:lnTo>
                <a:lnTo>
                  <a:pt x="19770" y="5286"/>
                </a:lnTo>
                <a:lnTo>
                  <a:pt x="9477" y="19716"/>
                </a:lnTo>
                <a:lnTo>
                  <a:pt x="2541" y="41148"/>
                </a:lnTo>
                <a:lnTo>
                  <a:pt x="0" y="674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94600" y="307162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13065" y="308559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94600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07502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7340" y="5665723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60905" algn="l"/>
              </a:tabLst>
            </a:pPr>
            <a:r>
              <a:rPr sz="2400" b="1" spc="-5" dirty="0">
                <a:latin typeface="Arial"/>
                <a:cs typeface="Arial"/>
              </a:rPr>
              <a:t>Gerbang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	</a:t>
            </a:r>
            <a:r>
              <a:rPr sz="2400" b="1" spc="-5" dirty="0">
                <a:latin typeface="Arial"/>
                <a:cs typeface="Arial"/>
              </a:rPr>
              <a:t>dari  </a:t>
            </a:r>
            <a:r>
              <a:rPr sz="2400" b="1" spc="-15" dirty="0">
                <a:latin typeface="Arial"/>
                <a:cs typeface="Arial"/>
              </a:rPr>
              <a:t>Transistor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88734" y="5867196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IC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7404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568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40" dirty="0">
                <a:latin typeface="Franklin Gothic Book"/>
                <a:cs typeface="Franklin Gothic Book"/>
              </a:rPr>
              <a:t> </a:t>
            </a:r>
            <a:r>
              <a:rPr sz="4000" spc="-15" dirty="0">
                <a:latin typeface="Franklin Gothic Book"/>
                <a:cs typeface="Franklin Gothic Book"/>
              </a:rPr>
              <a:t>Bentukan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25245"/>
            <a:ext cx="5781040" cy="369379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675"/>
              </a:spcBef>
              <a:buClr>
                <a:srgbClr val="A18E6A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Perpetua"/>
                <a:cs typeface="Perpetua"/>
              </a:rPr>
              <a:t>dihasilkan </a:t>
            </a:r>
            <a:r>
              <a:rPr sz="2700" spc="5" dirty="0">
                <a:latin typeface="Perpetua"/>
                <a:cs typeface="Perpetua"/>
              </a:rPr>
              <a:t>dari </a:t>
            </a:r>
            <a:r>
              <a:rPr sz="2700" spc="-5" dirty="0">
                <a:latin typeface="Perpetua"/>
                <a:cs typeface="Perpetua"/>
              </a:rPr>
              <a:t>susunan </a:t>
            </a:r>
            <a:r>
              <a:rPr sz="2700" dirty="0">
                <a:latin typeface="Perpetua"/>
                <a:cs typeface="Perpetua"/>
              </a:rPr>
              <a:t>gerbang </a:t>
            </a:r>
            <a:r>
              <a:rPr sz="2700" spc="5" dirty="0">
                <a:latin typeface="Perpetua"/>
                <a:cs typeface="Perpetua"/>
              </a:rPr>
              <a:t>logika</a:t>
            </a:r>
            <a:r>
              <a:rPr sz="2700" spc="45" dirty="0">
                <a:latin typeface="Perpetua"/>
                <a:cs typeface="Perpetua"/>
              </a:rPr>
              <a:t> </a:t>
            </a:r>
            <a:r>
              <a:rPr sz="2700" spc="-45" dirty="0">
                <a:latin typeface="Perpetua"/>
                <a:cs typeface="Perpetua"/>
              </a:rPr>
              <a:t>dasar.</a:t>
            </a:r>
            <a:endParaRPr sz="27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1575"/>
              </a:spcBef>
              <a:buClr>
                <a:srgbClr val="A18E6A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0" dirty="0">
                <a:latin typeface="Perpetua"/>
                <a:cs typeface="Perpetua"/>
              </a:rPr>
              <a:t>diantaranya</a:t>
            </a:r>
            <a:r>
              <a:rPr sz="2700" spc="-20" dirty="0">
                <a:latin typeface="Perpetua"/>
                <a:cs typeface="Perpetua"/>
              </a:rPr>
              <a:t> </a:t>
            </a:r>
            <a:r>
              <a:rPr sz="2700" dirty="0">
                <a:latin typeface="Perpetua"/>
                <a:cs typeface="Perpetua"/>
              </a:rPr>
              <a:t>: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spc="-50" dirty="0">
                <a:latin typeface="Perpetua"/>
                <a:cs typeface="Perpetua"/>
              </a:rPr>
              <a:t>NAND,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dirty="0">
                <a:latin typeface="Perpetua"/>
                <a:cs typeface="Perpetua"/>
              </a:rPr>
              <a:t>NOR,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 </a:t>
            </a:r>
            <a:r>
              <a:rPr sz="2700" spc="-5" dirty="0">
                <a:latin typeface="Perpetua"/>
                <a:cs typeface="Perpetua"/>
              </a:rPr>
              <a:t>XOR,</a:t>
            </a:r>
            <a:r>
              <a:rPr sz="2700" spc="-105" dirty="0">
                <a:latin typeface="Perpetua"/>
                <a:cs typeface="Perpetua"/>
              </a:rPr>
              <a:t> </a:t>
            </a:r>
            <a:r>
              <a:rPr sz="2700" spc="-5" dirty="0">
                <a:latin typeface="Perpetua"/>
                <a:cs typeface="Perpetua"/>
              </a:rPr>
              <a:t>dan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spc="-5" dirty="0">
                <a:latin typeface="Perpetua"/>
                <a:cs typeface="Perpetua"/>
              </a:rPr>
              <a:t>XNOR.</a:t>
            </a:r>
            <a:endParaRPr sz="27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68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Dasar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3636"/>
            <a:ext cx="6828790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>
              <a:lnSpc>
                <a:spcPct val="1401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Pada sistem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20" dirty="0">
                <a:latin typeface="Calibri"/>
                <a:cs typeface="Calibri"/>
              </a:rPr>
              <a:t>hanya </a:t>
            </a:r>
            <a:r>
              <a:rPr sz="2400" spc="-15" dirty="0">
                <a:latin typeface="Calibri"/>
                <a:cs typeface="Calibri"/>
              </a:rPr>
              <a:t>terdapat tiga </a:t>
            </a:r>
            <a:r>
              <a:rPr sz="2400" spc="-5" dirty="0">
                <a:latin typeface="Calibri"/>
                <a:cs typeface="Calibri"/>
              </a:rPr>
              <a:t>buah gerbang  </a:t>
            </a:r>
            <a:r>
              <a:rPr sz="2400" spc="-10" dirty="0">
                <a:latin typeface="Calibri"/>
                <a:cs typeface="Calibri"/>
              </a:rPr>
              <a:t>logika </a:t>
            </a:r>
            <a:r>
              <a:rPr sz="2400" spc="-40" dirty="0">
                <a:latin typeface="Calibri"/>
                <a:cs typeface="Calibri"/>
              </a:rPr>
              <a:t>dasar, </a:t>
            </a:r>
            <a:r>
              <a:rPr sz="2400" spc="-10" dirty="0">
                <a:latin typeface="Calibri"/>
                <a:cs typeface="Calibri"/>
              </a:rPr>
              <a:t>yaitu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AND,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 OR,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(inverter).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313055">
              <a:lnSpc>
                <a:spcPct val="140100"/>
              </a:lnSpc>
            </a:pPr>
            <a:r>
              <a:rPr sz="2400" spc="-10" dirty="0">
                <a:latin typeface="Calibri"/>
                <a:cs typeface="Calibri"/>
              </a:rPr>
              <a:t>Berikut </a:t>
            </a:r>
            <a:r>
              <a:rPr sz="2400" dirty="0">
                <a:latin typeface="Calibri"/>
                <a:cs typeface="Calibri"/>
              </a:rPr>
              <a:t>ini </a:t>
            </a:r>
            <a:r>
              <a:rPr sz="2400" spc="-10" dirty="0">
                <a:latin typeface="Calibri"/>
                <a:cs typeface="Calibri"/>
              </a:rPr>
              <a:t>kita akan </a:t>
            </a:r>
            <a:r>
              <a:rPr sz="2400" spc="-5" dirty="0">
                <a:latin typeface="Calibri"/>
                <a:cs typeface="Calibri"/>
              </a:rPr>
              <a:t>membahas </a:t>
            </a:r>
            <a:r>
              <a:rPr sz="2400" spc="-25" dirty="0">
                <a:latin typeface="Calibri"/>
                <a:cs typeface="Calibri"/>
              </a:rPr>
              <a:t>ketiga </a:t>
            </a:r>
            <a:r>
              <a:rPr sz="2400" spc="-5" dirty="0">
                <a:latin typeface="Calibri"/>
                <a:cs typeface="Calibri"/>
              </a:rPr>
              <a:t>gerbang dasar  </a:t>
            </a:r>
            <a:r>
              <a:rPr sz="2400" spc="-10" dirty="0">
                <a:latin typeface="Calibri"/>
                <a:cs typeface="Calibri"/>
              </a:rPr>
              <a:t>tersebut.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67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NAND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0555"/>
            <a:ext cx="788415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Perpetua"/>
                <a:cs typeface="Perpetua"/>
              </a:rPr>
              <a:t>Gerbang logika NAND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gerbang </a:t>
            </a: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di </a:t>
            </a:r>
            <a:r>
              <a:rPr sz="2600" spc="-30" dirty="0">
                <a:latin typeface="Perpetua"/>
                <a:cs typeface="Perpetua"/>
              </a:rPr>
              <a:t>NOT</a:t>
            </a:r>
            <a:r>
              <a:rPr sz="2600" spc="-2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kan.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0650" y="42608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91655" y="2938272"/>
            <a:ext cx="1085088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29718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0459" y="3319271"/>
            <a:ext cx="525779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672" y="33528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4059" y="3166872"/>
            <a:ext cx="716280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0" y="3200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6920" y="3546347"/>
            <a:ext cx="69342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5" y="35814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6056" y="3243072"/>
            <a:ext cx="323088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9650" y="3244850"/>
            <a:ext cx="215773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42228" y="2826003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5134" y="31898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7600" y="3323844"/>
            <a:ext cx="525779" cy="170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575" y="3357498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0760" y="3343655"/>
            <a:ext cx="716280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4100" y="33782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4720" y="3247644"/>
            <a:ext cx="321563" cy="321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7425" y="3249548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32275" y="3195015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879" y="2924555"/>
            <a:ext cx="807719" cy="982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5351" y="29845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2455" y="2965704"/>
            <a:ext cx="1085088" cy="1008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30003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620" y="3346703"/>
            <a:ext cx="655319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6325" y="3381375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927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4859" y="3194304"/>
            <a:ext cx="71627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2289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719" y="3575303"/>
            <a:ext cx="693420" cy="1722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425" y="36099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2140" y="285451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642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 NAND</a:t>
            </a:r>
            <a:r>
              <a:rPr sz="4000" spc="-30" dirty="0">
                <a:latin typeface="Franklin Gothic Book"/>
                <a:cs typeface="Franklin Gothic Book"/>
              </a:rPr>
              <a:t> </a:t>
            </a:r>
            <a:r>
              <a:rPr sz="3200" spc="-5" dirty="0">
                <a:latin typeface="Franklin Gothic Book"/>
                <a:cs typeface="Franklin Gothic Book"/>
              </a:rPr>
              <a:t>(Lanjutan)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NAND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5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852169" algn="l"/>
                <a:tab pos="2707005" algn="l"/>
                <a:tab pos="3798570" algn="l"/>
                <a:tab pos="4452620" algn="l"/>
                <a:tab pos="5361305" algn="l"/>
                <a:tab pos="5904865" algn="l"/>
                <a:tab pos="6712584" algn="l"/>
              </a:tabLst>
            </a:pPr>
            <a:r>
              <a:rPr dirty="0"/>
              <a:t>Berlaku	</a:t>
            </a:r>
            <a:r>
              <a:rPr spc="-10" dirty="0"/>
              <a:t>ketentuan: </a:t>
            </a:r>
            <a:r>
              <a:rPr spc="125" dirty="0"/>
              <a:t> </a:t>
            </a:r>
            <a:r>
              <a:rPr b="1" spc="-20" dirty="0">
                <a:latin typeface="Perpetua"/>
                <a:cs typeface="Perpetua"/>
              </a:rPr>
              <a:t>sinyal	</a:t>
            </a:r>
            <a:r>
              <a:rPr b="1" spc="-10" dirty="0">
                <a:latin typeface="Perpetua"/>
                <a:cs typeface="Perpetua"/>
              </a:rPr>
              <a:t>keluaran	akan	</a:t>
            </a:r>
            <a:r>
              <a:rPr b="1" spc="-5" dirty="0">
                <a:latin typeface="Perpetua"/>
                <a:cs typeface="Perpetua"/>
              </a:rPr>
              <a:t>rendah	jika	</a:t>
            </a:r>
            <a:r>
              <a:rPr b="1" spc="-10" dirty="0">
                <a:latin typeface="Perpetua"/>
                <a:cs typeface="Perpetua"/>
              </a:rPr>
              <a:t>semua	</a:t>
            </a:r>
            <a:r>
              <a:rPr b="1" spc="-20" dirty="0">
                <a:latin typeface="Perpetua"/>
                <a:cs typeface="Perpetua"/>
              </a:rPr>
              <a:t>sinyal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</a:t>
            </a:r>
            <a:r>
              <a:rPr spc="-90" dirty="0"/>
              <a:t>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dengan</a:t>
            </a:r>
            <a:r>
              <a:rPr i="1" spc="-100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A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NAND B /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spc="-5" dirty="0">
                <a:latin typeface="Perpetua"/>
                <a:cs typeface="Perpetua"/>
              </a:rPr>
              <a:t>bukan</a:t>
            </a:r>
            <a:r>
              <a:rPr i="1" spc="-110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A</a:t>
            </a:r>
            <a:r>
              <a:rPr i="1" spc="-110" dirty="0">
                <a:latin typeface="Perpetua"/>
                <a:cs typeface="Perpetua"/>
              </a:rPr>
              <a:t> </a:t>
            </a:r>
            <a:r>
              <a:rPr i="1" spc="-5" dirty="0">
                <a:latin typeface="Perpetua"/>
                <a:cs typeface="Perpetua"/>
              </a:rPr>
              <a:t>AND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7651" y="47053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13432" y="5018532"/>
            <a:ext cx="10850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648" y="5053076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52"/>
                </a:lnTo>
                <a:lnTo>
                  <a:pt x="903853" y="508983"/>
                </a:lnTo>
                <a:lnTo>
                  <a:pt x="891088" y="551535"/>
                </a:lnTo>
                <a:lnTo>
                  <a:pt x="873702" y="592152"/>
                </a:lnTo>
                <a:lnTo>
                  <a:pt x="851972" y="630580"/>
                </a:lnTo>
                <a:lnTo>
                  <a:pt x="826178" y="666563"/>
                </a:lnTo>
                <a:lnTo>
                  <a:pt x="796599" y="699843"/>
                </a:lnTo>
                <a:lnTo>
                  <a:pt x="763515" y="730166"/>
                </a:lnTo>
                <a:lnTo>
                  <a:pt x="727204" y="757277"/>
                </a:lnTo>
                <a:lnTo>
                  <a:pt x="687944" y="780918"/>
                </a:lnTo>
                <a:lnTo>
                  <a:pt x="646017" y="800834"/>
                </a:lnTo>
                <a:lnTo>
                  <a:pt x="601699" y="816770"/>
                </a:lnTo>
                <a:lnTo>
                  <a:pt x="555271" y="828469"/>
                </a:lnTo>
                <a:lnTo>
                  <a:pt x="507011" y="835677"/>
                </a:lnTo>
                <a:lnTo>
                  <a:pt x="457200" y="838136"/>
                </a:lnTo>
                <a:lnTo>
                  <a:pt x="0" y="838136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2235" y="5399532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5448" y="5434076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5835" y="5247132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9048" y="528167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7172" y="5628132"/>
            <a:ext cx="69494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1273" y="5662612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7832" y="5323332"/>
            <a:ext cx="323088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1298" y="5326126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3369" y="4907848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6276" y="52716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6159" y="3549396"/>
            <a:ext cx="963167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2576" y="357505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2925"/>
            <a:ext cx="36582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 </a:t>
            </a:r>
            <a:r>
              <a:rPr sz="2600" spc="-5" dirty="0">
                <a:latin typeface="Perpetua"/>
                <a:cs typeface="Perpetua"/>
              </a:rPr>
              <a:t>7400 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NAND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1607" y="2943860"/>
            <a:ext cx="4837430" cy="2085339"/>
          </a:xfrm>
          <a:custGeom>
            <a:avLst/>
            <a:gdLst/>
            <a:ahLst/>
            <a:cxnLst/>
            <a:rect l="l" t="t" r="r" b="b"/>
            <a:pathLst>
              <a:path w="4837430" h="2085339">
                <a:moveTo>
                  <a:pt x="0" y="2085339"/>
                </a:moveTo>
                <a:lnTo>
                  <a:pt x="4837049" y="2085339"/>
                </a:lnTo>
                <a:lnTo>
                  <a:pt x="4837049" y="0"/>
                </a:lnTo>
                <a:lnTo>
                  <a:pt x="0" y="0"/>
                </a:lnTo>
                <a:lnTo>
                  <a:pt x="0" y="20853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9522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826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129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560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6865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1169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9522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3826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8129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2560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865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169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1607" y="3752850"/>
            <a:ext cx="241935" cy="361950"/>
          </a:xfrm>
          <a:custGeom>
            <a:avLst/>
            <a:gdLst/>
            <a:ahLst/>
            <a:cxnLst/>
            <a:rect l="l" t="t" r="r" b="b"/>
            <a:pathLst>
              <a:path w="241935" h="361950">
                <a:moveTo>
                  <a:pt x="0" y="0"/>
                </a:moveTo>
                <a:lnTo>
                  <a:pt x="121031" y="0"/>
                </a:lnTo>
                <a:lnTo>
                  <a:pt x="159208" y="9226"/>
                </a:lnTo>
                <a:lnTo>
                  <a:pt x="192392" y="34917"/>
                </a:lnTo>
                <a:lnTo>
                  <a:pt x="218579" y="74093"/>
                </a:lnTo>
                <a:lnTo>
                  <a:pt x="235761" y="123773"/>
                </a:lnTo>
                <a:lnTo>
                  <a:pt x="241935" y="180975"/>
                </a:lnTo>
                <a:lnTo>
                  <a:pt x="235761" y="238176"/>
                </a:lnTo>
                <a:lnTo>
                  <a:pt x="218579" y="287856"/>
                </a:lnTo>
                <a:lnTo>
                  <a:pt x="192392" y="327032"/>
                </a:lnTo>
                <a:lnTo>
                  <a:pt x="159208" y="352723"/>
                </a:lnTo>
                <a:lnTo>
                  <a:pt x="121031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5548" y="293370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0"/>
                </a:moveTo>
                <a:lnTo>
                  <a:pt x="1397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7614" y="3402329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0"/>
                </a:moveTo>
                <a:lnTo>
                  <a:pt x="193548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0450" y="294132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0" y="0"/>
                </a:moveTo>
                <a:lnTo>
                  <a:pt x="1397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0450" y="3638550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0"/>
                </a:moveTo>
                <a:lnTo>
                  <a:pt x="851915" y="12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0389" y="294132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0"/>
                </a:moveTo>
                <a:lnTo>
                  <a:pt x="1270" y="2565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0389" y="3200400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69">
                <a:moveTo>
                  <a:pt x="0" y="0"/>
                </a:moveTo>
                <a:lnTo>
                  <a:pt x="386841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294" y="3200400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0"/>
                </a:moveTo>
                <a:lnTo>
                  <a:pt x="1269" y="274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1250" y="3486150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0"/>
                </a:moveTo>
                <a:lnTo>
                  <a:pt x="34797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43022" y="5055870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305" algn="l"/>
              </a:tabLst>
            </a:pPr>
            <a:r>
              <a:rPr sz="2000" b="1" dirty="0">
                <a:latin typeface="Arial"/>
                <a:cs typeface="Arial"/>
              </a:rPr>
              <a:t>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7858" y="5055870"/>
            <a:ext cx="1419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  <a:tab pos="1264285" algn="l"/>
              </a:tabLst>
            </a:pPr>
            <a:r>
              <a:rPr sz="2000" b="1" dirty="0">
                <a:latin typeface="Arial"/>
                <a:cs typeface="Arial"/>
              </a:rPr>
              <a:t>3	4	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3625" y="5055870"/>
            <a:ext cx="806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sz="2000" b="1" dirty="0">
                <a:latin typeface="Arial"/>
                <a:cs typeface="Arial"/>
              </a:rPr>
              <a:t>6	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2861" y="5513019"/>
            <a:ext cx="591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8794" y="1931644"/>
            <a:ext cx="46615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200"/>
              </a:spcBef>
              <a:tabLst>
                <a:tab pos="1209040" algn="l"/>
                <a:tab pos="1894205" algn="l"/>
                <a:tab pos="2539365" algn="l"/>
                <a:tab pos="3136265" algn="l"/>
                <a:tab pos="3881754" algn="l"/>
                <a:tab pos="4506595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	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6329" y="295275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0"/>
                </a:moveTo>
                <a:lnTo>
                  <a:pt x="1397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8395" y="3421379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0"/>
                </a:moveTo>
                <a:lnTo>
                  <a:pt x="193547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1230" y="296037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0" y="0"/>
                </a:moveTo>
                <a:lnTo>
                  <a:pt x="1397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1230" y="3657600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0"/>
                </a:moveTo>
                <a:lnTo>
                  <a:pt x="851916" y="12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1169" y="296037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0"/>
                </a:moveTo>
                <a:lnTo>
                  <a:pt x="1270" y="2565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1169" y="3219450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69">
                <a:moveTo>
                  <a:pt x="0" y="0"/>
                </a:moveTo>
                <a:lnTo>
                  <a:pt x="38696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4075" y="3219450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0"/>
                </a:moveTo>
                <a:lnTo>
                  <a:pt x="1270" y="274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2031" y="3505200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0"/>
                </a:moveTo>
                <a:lnTo>
                  <a:pt x="34797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0450" y="457200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45720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2515" y="4559300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1269"/>
                </a:moveTo>
                <a:lnTo>
                  <a:pt x="1935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35351" y="4335779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0" y="68580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35351" y="4323079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1270"/>
                </a:moveTo>
                <a:lnTo>
                  <a:pt x="8519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5290" y="476504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25654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5290" y="4761229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70">
                <a:moveTo>
                  <a:pt x="0" y="1270"/>
                </a:moveTo>
                <a:lnTo>
                  <a:pt x="3869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08195" y="4488179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274320"/>
                </a:moveTo>
                <a:lnTo>
                  <a:pt x="12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56151" y="4475479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1270"/>
                </a:moveTo>
                <a:lnTo>
                  <a:pt x="3479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1423" y="4591050"/>
            <a:ext cx="1270" cy="457200"/>
          </a:xfrm>
          <a:custGeom>
            <a:avLst/>
            <a:gdLst/>
            <a:ahLst/>
            <a:cxnLst/>
            <a:rect l="l" t="t" r="r" b="b"/>
            <a:pathLst>
              <a:path w="1270" h="457200">
                <a:moveTo>
                  <a:pt x="0" y="45720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3489" y="4578350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1269"/>
                </a:moveTo>
                <a:lnTo>
                  <a:pt x="1934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6325" y="4354829"/>
            <a:ext cx="1270" cy="685800"/>
          </a:xfrm>
          <a:custGeom>
            <a:avLst/>
            <a:gdLst/>
            <a:ahLst/>
            <a:cxnLst/>
            <a:rect l="l" t="t" r="r" b="b"/>
            <a:pathLst>
              <a:path w="1270" h="685800">
                <a:moveTo>
                  <a:pt x="0" y="68580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86325" y="4342129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1270"/>
                </a:moveTo>
                <a:lnTo>
                  <a:pt x="8517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6136" y="4784090"/>
            <a:ext cx="1905" cy="256540"/>
          </a:xfrm>
          <a:custGeom>
            <a:avLst/>
            <a:gdLst/>
            <a:ahLst/>
            <a:cxnLst/>
            <a:rect l="l" t="t" r="r" b="b"/>
            <a:pathLst>
              <a:path w="1904" h="256539">
                <a:moveTo>
                  <a:pt x="0" y="25654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6136" y="4780279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70">
                <a:moveTo>
                  <a:pt x="0" y="1270"/>
                </a:moveTo>
                <a:lnTo>
                  <a:pt x="38696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59168" y="4507229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27432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7125" y="4494529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1270"/>
                </a:moveTo>
                <a:lnTo>
                  <a:pt x="3479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56328" y="4367021"/>
            <a:ext cx="118745" cy="17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1805" y="41719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817" y="0"/>
                </a:lnTo>
                <a:lnTo>
                  <a:pt x="224494" y="5843"/>
                </a:lnTo>
                <a:lnTo>
                  <a:pt x="259586" y="22604"/>
                </a:lnTo>
                <a:lnTo>
                  <a:pt x="291341" y="49124"/>
                </a:lnTo>
                <a:lnTo>
                  <a:pt x="319008" y="84248"/>
                </a:lnTo>
                <a:lnTo>
                  <a:pt x="341835" y="126820"/>
                </a:lnTo>
                <a:lnTo>
                  <a:pt x="359070" y="175682"/>
                </a:lnTo>
                <a:lnTo>
                  <a:pt x="369963" y="229679"/>
                </a:lnTo>
                <a:lnTo>
                  <a:pt x="373761" y="287655"/>
                </a:lnTo>
                <a:lnTo>
                  <a:pt x="369963" y="345630"/>
                </a:lnTo>
                <a:lnTo>
                  <a:pt x="359070" y="399627"/>
                </a:lnTo>
                <a:lnTo>
                  <a:pt x="341835" y="448489"/>
                </a:lnTo>
                <a:lnTo>
                  <a:pt x="319008" y="491061"/>
                </a:lnTo>
                <a:lnTo>
                  <a:pt x="291341" y="526185"/>
                </a:lnTo>
                <a:lnTo>
                  <a:pt x="259586" y="552705"/>
                </a:lnTo>
                <a:lnTo>
                  <a:pt x="224494" y="569466"/>
                </a:lnTo>
                <a:lnTo>
                  <a:pt x="186817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6080" y="3414521"/>
            <a:ext cx="118745" cy="17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61557" y="32194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5" h="575310">
                <a:moveTo>
                  <a:pt x="0" y="0"/>
                </a:moveTo>
                <a:lnTo>
                  <a:pt x="186816" y="0"/>
                </a:lnTo>
                <a:lnTo>
                  <a:pt x="224494" y="5843"/>
                </a:lnTo>
                <a:lnTo>
                  <a:pt x="259586" y="22604"/>
                </a:lnTo>
                <a:lnTo>
                  <a:pt x="291341" y="49124"/>
                </a:lnTo>
                <a:lnTo>
                  <a:pt x="319008" y="84248"/>
                </a:lnTo>
                <a:lnTo>
                  <a:pt x="341835" y="126820"/>
                </a:lnTo>
                <a:lnTo>
                  <a:pt x="359070" y="175682"/>
                </a:lnTo>
                <a:lnTo>
                  <a:pt x="369963" y="229679"/>
                </a:lnTo>
                <a:lnTo>
                  <a:pt x="373761" y="287654"/>
                </a:lnTo>
                <a:lnTo>
                  <a:pt x="369963" y="345630"/>
                </a:lnTo>
                <a:lnTo>
                  <a:pt x="359070" y="399627"/>
                </a:lnTo>
                <a:lnTo>
                  <a:pt x="341835" y="448489"/>
                </a:lnTo>
                <a:lnTo>
                  <a:pt x="319008" y="491061"/>
                </a:lnTo>
                <a:lnTo>
                  <a:pt x="291341" y="526185"/>
                </a:lnTo>
                <a:lnTo>
                  <a:pt x="259586" y="552705"/>
                </a:lnTo>
                <a:lnTo>
                  <a:pt x="224494" y="569466"/>
                </a:lnTo>
                <a:lnTo>
                  <a:pt x="186816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81169" y="3395471"/>
            <a:ext cx="118744" cy="173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06646" y="320040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816" y="0"/>
                </a:lnTo>
                <a:lnTo>
                  <a:pt x="224488" y="5843"/>
                </a:lnTo>
                <a:lnTo>
                  <a:pt x="259566" y="22604"/>
                </a:lnTo>
                <a:lnTo>
                  <a:pt x="291301" y="49124"/>
                </a:lnTo>
                <a:lnTo>
                  <a:pt x="318944" y="84248"/>
                </a:lnTo>
                <a:lnTo>
                  <a:pt x="341748" y="126820"/>
                </a:lnTo>
                <a:lnTo>
                  <a:pt x="358963" y="175682"/>
                </a:lnTo>
                <a:lnTo>
                  <a:pt x="369841" y="229679"/>
                </a:lnTo>
                <a:lnTo>
                  <a:pt x="373633" y="287654"/>
                </a:lnTo>
                <a:lnTo>
                  <a:pt x="369841" y="345630"/>
                </a:lnTo>
                <a:lnTo>
                  <a:pt x="358963" y="399627"/>
                </a:lnTo>
                <a:lnTo>
                  <a:pt x="341748" y="448489"/>
                </a:lnTo>
                <a:lnTo>
                  <a:pt x="318944" y="491061"/>
                </a:lnTo>
                <a:lnTo>
                  <a:pt x="291301" y="526185"/>
                </a:lnTo>
                <a:lnTo>
                  <a:pt x="259566" y="552705"/>
                </a:lnTo>
                <a:lnTo>
                  <a:pt x="224488" y="569466"/>
                </a:lnTo>
                <a:lnTo>
                  <a:pt x="186816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31559" y="4405121"/>
            <a:ext cx="118617" cy="173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6909" y="42100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943" y="0"/>
                </a:lnTo>
                <a:lnTo>
                  <a:pt x="224579" y="5843"/>
                </a:lnTo>
                <a:lnTo>
                  <a:pt x="259639" y="22604"/>
                </a:lnTo>
                <a:lnTo>
                  <a:pt x="291372" y="49124"/>
                </a:lnTo>
                <a:lnTo>
                  <a:pt x="319024" y="84248"/>
                </a:lnTo>
                <a:lnTo>
                  <a:pt x="341841" y="126820"/>
                </a:lnTo>
                <a:lnTo>
                  <a:pt x="359072" y="175682"/>
                </a:lnTo>
                <a:lnTo>
                  <a:pt x="369963" y="229679"/>
                </a:lnTo>
                <a:lnTo>
                  <a:pt x="373761" y="287655"/>
                </a:lnTo>
                <a:lnTo>
                  <a:pt x="369963" y="345630"/>
                </a:lnTo>
                <a:lnTo>
                  <a:pt x="359072" y="399627"/>
                </a:lnTo>
                <a:lnTo>
                  <a:pt x="341841" y="448489"/>
                </a:lnTo>
                <a:lnTo>
                  <a:pt x="319024" y="491061"/>
                </a:lnTo>
                <a:lnTo>
                  <a:pt x="291372" y="526185"/>
                </a:lnTo>
                <a:lnTo>
                  <a:pt x="259639" y="552705"/>
                </a:lnTo>
                <a:lnTo>
                  <a:pt x="224579" y="569466"/>
                </a:lnTo>
                <a:lnTo>
                  <a:pt x="186943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NOR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0555"/>
            <a:ext cx="7509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Perpetua"/>
                <a:cs typeface="Perpetua"/>
              </a:rPr>
              <a:t>Gerbang logika NOR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gerbang logika OR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di </a:t>
            </a:r>
            <a:r>
              <a:rPr sz="2600" spc="-30" dirty="0">
                <a:latin typeface="Perpetua"/>
                <a:cs typeface="Perpetua"/>
              </a:rPr>
              <a:t>NOT </a:t>
            </a:r>
            <a:r>
              <a:rPr sz="2600" dirty="0">
                <a:latin typeface="Perpetua"/>
                <a:cs typeface="Perpetua"/>
              </a:rPr>
              <a:t>kan.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0650" y="42608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384" y="2827020"/>
            <a:ext cx="1118615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2860675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7100" y="3270503"/>
            <a:ext cx="52577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075" y="3305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4332" y="3118104"/>
            <a:ext cx="716279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7926" y="3152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191" y="3499103"/>
            <a:ext cx="69342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51" y="3533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4219" y="3194304"/>
            <a:ext cx="3215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46925" y="3197225"/>
            <a:ext cx="21590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9828" y="277831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2409" y="31422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4740" y="3294888"/>
            <a:ext cx="525779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7826" y="3328923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6376" y="3314700"/>
            <a:ext cx="71628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0351" y="3349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0335" y="3218688"/>
            <a:ext cx="323088" cy="323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3676" y="3220973"/>
            <a:ext cx="215900" cy="215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8526" y="316661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27020" y="2895600"/>
            <a:ext cx="807719" cy="984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1475" y="2955925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9716" y="3305555"/>
            <a:ext cx="653795" cy="172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2675" y="3340100"/>
            <a:ext cx="548005" cy="1905"/>
          </a:xfrm>
          <a:custGeom>
            <a:avLst/>
            <a:gdLst/>
            <a:ahLst/>
            <a:cxnLst/>
            <a:rect l="l" t="t" r="r" b="b"/>
            <a:pathLst>
              <a:path w="548005" h="1904">
                <a:moveTo>
                  <a:pt x="-31750" y="825"/>
                </a:moveTo>
                <a:lnTo>
                  <a:pt x="579501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2862072"/>
            <a:ext cx="1117091" cy="11186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09700" y="28956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824" y="3153155"/>
            <a:ext cx="71628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1862" y="3187700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0" y="0"/>
                </a:moveTo>
                <a:lnTo>
                  <a:pt x="609663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0683" y="3534155"/>
            <a:ext cx="694944" cy="1722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4087" y="3568700"/>
            <a:ext cx="588010" cy="1905"/>
          </a:xfrm>
          <a:custGeom>
            <a:avLst/>
            <a:gdLst/>
            <a:ahLst/>
            <a:cxnLst/>
            <a:rect l="l" t="t" r="r" b="b"/>
            <a:pathLst>
              <a:path w="588010" h="1904">
                <a:moveTo>
                  <a:pt x="-31750" y="825"/>
                </a:moveTo>
                <a:lnTo>
                  <a:pt x="619188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3041" y="2813177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33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 NOR</a:t>
            </a:r>
            <a:r>
              <a:rPr sz="4000" spc="-25" dirty="0">
                <a:latin typeface="Franklin Gothic Book"/>
                <a:cs typeface="Franklin Gothic Book"/>
              </a:rPr>
              <a:t> </a:t>
            </a:r>
            <a:r>
              <a:rPr sz="3200" spc="-5" dirty="0">
                <a:latin typeface="Franklin Gothic Book"/>
                <a:cs typeface="Franklin Gothic Book"/>
              </a:rPr>
              <a:t>(Lanjutan)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NOR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Berlaku </a:t>
            </a:r>
            <a:r>
              <a:rPr spc="-10" dirty="0"/>
              <a:t>ketentuan: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10" dirty="0">
                <a:latin typeface="Perpetua"/>
                <a:cs typeface="Perpetua"/>
              </a:rPr>
              <a:t>keluaran </a:t>
            </a:r>
            <a:r>
              <a:rPr b="1" spc="-5" dirty="0">
                <a:latin typeface="Perpetua"/>
                <a:cs typeface="Perpetua"/>
              </a:rPr>
              <a:t>akan rendah jika salah </a:t>
            </a:r>
            <a:r>
              <a:rPr b="1" spc="-10" dirty="0">
                <a:latin typeface="Perpetua"/>
                <a:cs typeface="Perpetua"/>
              </a:rPr>
              <a:t>satu</a:t>
            </a:r>
            <a:r>
              <a:rPr b="1" spc="-135" dirty="0">
                <a:latin typeface="Perpetua"/>
                <a:cs typeface="Perpetua"/>
              </a:rPr>
              <a:t> </a:t>
            </a:r>
            <a:r>
              <a:rPr b="1" spc="-15" dirty="0">
                <a:latin typeface="Perpetua"/>
                <a:cs typeface="Perpetua"/>
              </a:rPr>
              <a:t>atau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10" dirty="0">
                <a:latin typeface="Perpetua"/>
                <a:cs typeface="Perpetua"/>
              </a:rPr>
              <a:t>semua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NOR B /</a:t>
            </a:r>
            <a:r>
              <a:rPr i="1" spc="-210" dirty="0">
                <a:latin typeface="Perpetua"/>
                <a:cs typeface="Perpetua"/>
              </a:rPr>
              <a:t> </a:t>
            </a:r>
            <a:r>
              <a:rPr i="1" spc="-15" dirty="0">
                <a:latin typeface="Perpetua"/>
                <a:cs typeface="Perpetua"/>
              </a:rPr>
              <a:t>bu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7814" y="4132970"/>
            <a:ext cx="11899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dirty="0">
                <a:latin typeface="Perpetua"/>
                <a:cs typeface="Perpetua"/>
              </a:rPr>
              <a:t>kan(not) A</a:t>
            </a:r>
            <a:r>
              <a:rPr sz="2000" i="1" spc="-204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OR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5325" y="4132970"/>
            <a:ext cx="2743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spc="-10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5650" y="42608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05583" y="4614671"/>
            <a:ext cx="1118616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0900" y="46482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5058155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275" y="50927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9532" y="4905755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3126" y="49403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2391" y="5286755"/>
            <a:ext cx="69342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5351" y="53213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825"/>
                </a:moveTo>
                <a:lnTo>
                  <a:pt x="619125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9420" y="4981955"/>
            <a:ext cx="321564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2125" y="49847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4394" y="456647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6975" y="493026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9020" y="3525011"/>
            <a:ext cx="1135379" cy="435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801" y="3551237"/>
            <a:ext cx="1028700" cy="328930"/>
          </a:xfrm>
          <a:custGeom>
            <a:avLst/>
            <a:gdLst/>
            <a:ahLst/>
            <a:cxnLst/>
            <a:rect l="l" t="t" r="r" b="b"/>
            <a:pathLst>
              <a:path w="1028700" h="328929">
                <a:moveTo>
                  <a:pt x="0" y="328612"/>
                </a:moveTo>
                <a:lnTo>
                  <a:pt x="1028700" y="328612"/>
                </a:lnTo>
                <a:lnTo>
                  <a:pt x="10287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5630"/>
            <a:ext cx="1266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dirty="0"/>
              <a:t>IC</a:t>
            </a:r>
            <a:r>
              <a:rPr spc="-75" dirty="0"/>
              <a:t> </a:t>
            </a:r>
            <a:r>
              <a:rPr spc="-5" dirty="0"/>
              <a:t>7402</a:t>
            </a:r>
          </a:p>
        </p:txBody>
      </p:sp>
      <p:sp>
        <p:nvSpPr>
          <p:cNvPr id="3" name="object 3"/>
          <p:cNvSpPr/>
          <p:nvPr/>
        </p:nvSpPr>
        <p:spPr>
          <a:xfrm>
            <a:off x="2471547" y="3009392"/>
            <a:ext cx="3710940" cy="1880870"/>
          </a:xfrm>
          <a:custGeom>
            <a:avLst/>
            <a:gdLst/>
            <a:ahLst/>
            <a:cxnLst/>
            <a:rect l="l" t="t" r="r" b="b"/>
            <a:pathLst>
              <a:path w="3710940" h="1880870">
                <a:moveTo>
                  <a:pt x="0" y="1880869"/>
                </a:moveTo>
                <a:lnTo>
                  <a:pt x="3710559" y="1880869"/>
                </a:lnTo>
                <a:lnTo>
                  <a:pt x="3710559" y="0"/>
                </a:lnTo>
                <a:lnTo>
                  <a:pt x="0" y="0"/>
                </a:lnTo>
                <a:lnTo>
                  <a:pt x="0" y="188086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3007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5038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6941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8972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0877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2780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4811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3007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5038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941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8972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0877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2780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4811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1547" y="3739007"/>
            <a:ext cx="186055" cy="327025"/>
          </a:xfrm>
          <a:custGeom>
            <a:avLst/>
            <a:gdLst/>
            <a:ahLst/>
            <a:cxnLst/>
            <a:rect l="l" t="t" r="r" b="b"/>
            <a:pathLst>
              <a:path w="186055" h="327025">
                <a:moveTo>
                  <a:pt x="0" y="0"/>
                </a:moveTo>
                <a:lnTo>
                  <a:pt x="92709" y="0"/>
                </a:lnTo>
                <a:lnTo>
                  <a:pt x="128861" y="12836"/>
                </a:lnTo>
                <a:lnTo>
                  <a:pt x="158369" y="47831"/>
                </a:lnTo>
                <a:lnTo>
                  <a:pt x="178256" y="99708"/>
                </a:lnTo>
                <a:lnTo>
                  <a:pt x="185546" y="163195"/>
                </a:lnTo>
                <a:lnTo>
                  <a:pt x="178256" y="226754"/>
                </a:lnTo>
                <a:lnTo>
                  <a:pt x="158369" y="278669"/>
                </a:lnTo>
                <a:lnTo>
                  <a:pt x="128861" y="313678"/>
                </a:lnTo>
                <a:lnTo>
                  <a:pt x="92709" y="326517"/>
                </a:lnTo>
                <a:lnTo>
                  <a:pt x="0" y="3265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2959" y="3000248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0"/>
                </a:moveTo>
                <a:lnTo>
                  <a:pt x="1142" y="4123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2229" y="3422903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2800" y="3007105"/>
            <a:ext cx="1270" cy="618490"/>
          </a:xfrm>
          <a:custGeom>
            <a:avLst/>
            <a:gdLst/>
            <a:ahLst/>
            <a:cxnLst/>
            <a:rect l="l" t="t" r="r" b="b"/>
            <a:pathLst>
              <a:path w="1270" h="618489">
                <a:moveTo>
                  <a:pt x="0" y="0"/>
                </a:moveTo>
                <a:lnTo>
                  <a:pt x="1015" y="61849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2800" y="3635883"/>
            <a:ext cx="654050" cy="1270"/>
          </a:xfrm>
          <a:custGeom>
            <a:avLst/>
            <a:gdLst/>
            <a:ahLst/>
            <a:cxnLst/>
            <a:rect l="l" t="t" r="r" b="b"/>
            <a:pathLst>
              <a:path w="654050" h="1270">
                <a:moveTo>
                  <a:pt x="0" y="0"/>
                </a:moveTo>
                <a:lnTo>
                  <a:pt x="653541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2257" y="3007105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0"/>
                </a:moveTo>
                <a:lnTo>
                  <a:pt x="1015" y="2313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2257" y="3240785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69">
                <a:moveTo>
                  <a:pt x="0" y="0"/>
                </a:moveTo>
                <a:lnTo>
                  <a:pt x="296925" y="11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6008" y="3240785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0"/>
                </a:moveTo>
                <a:lnTo>
                  <a:pt x="1015" y="2473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6005" y="3498469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0"/>
                </a:moveTo>
                <a:lnTo>
                  <a:pt x="266954" y="114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36342" y="5221681"/>
            <a:ext cx="2645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175" algn="l"/>
                <a:tab pos="997585" algn="l"/>
                <a:tab pos="1496695" algn="l"/>
                <a:tab pos="2012314" algn="l"/>
                <a:tab pos="2490470" algn="l"/>
              </a:tabLst>
            </a:pPr>
            <a:r>
              <a:rPr sz="2000" b="1" dirty="0">
                <a:latin typeface="Arial"/>
                <a:cs typeface="Arial"/>
              </a:rPr>
              <a:t>1	2	3	4	5	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9947" y="5329224"/>
            <a:ext cx="642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-419" baseline="23611" dirty="0">
                <a:latin typeface="Arial"/>
                <a:cs typeface="Arial"/>
              </a:rPr>
              <a:t>7</a:t>
            </a:r>
            <a:r>
              <a:rPr sz="2000" b="1" spc="-280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3735" y="2648204"/>
            <a:ext cx="231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6255" algn="l"/>
                <a:tab pos="1017269" algn="l"/>
                <a:tab pos="1511935" algn="l"/>
                <a:tab pos="2022475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1261" y="2693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04153" y="266217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4994" y="2235835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4159" y="3017392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0"/>
                </a:moveTo>
                <a:lnTo>
                  <a:pt x="1015" y="412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3430" y="3440048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34001" y="3024251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70" h="619125">
                <a:moveTo>
                  <a:pt x="0" y="0"/>
                </a:moveTo>
                <a:lnTo>
                  <a:pt x="1015" y="61861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4001" y="3653154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0"/>
                </a:moveTo>
                <a:lnTo>
                  <a:pt x="653414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3458" y="3024251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0"/>
                </a:moveTo>
                <a:lnTo>
                  <a:pt x="1015" y="2313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3458" y="3257930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0"/>
                </a:moveTo>
                <a:lnTo>
                  <a:pt x="296799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17209" y="3257930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0"/>
                </a:moveTo>
                <a:lnTo>
                  <a:pt x="1015" y="2473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7207" y="3515614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0"/>
                </a:moveTo>
                <a:lnTo>
                  <a:pt x="266953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2800" y="4477892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41236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2071" y="4466463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2641" y="4264786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69" h="619125">
                <a:moveTo>
                  <a:pt x="0" y="618617"/>
                </a:moveTo>
                <a:lnTo>
                  <a:pt x="10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2641" y="4253357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1143"/>
                </a:moveTo>
                <a:lnTo>
                  <a:pt x="65341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32097" y="4652009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231394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32097" y="4648580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1143"/>
                </a:moveTo>
                <a:lnTo>
                  <a:pt x="296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5848" y="4402328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247396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55846" y="4390771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1142"/>
                </a:moveTo>
                <a:lnTo>
                  <a:pt x="266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9367" y="4495038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412369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58639" y="4483608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7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9209" y="4281932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70" h="619125">
                <a:moveTo>
                  <a:pt x="0" y="618617"/>
                </a:moveTo>
                <a:lnTo>
                  <a:pt x="10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39209" y="4270502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1143"/>
                </a:moveTo>
                <a:lnTo>
                  <a:pt x="65341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28665" y="4669154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231394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28665" y="4665726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1143"/>
                </a:moveTo>
                <a:lnTo>
                  <a:pt x="2969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2416" y="4419472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247395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2415" y="4408042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1142"/>
                </a:moveTo>
                <a:lnTo>
                  <a:pt x="266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64026" y="4319270"/>
            <a:ext cx="86868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0429" y="4157090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642"/>
                </a:moveTo>
                <a:lnTo>
                  <a:pt x="54945" y="442728"/>
                </a:lnTo>
                <a:lnTo>
                  <a:pt x="107074" y="434290"/>
                </a:lnTo>
                <a:lnTo>
                  <a:pt x="155686" y="420786"/>
                </a:lnTo>
                <a:lnTo>
                  <a:pt x="200084" y="402674"/>
                </a:lnTo>
                <a:lnTo>
                  <a:pt x="239569" y="380412"/>
                </a:lnTo>
                <a:lnTo>
                  <a:pt x="273442" y="354459"/>
                </a:lnTo>
                <a:lnTo>
                  <a:pt x="301003" y="325271"/>
                </a:lnTo>
                <a:lnTo>
                  <a:pt x="334399" y="259026"/>
                </a:lnTo>
                <a:lnTo>
                  <a:pt x="338836" y="222884"/>
                </a:lnTo>
                <a:lnTo>
                  <a:pt x="334399" y="186739"/>
                </a:lnTo>
                <a:lnTo>
                  <a:pt x="301003" y="120471"/>
                </a:lnTo>
                <a:lnTo>
                  <a:pt x="273442" y="91266"/>
                </a:lnTo>
                <a:lnTo>
                  <a:pt x="239569" y="65293"/>
                </a:lnTo>
                <a:lnTo>
                  <a:pt x="200084" y="43013"/>
                </a:lnTo>
                <a:lnTo>
                  <a:pt x="155686" y="24884"/>
                </a:lnTo>
                <a:lnTo>
                  <a:pt x="107074" y="11365"/>
                </a:lnTo>
                <a:lnTo>
                  <a:pt x="54945" y="2918"/>
                </a:lnTo>
                <a:lnTo>
                  <a:pt x="0" y="0"/>
                </a:lnTo>
                <a:lnTo>
                  <a:pt x="33597" y="37819"/>
                </a:lnTo>
                <a:lnTo>
                  <a:pt x="60475" y="77261"/>
                </a:lnTo>
                <a:lnTo>
                  <a:pt x="80633" y="117964"/>
                </a:lnTo>
                <a:lnTo>
                  <a:pt x="94072" y="159567"/>
                </a:lnTo>
                <a:lnTo>
                  <a:pt x="100791" y="201709"/>
                </a:lnTo>
                <a:lnTo>
                  <a:pt x="100791" y="244028"/>
                </a:lnTo>
                <a:lnTo>
                  <a:pt x="94072" y="286163"/>
                </a:lnTo>
                <a:lnTo>
                  <a:pt x="80633" y="327754"/>
                </a:lnTo>
                <a:lnTo>
                  <a:pt x="60475" y="368438"/>
                </a:lnTo>
                <a:lnTo>
                  <a:pt x="33597" y="407855"/>
                </a:lnTo>
                <a:lnTo>
                  <a:pt x="0" y="44564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6529" y="4342129"/>
            <a:ext cx="86868" cy="138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2934" y="4180078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516"/>
                </a:moveTo>
                <a:lnTo>
                  <a:pt x="54945" y="442601"/>
                </a:lnTo>
                <a:lnTo>
                  <a:pt x="107074" y="434163"/>
                </a:lnTo>
                <a:lnTo>
                  <a:pt x="155686" y="420659"/>
                </a:lnTo>
                <a:lnTo>
                  <a:pt x="200084" y="402547"/>
                </a:lnTo>
                <a:lnTo>
                  <a:pt x="239569" y="380285"/>
                </a:lnTo>
                <a:lnTo>
                  <a:pt x="273442" y="354332"/>
                </a:lnTo>
                <a:lnTo>
                  <a:pt x="301003" y="325144"/>
                </a:lnTo>
                <a:lnTo>
                  <a:pt x="334399" y="258899"/>
                </a:lnTo>
                <a:lnTo>
                  <a:pt x="338836" y="222758"/>
                </a:lnTo>
                <a:lnTo>
                  <a:pt x="334399" y="186616"/>
                </a:lnTo>
                <a:lnTo>
                  <a:pt x="301003" y="120371"/>
                </a:lnTo>
                <a:lnTo>
                  <a:pt x="273442" y="91183"/>
                </a:lnTo>
                <a:lnTo>
                  <a:pt x="239569" y="65230"/>
                </a:lnTo>
                <a:lnTo>
                  <a:pt x="200084" y="42968"/>
                </a:lnTo>
                <a:lnTo>
                  <a:pt x="155686" y="24856"/>
                </a:lnTo>
                <a:lnTo>
                  <a:pt x="107074" y="11352"/>
                </a:lnTo>
                <a:lnTo>
                  <a:pt x="54945" y="2914"/>
                </a:lnTo>
                <a:lnTo>
                  <a:pt x="0" y="0"/>
                </a:lnTo>
                <a:lnTo>
                  <a:pt x="33597" y="37787"/>
                </a:lnTo>
                <a:lnTo>
                  <a:pt x="60475" y="77203"/>
                </a:lnTo>
                <a:lnTo>
                  <a:pt x="80633" y="117886"/>
                </a:lnTo>
                <a:lnTo>
                  <a:pt x="94072" y="159473"/>
                </a:lnTo>
                <a:lnTo>
                  <a:pt x="100791" y="201602"/>
                </a:lnTo>
                <a:lnTo>
                  <a:pt x="100791" y="243913"/>
                </a:lnTo>
                <a:lnTo>
                  <a:pt x="94072" y="286042"/>
                </a:lnTo>
                <a:lnTo>
                  <a:pt x="80633" y="327629"/>
                </a:lnTo>
                <a:lnTo>
                  <a:pt x="60475" y="368312"/>
                </a:lnTo>
                <a:lnTo>
                  <a:pt x="33597" y="407728"/>
                </a:lnTo>
                <a:lnTo>
                  <a:pt x="0" y="445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1136" y="3439540"/>
            <a:ext cx="86867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7540" y="3277361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643"/>
                </a:moveTo>
                <a:lnTo>
                  <a:pt x="54945" y="442725"/>
                </a:lnTo>
                <a:lnTo>
                  <a:pt x="107074" y="434278"/>
                </a:lnTo>
                <a:lnTo>
                  <a:pt x="155686" y="420762"/>
                </a:lnTo>
                <a:lnTo>
                  <a:pt x="200084" y="402637"/>
                </a:lnTo>
                <a:lnTo>
                  <a:pt x="239569" y="380364"/>
                </a:lnTo>
                <a:lnTo>
                  <a:pt x="273442" y="354404"/>
                </a:lnTo>
                <a:lnTo>
                  <a:pt x="301003" y="325215"/>
                </a:lnTo>
                <a:lnTo>
                  <a:pt x="334399" y="258995"/>
                </a:lnTo>
                <a:lnTo>
                  <a:pt x="338836" y="222885"/>
                </a:lnTo>
                <a:lnTo>
                  <a:pt x="334399" y="186739"/>
                </a:lnTo>
                <a:lnTo>
                  <a:pt x="301003" y="120471"/>
                </a:lnTo>
                <a:lnTo>
                  <a:pt x="273442" y="91266"/>
                </a:lnTo>
                <a:lnTo>
                  <a:pt x="239569" y="65293"/>
                </a:lnTo>
                <a:lnTo>
                  <a:pt x="200084" y="43013"/>
                </a:lnTo>
                <a:lnTo>
                  <a:pt x="155686" y="24884"/>
                </a:lnTo>
                <a:lnTo>
                  <a:pt x="107074" y="11365"/>
                </a:lnTo>
                <a:lnTo>
                  <a:pt x="54945" y="2918"/>
                </a:lnTo>
                <a:lnTo>
                  <a:pt x="0" y="0"/>
                </a:lnTo>
                <a:lnTo>
                  <a:pt x="33597" y="37819"/>
                </a:lnTo>
                <a:lnTo>
                  <a:pt x="60475" y="77261"/>
                </a:lnTo>
                <a:lnTo>
                  <a:pt x="80633" y="117964"/>
                </a:lnTo>
                <a:lnTo>
                  <a:pt x="94072" y="159567"/>
                </a:lnTo>
                <a:lnTo>
                  <a:pt x="100791" y="201709"/>
                </a:lnTo>
                <a:lnTo>
                  <a:pt x="100791" y="244028"/>
                </a:lnTo>
                <a:lnTo>
                  <a:pt x="94072" y="286163"/>
                </a:lnTo>
                <a:lnTo>
                  <a:pt x="80633" y="327754"/>
                </a:lnTo>
                <a:lnTo>
                  <a:pt x="60475" y="368438"/>
                </a:lnTo>
                <a:lnTo>
                  <a:pt x="33597" y="407855"/>
                </a:lnTo>
                <a:lnTo>
                  <a:pt x="0" y="445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7130" y="3457828"/>
            <a:ext cx="86868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23534" y="3295777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516"/>
                </a:moveTo>
                <a:lnTo>
                  <a:pt x="54945" y="442601"/>
                </a:lnTo>
                <a:lnTo>
                  <a:pt x="107074" y="434163"/>
                </a:lnTo>
                <a:lnTo>
                  <a:pt x="155686" y="420659"/>
                </a:lnTo>
                <a:lnTo>
                  <a:pt x="200084" y="402547"/>
                </a:lnTo>
                <a:lnTo>
                  <a:pt x="239569" y="380285"/>
                </a:lnTo>
                <a:lnTo>
                  <a:pt x="273442" y="354332"/>
                </a:lnTo>
                <a:lnTo>
                  <a:pt x="301003" y="325144"/>
                </a:lnTo>
                <a:lnTo>
                  <a:pt x="334399" y="258899"/>
                </a:lnTo>
                <a:lnTo>
                  <a:pt x="338836" y="222758"/>
                </a:lnTo>
                <a:lnTo>
                  <a:pt x="334399" y="186616"/>
                </a:lnTo>
                <a:lnTo>
                  <a:pt x="301003" y="120371"/>
                </a:lnTo>
                <a:lnTo>
                  <a:pt x="273442" y="91183"/>
                </a:lnTo>
                <a:lnTo>
                  <a:pt x="239569" y="65230"/>
                </a:lnTo>
                <a:lnTo>
                  <a:pt x="200084" y="42968"/>
                </a:lnTo>
                <a:lnTo>
                  <a:pt x="155686" y="24856"/>
                </a:lnTo>
                <a:lnTo>
                  <a:pt x="107074" y="11352"/>
                </a:lnTo>
                <a:lnTo>
                  <a:pt x="54945" y="2914"/>
                </a:lnTo>
                <a:lnTo>
                  <a:pt x="0" y="0"/>
                </a:lnTo>
                <a:lnTo>
                  <a:pt x="33597" y="37787"/>
                </a:lnTo>
                <a:lnTo>
                  <a:pt x="60475" y="77203"/>
                </a:lnTo>
                <a:lnTo>
                  <a:pt x="80633" y="117886"/>
                </a:lnTo>
                <a:lnTo>
                  <a:pt x="94072" y="159473"/>
                </a:lnTo>
                <a:lnTo>
                  <a:pt x="100791" y="201602"/>
                </a:lnTo>
                <a:lnTo>
                  <a:pt x="100791" y="243913"/>
                </a:lnTo>
                <a:lnTo>
                  <a:pt x="94072" y="286042"/>
                </a:lnTo>
                <a:lnTo>
                  <a:pt x="80633" y="327629"/>
                </a:lnTo>
                <a:lnTo>
                  <a:pt x="60475" y="368312"/>
                </a:lnTo>
                <a:lnTo>
                  <a:pt x="33597" y="407728"/>
                </a:lnTo>
                <a:lnTo>
                  <a:pt x="0" y="445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4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35" dirty="0">
                <a:latin typeface="Franklin Gothic Book"/>
                <a:cs typeface="Franklin Gothic Book"/>
              </a:rPr>
              <a:t>XOR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1503" y="1558797"/>
            <a:ext cx="445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2210" algn="l"/>
                <a:tab pos="2021205" algn="l"/>
                <a:tab pos="2635885" algn="l"/>
                <a:tab pos="3799840" algn="l"/>
              </a:tabLst>
            </a:pPr>
            <a:r>
              <a:rPr sz="2000" b="1" spc="-10" dirty="0">
                <a:latin typeface="Perpetua"/>
                <a:cs typeface="Perpetua"/>
              </a:rPr>
              <a:t>keluaran	</a:t>
            </a:r>
            <a:r>
              <a:rPr sz="2000" b="1" dirty="0">
                <a:latin typeface="Perpetua"/>
                <a:cs typeface="Perpetua"/>
              </a:rPr>
              <a:t>tinggi	jika	</a:t>
            </a:r>
            <a:r>
              <a:rPr sz="2000" b="1" spc="-5" dirty="0">
                <a:latin typeface="Perpetua"/>
                <a:cs typeface="Perpetua"/>
              </a:rPr>
              <a:t>masukan	</a:t>
            </a:r>
            <a:r>
              <a:rPr sz="2000" b="1" dirty="0">
                <a:latin typeface="Perpetua"/>
                <a:cs typeface="Perpetua"/>
              </a:rPr>
              <a:t>tinggi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1406626"/>
            <a:ext cx="270573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903605" algn="l"/>
                <a:tab pos="2077720" algn="l"/>
              </a:tabLst>
            </a:pPr>
            <a:r>
              <a:rPr sz="2000" dirty="0">
                <a:latin typeface="Perpetua"/>
                <a:cs typeface="Perpetua"/>
              </a:rPr>
              <a:t>berlaku	</a:t>
            </a:r>
            <a:r>
              <a:rPr sz="2000" spc="-40" dirty="0">
                <a:latin typeface="Perpetua"/>
                <a:cs typeface="Perpetua"/>
              </a:rPr>
              <a:t>k</a:t>
            </a:r>
            <a:r>
              <a:rPr sz="2000" dirty="0">
                <a:latin typeface="Perpetua"/>
                <a:cs typeface="Perpetua"/>
              </a:rPr>
              <a:t>et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n</a:t>
            </a:r>
            <a:r>
              <a:rPr sz="2000" spc="-1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ua</a:t>
            </a:r>
            <a:r>
              <a:rPr sz="2000" spc="-10" dirty="0">
                <a:latin typeface="Perpetua"/>
                <a:cs typeface="Perpetua"/>
              </a:rPr>
              <a:t>n</a:t>
            </a:r>
            <a:r>
              <a:rPr sz="2000" dirty="0">
                <a:latin typeface="Perpetua"/>
                <a:cs typeface="Perpetua"/>
              </a:rPr>
              <a:t>:	</a:t>
            </a:r>
            <a:r>
              <a:rPr sz="2000" b="1" spc="-5" dirty="0">
                <a:latin typeface="Perpetua"/>
                <a:cs typeface="Perpetua"/>
              </a:rPr>
              <a:t>si</a:t>
            </a:r>
            <a:r>
              <a:rPr sz="2000" b="1" spc="-95" dirty="0">
                <a:latin typeface="Perpetua"/>
                <a:cs typeface="Perpetua"/>
              </a:rPr>
              <a:t>n</a:t>
            </a:r>
            <a:r>
              <a:rPr sz="2000" b="1" spc="-20" dirty="0">
                <a:latin typeface="Perpetua"/>
                <a:cs typeface="Perpetua"/>
              </a:rPr>
              <a:t>y</a:t>
            </a:r>
            <a:r>
              <a:rPr sz="2000" b="1" dirty="0">
                <a:latin typeface="Perpetua"/>
                <a:cs typeface="Perpetua"/>
              </a:rPr>
              <a:t>al  berjumlah</a:t>
            </a:r>
            <a:r>
              <a:rPr sz="2000" b="1" spc="-3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ganjil.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189" y="3083128"/>
            <a:ext cx="2981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Perpetua"/>
                <a:cs typeface="Perpetua"/>
              </a:rPr>
              <a:t>(dibaca “</a:t>
            </a:r>
            <a:r>
              <a:rPr sz="2000" i="1" spc="-5" dirty="0">
                <a:latin typeface="Perpetua"/>
                <a:cs typeface="Perpetua"/>
              </a:rPr>
              <a:t>F </a:t>
            </a:r>
            <a:r>
              <a:rPr sz="2000" i="1" dirty="0">
                <a:latin typeface="Perpetua"/>
                <a:cs typeface="Perpetua"/>
              </a:rPr>
              <a:t>sama </a:t>
            </a:r>
            <a:r>
              <a:rPr sz="2000" i="1" spc="-10" dirty="0">
                <a:latin typeface="Perpetua"/>
                <a:cs typeface="Perpetua"/>
              </a:rPr>
              <a:t>dengan </a:t>
            </a:r>
            <a:r>
              <a:rPr sz="2000" i="1" dirty="0">
                <a:latin typeface="Perpetua"/>
                <a:cs typeface="Perpetua"/>
              </a:rPr>
              <a:t>A XOR</a:t>
            </a:r>
            <a:r>
              <a:rPr sz="2000" i="1" spc="-220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5650" y="40322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37944" y="4386071"/>
            <a:ext cx="365760" cy="1114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4017" y="4410075"/>
            <a:ext cx="205104" cy="963930"/>
          </a:xfrm>
          <a:custGeom>
            <a:avLst/>
            <a:gdLst/>
            <a:ahLst/>
            <a:cxnLst/>
            <a:rect l="l" t="t" r="r" b="b"/>
            <a:pathLst>
              <a:path w="205105" h="963929">
                <a:moveTo>
                  <a:pt x="10287" y="0"/>
                </a:moveTo>
                <a:lnTo>
                  <a:pt x="43092" y="36550"/>
                </a:lnTo>
                <a:lnTo>
                  <a:pt x="72862" y="74729"/>
                </a:lnTo>
                <a:lnTo>
                  <a:pt x="99599" y="114373"/>
                </a:lnTo>
                <a:lnTo>
                  <a:pt x="123305" y="155320"/>
                </a:lnTo>
                <a:lnTo>
                  <a:pt x="143981" y="197406"/>
                </a:lnTo>
                <a:lnTo>
                  <a:pt x="161630" y="240467"/>
                </a:lnTo>
                <a:lnTo>
                  <a:pt x="176251" y="284342"/>
                </a:lnTo>
                <a:lnTo>
                  <a:pt x="187849" y="328866"/>
                </a:lnTo>
                <a:lnTo>
                  <a:pt x="196423" y="373876"/>
                </a:lnTo>
                <a:lnTo>
                  <a:pt x="201976" y="419209"/>
                </a:lnTo>
                <a:lnTo>
                  <a:pt x="204509" y="464702"/>
                </a:lnTo>
                <a:lnTo>
                  <a:pt x="204025" y="510191"/>
                </a:lnTo>
                <a:lnTo>
                  <a:pt x="200524" y="555514"/>
                </a:lnTo>
                <a:lnTo>
                  <a:pt x="194009" y="600508"/>
                </a:lnTo>
                <a:lnTo>
                  <a:pt x="184481" y="645008"/>
                </a:lnTo>
                <a:lnTo>
                  <a:pt x="171942" y="688852"/>
                </a:lnTo>
                <a:lnTo>
                  <a:pt x="156394" y="731876"/>
                </a:lnTo>
                <a:lnTo>
                  <a:pt x="137837" y="773918"/>
                </a:lnTo>
                <a:lnTo>
                  <a:pt x="116275" y="814814"/>
                </a:lnTo>
                <a:lnTo>
                  <a:pt x="91708" y="854401"/>
                </a:lnTo>
                <a:lnTo>
                  <a:pt x="64139" y="892516"/>
                </a:lnTo>
                <a:lnTo>
                  <a:pt x="33569" y="928995"/>
                </a:lnTo>
                <a:lnTo>
                  <a:pt x="0" y="963676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8188" y="4808220"/>
            <a:ext cx="65532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1401" y="484187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3872" y="4363211"/>
            <a:ext cx="1117091" cy="112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426" y="4397375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60" y="905333"/>
                </a:lnTo>
                <a:lnTo>
                  <a:pt x="55975" y="860977"/>
                </a:lnTo>
                <a:lnTo>
                  <a:pt x="79543" y="816295"/>
                </a:lnTo>
                <a:lnTo>
                  <a:pt x="100165" y="771325"/>
                </a:lnTo>
                <a:lnTo>
                  <a:pt x="117842" y="726107"/>
                </a:lnTo>
                <a:lnTo>
                  <a:pt x="132572" y="680677"/>
                </a:lnTo>
                <a:lnTo>
                  <a:pt x="144356" y="635075"/>
                </a:lnTo>
                <a:lnTo>
                  <a:pt x="153194" y="589338"/>
                </a:lnTo>
                <a:lnTo>
                  <a:pt x="159086" y="543506"/>
                </a:lnTo>
                <a:lnTo>
                  <a:pt x="162032" y="497616"/>
                </a:lnTo>
                <a:lnTo>
                  <a:pt x="162032" y="451708"/>
                </a:lnTo>
                <a:lnTo>
                  <a:pt x="159086" y="405818"/>
                </a:lnTo>
                <a:lnTo>
                  <a:pt x="153194" y="359986"/>
                </a:lnTo>
                <a:lnTo>
                  <a:pt x="144356" y="314249"/>
                </a:lnTo>
                <a:lnTo>
                  <a:pt x="132572" y="268647"/>
                </a:lnTo>
                <a:lnTo>
                  <a:pt x="117842" y="223217"/>
                </a:lnTo>
                <a:lnTo>
                  <a:pt x="100165" y="177999"/>
                </a:lnTo>
                <a:lnTo>
                  <a:pt x="79543" y="133029"/>
                </a:lnTo>
                <a:lnTo>
                  <a:pt x="55975" y="88347"/>
                </a:lnTo>
                <a:lnTo>
                  <a:pt x="29460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7819" y="4655820"/>
            <a:ext cx="716280" cy="169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525" y="46894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155" y="5036820"/>
            <a:ext cx="694944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2750" y="50704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1158" y="4314444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  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4373" y="4678502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3864" y="2535935"/>
            <a:ext cx="1239012" cy="41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0026" y="2562225"/>
            <a:ext cx="1132205" cy="304800"/>
          </a:xfrm>
          <a:custGeom>
            <a:avLst/>
            <a:gdLst/>
            <a:ahLst/>
            <a:cxnLst/>
            <a:rect l="l" t="t" r="r" b="b"/>
            <a:pathLst>
              <a:path w="1132204" h="304800">
                <a:moveTo>
                  <a:pt x="0" y="304800"/>
                </a:moveTo>
                <a:lnTo>
                  <a:pt x="1131887" y="304800"/>
                </a:lnTo>
                <a:lnTo>
                  <a:pt x="113188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2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XNOR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189" y="1406626"/>
            <a:ext cx="642048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Perpetua"/>
                <a:cs typeface="Perpetua"/>
              </a:rPr>
              <a:t>berlaku </a:t>
            </a:r>
            <a:r>
              <a:rPr sz="2000" spc="-5" dirty="0">
                <a:latin typeface="Perpetua"/>
                <a:cs typeface="Perpetua"/>
              </a:rPr>
              <a:t>ketentuan: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spc="-10" dirty="0">
                <a:latin typeface="Perpetua"/>
                <a:cs typeface="Perpetua"/>
              </a:rPr>
              <a:t>keluaran </a:t>
            </a:r>
            <a:r>
              <a:rPr sz="2000" b="1" dirty="0">
                <a:latin typeface="Perpetua"/>
                <a:cs typeface="Perpetua"/>
              </a:rPr>
              <a:t>rendah jika masukan</a:t>
            </a:r>
            <a:r>
              <a:rPr sz="2000" b="1" spc="-17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tinggi  berjumlah</a:t>
            </a:r>
            <a:r>
              <a:rPr sz="2000" b="1" spc="-3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ganjil.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(dibaca “</a:t>
            </a:r>
            <a:r>
              <a:rPr sz="2000" i="1" spc="-5" dirty="0">
                <a:latin typeface="Perpetua"/>
                <a:cs typeface="Perpetua"/>
              </a:rPr>
              <a:t>F </a:t>
            </a:r>
            <a:r>
              <a:rPr sz="2000" i="1" dirty="0">
                <a:latin typeface="Perpetua"/>
                <a:cs typeface="Perpetua"/>
              </a:rPr>
              <a:t>sama </a:t>
            </a:r>
            <a:r>
              <a:rPr sz="2000" i="1" spc="-10" dirty="0">
                <a:latin typeface="Perpetua"/>
                <a:cs typeface="Perpetua"/>
              </a:rPr>
              <a:t>dengan </a:t>
            </a:r>
            <a:r>
              <a:rPr sz="2000" i="1" dirty="0">
                <a:latin typeface="Perpetua"/>
                <a:cs typeface="Perpetua"/>
              </a:rPr>
              <a:t>A XNOR/ </a:t>
            </a:r>
            <a:r>
              <a:rPr sz="2000" i="1" spc="-5" dirty="0">
                <a:latin typeface="Perpetua"/>
                <a:cs typeface="Perpetua"/>
              </a:rPr>
              <a:t>bukan </a:t>
            </a:r>
            <a:r>
              <a:rPr sz="2000" i="1" dirty="0">
                <a:latin typeface="Perpetua"/>
                <a:cs typeface="Perpetua"/>
              </a:rPr>
              <a:t>XOR</a:t>
            </a:r>
            <a:r>
              <a:rPr sz="2000" i="1" spc="-229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5650" y="38036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64792" y="4219955"/>
            <a:ext cx="1117092" cy="1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600" y="42545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1507" y="4664964"/>
            <a:ext cx="525780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975" y="46990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8739" y="4512564"/>
            <a:ext cx="716279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825" y="4546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0075" y="4893564"/>
            <a:ext cx="69494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4050" y="49276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7104" y="4588764"/>
            <a:ext cx="323088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0825" y="45910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3652" y="4173031"/>
            <a:ext cx="16319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5547" y="453707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9344" y="4230623"/>
            <a:ext cx="365760" cy="1114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5417" y="4254500"/>
            <a:ext cx="205104" cy="963930"/>
          </a:xfrm>
          <a:custGeom>
            <a:avLst/>
            <a:gdLst/>
            <a:ahLst/>
            <a:cxnLst/>
            <a:rect l="l" t="t" r="r" b="b"/>
            <a:pathLst>
              <a:path w="205105" h="963929">
                <a:moveTo>
                  <a:pt x="10287" y="0"/>
                </a:moveTo>
                <a:lnTo>
                  <a:pt x="43092" y="36550"/>
                </a:lnTo>
                <a:lnTo>
                  <a:pt x="72862" y="74729"/>
                </a:lnTo>
                <a:lnTo>
                  <a:pt x="99599" y="114373"/>
                </a:lnTo>
                <a:lnTo>
                  <a:pt x="123305" y="155320"/>
                </a:lnTo>
                <a:lnTo>
                  <a:pt x="143981" y="197406"/>
                </a:lnTo>
                <a:lnTo>
                  <a:pt x="161630" y="240467"/>
                </a:lnTo>
                <a:lnTo>
                  <a:pt x="176251" y="284342"/>
                </a:lnTo>
                <a:lnTo>
                  <a:pt x="187849" y="328866"/>
                </a:lnTo>
                <a:lnTo>
                  <a:pt x="196423" y="373876"/>
                </a:lnTo>
                <a:lnTo>
                  <a:pt x="201976" y="419209"/>
                </a:lnTo>
                <a:lnTo>
                  <a:pt x="204509" y="464702"/>
                </a:lnTo>
                <a:lnTo>
                  <a:pt x="204025" y="510191"/>
                </a:lnTo>
                <a:lnTo>
                  <a:pt x="200524" y="555514"/>
                </a:lnTo>
                <a:lnTo>
                  <a:pt x="194009" y="600508"/>
                </a:lnTo>
                <a:lnTo>
                  <a:pt x="184481" y="645008"/>
                </a:lnTo>
                <a:lnTo>
                  <a:pt x="171942" y="688852"/>
                </a:lnTo>
                <a:lnTo>
                  <a:pt x="156394" y="731876"/>
                </a:lnTo>
                <a:lnTo>
                  <a:pt x="137837" y="773918"/>
                </a:lnTo>
                <a:lnTo>
                  <a:pt x="116275" y="814814"/>
                </a:lnTo>
                <a:lnTo>
                  <a:pt x="91708" y="854401"/>
                </a:lnTo>
                <a:lnTo>
                  <a:pt x="64139" y="892516"/>
                </a:lnTo>
                <a:lnTo>
                  <a:pt x="33569" y="928995"/>
                </a:lnTo>
                <a:lnTo>
                  <a:pt x="0" y="963676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0900" y="2555748"/>
            <a:ext cx="1097279" cy="4312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7951" y="2582926"/>
            <a:ext cx="990600" cy="323850"/>
          </a:xfrm>
          <a:custGeom>
            <a:avLst/>
            <a:gdLst/>
            <a:ahLst/>
            <a:cxnLst/>
            <a:rect l="l" t="t" r="r" b="b"/>
            <a:pathLst>
              <a:path w="990600" h="323850">
                <a:moveTo>
                  <a:pt x="0" y="323850"/>
                </a:moveTo>
                <a:lnTo>
                  <a:pt x="990600" y="323850"/>
                </a:lnTo>
                <a:lnTo>
                  <a:pt x="9906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309245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Jika gerbang </a:t>
            </a:r>
            <a:r>
              <a:rPr dirty="0"/>
              <a:t>logika NAND dan NOR </a:t>
            </a:r>
            <a:r>
              <a:rPr spc="-5" dirty="0"/>
              <a:t>terbentuk melalui  penambahan </a:t>
            </a:r>
            <a:r>
              <a:rPr dirty="0"/>
              <a:t>gerbang </a:t>
            </a:r>
            <a:r>
              <a:rPr spc="-30" dirty="0"/>
              <a:t>NOT </a:t>
            </a:r>
            <a:r>
              <a:rPr spc="-5" dirty="0"/>
              <a:t>pada output AND maupun</a:t>
            </a:r>
            <a:r>
              <a:rPr spc="-170" dirty="0"/>
              <a:t> </a:t>
            </a:r>
            <a:r>
              <a:rPr dirty="0"/>
              <a:t>NOR,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038" y="3116025"/>
            <a:ext cx="7416165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0875" marR="5080" indent="-638810">
              <a:lnSpc>
                <a:spcPct val="150100"/>
              </a:lnSpc>
              <a:spcBef>
                <a:spcPts val="90"/>
              </a:spcBef>
            </a:pP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bagaimana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gerbang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logika </a:t>
            </a: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XOR dan XNOR 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terbentuk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dari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gerbang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logika</a:t>
            </a:r>
            <a:r>
              <a:rPr sz="32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dasar?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Bubble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736" y="1824355"/>
            <a:ext cx="7567295" cy="809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265"/>
              </a:spcBef>
            </a:pP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bubble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dibentuk dengan </a:t>
            </a:r>
            <a:r>
              <a:rPr sz="2600" dirty="0">
                <a:latin typeface="Perpetua"/>
                <a:cs typeface="Perpetua"/>
              </a:rPr>
              <a:t>memberikan Not</a:t>
            </a:r>
            <a:r>
              <a:rPr sz="2600" spc="-18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pada  </a:t>
            </a:r>
            <a:r>
              <a:rPr sz="2600" dirty="0">
                <a:latin typeface="Perpetua"/>
                <a:cs typeface="Perpetua"/>
              </a:rPr>
              <a:t>tiap </a:t>
            </a:r>
            <a:r>
              <a:rPr sz="2600" spc="-5" dirty="0">
                <a:latin typeface="Perpetua"/>
                <a:cs typeface="Perpetua"/>
              </a:rPr>
              <a:t>masukan</a:t>
            </a:r>
            <a:r>
              <a:rPr sz="2600" spc="-22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AND.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3050" y="44132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67855" y="2889504"/>
            <a:ext cx="10850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24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8643" y="3270503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348" y="3305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0259" y="3118104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3152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0" y="3499103"/>
            <a:ext cx="693420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5825" y="3533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3264" y="3432047"/>
            <a:ext cx="321563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6350" y="34353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8428" y="2778189"/>
            <a:ext cx="16319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5510" y="31422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3038855"/>
            <a:ext cx="323088" cy="323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0950" y="30416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7664" y="3343655"/>
            <a:ext cx="731520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000" y="3346450"/>
            <a:ext cx="670560" cy="1709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2975" y="3381375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563626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2139" y="3089148"/>
            <a:ext cx="73151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5226" y="3124200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75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3476" y="3698747"/>
            <a:ext cx="710184" cy="172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57451" y="3733800"/>
            <a:ext cx="603250" cy="1905"/>
          </a:xfrm>
          <a:custGeom>
            <a:avLst/>
            <a:gdLst/>
            <a:ahLst/>
            <a:cxnLst/>
            <a:rect l="l" t="t" r="r" b="b"/>
            <a:pathLst>
              <a:path w="603250" h="1904">
                <a:moveTo>
                  <a:pt x="0" y="0"/>
                </a:moveTo>
                <a:lnTo>
                  <a:pt x="603250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4976" y="2965704"/>
            <a:ext cx="1109472" cy="10088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0701" y="3000375"/>
            <a:ext cx="938530" cy="838200"/>
          </a:xfrm>
          <a:custGeom>
            <a:avLst/>
            <a:gdLst/>
            <a:ahLst/>
            <a:cxnLst/>
            <a:rect l="l" t="t" r="r" b="b"/>
            <a:pathLst>
              <a:path w="938529" h="838200">
                <a:moveTo>
                  <a:pt x="0" y="0"/>
                </a:moveTo>
                <a:lnTo>
                  <a:pt x="469011" y="0"/>
                </a:lnTo>
                <a:lnTo>
                  <a:pt x="520125" y="2458"/>
                </a:lnTo>
                <a:lnTo>
                  <a:pt x="569646" y="9663"/>
                </a:lnTo>
                <a:lnTo>
                  <a:pt x="617288" y="21360"/>
                </a:lnTo>
                <a:lnTo>
                  <a:pt x="662763" y="37293"/>
                </a:lnTo>
                <a:lnTo>
                  <a:pt x="705786" y="57206"/>
                </a:lnTo>
                <a:lnTo>
                  <a:pt x="746070" y="80845"/>
                </a:lnTo>
                <a:lnTo>
                  <a:pt x="783329" y="107953"/>
                </a:lnTo>
                <a:lnTo>
                  <a:pt x="817277" y="138277"/>
                </a:lnTo>
                <a:lnTo>
                  <a:pt x="847627" y="171559"/>
                </a:lnTo>
                <a:lnTo>
                  <a:pt x="874093" y="207546"/>
                </a:lnTo>
                <a:lnTo>
                  <a:pt x="896390" y="245981"/>
                </a:lnTo>
                <a:lnTo>
                  <a:pt x="914230" y="286609"/>
                </a:lnTo>
                <a:lnTo>
                  <a:pt x="927327" y="329175"/>
                </a:lnTo>
                <a:lnTo>
                  <a:pt x="935395" y="373424"/>
                </a:lnTo>
                <a:lnTo>
                  <a:pt x="938149" y="419100"/>
                </a:lnTo>
                <a:lnTo>
                  <a:pt x="935395" y="464775"/>
                </a:lnTo>
                <a:lnTo>
                  <a:pt x="927327" y="509024"/>
                </a:lnTo>
                <a:lnTo>
                  <a:pt x="914230" y="551590"/>
                </a:lnTo>
                <a:lnTo>
                  <a:pt x="896390" y="592218"/>
                </a:lnTo>
                <a:lnTo>
                  <a:pt x="874093" y="630653"/>
                </a:lnTo>
                <a:lnTo>
                  <a:pt x="847627" y="666640"/>
                </a:lnTo>
                <a:lnTo>
                  <a:pt x="817277" y="699922"/>
                </a:lnTo>
                <a:lnTo>
                  <a:pt x="783329" y="730246"/>
                </a:lnTo>
                <a:lnTo>
                  <a:pt x="746070" y="757354"/>
                </a:lnTo>
                <a:lnTo>
                  <a:pt x="705786" y="780993"/>
                </a:lnTo>
                <a:lnTo>
                  <a:pt x="662763" y="800906"/>
                </a:lnTo>
                <a:lnTo>
                  <a:pt x="617288" y="816839"/>
                </a:lnTo>
                <a:lnTo>
                  <a:pt x="569646" y="828536"/>
                </a:lnTo>
                <a:lnTo>
                  <a:pt x="520125" y="835741"/>
                </a:lnTo>
                <a:lnTo>
                  <a:pt x="469011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1044" y="3003880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1044" y="3614750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9960" y="32184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73351" y="3598164"/>
            <a:ext cx="341375" cy="3733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8950" y="3632200"/>
            <a:ext cx="17145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8950" y="36322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0075" y="3438144"/>
            <a:ext cx="48768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5800" y="35052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5567" y="3709415"/>
            <a:ext cx="374903" cy="169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8400" y="37433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3351" y="2988564"/>
            <a:ext cx="341375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950" y="3022600"/>
            <a:ext cx="17145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58950" y="30226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0075" y="2828544"/>
            <a:ext cx="48768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55800" y="28956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5567" y="3099816"/>
            <a:ext cx="374903" cy="169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8400" y="31337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3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</a:t>
            </a:r>
            <a:r>
              <a:rPr spc="-5" dirty="0"/>
              <a:t>AND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5" dirty="0"/>
              <a:t>dasar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 </a:t>
            </a:r>
            <a:r>
              <a:rPr spc="-15" dirty="0"/>
              <a:t>sinyal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35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867410" algn="l"/>
                <a:tab pos="1987550" algn="l"/>
                <a:tab pos="2754630" algn="l"/>
                <a:tab pos="3862704" algn="l"/>
                <a:tab pos="4533265" algn="l"/>
                <a:tab pos="5328920" algn="l"/>
                <a:tab pos="5891530" algn="l"/>
                <a:tab pos="6714490" algn="l"/>
              </a:tabLst>
            </a:pPr>
            <a:r>
              <a:rPr dirty="0"/>
              <a:t>Berla</a:t>
            </a:r>
            <a:r>
              <a:rPr spc="-10" dirty="0"/>
              <a:t>k</a:t>
            </a:r>
            <a:r>
              <a:rPr dirty="0"/>
              <a:t>u	</a:t>
            </a:r>
            <a:r>
              <a:rPr spc="-40" dirty="0"/>
              <a:t>k</a:t>
            </a:r>
            <a:r>
              <a:rPr dirty="0"/>
              <a:t>et</a:t>
            </a:r>
            <a:r>
              <a:rPr spc="5" dirty="0"/>
              <a:t>e</a:t>
            </a:r>
            <a:r>
              <a:rPr dirty="0"/>
              <a:t>nt</a:t>
            </a:r>
            <a:r>
              <a:rPr spc="-25" dirty="0"/>
              <a:t>u</a:t>
            </a:r>
            <a:r>
              <a:rPr spc="-5" dirty="0"/>
              <a:t>an</a:t>
            </a:r>
            <a:r>
              <a:rPr dirty="0"/>
              <a:t>:	</a:t>
            </a:r>
            <a:r>
              <a:rPr b="1" spc="-5" dirty="0">
                <a:latin typeface="Perpetua"/>
                <a:cs typeface="Perpetua"/>
              </a:rPr>
              <a:t>si</a:t>
            </a:r>
            <a:r>
              <a:rPr b="1" spc="-95" dirty="0">
                <a:latin typeface="Perpetua"/>
                <a:cs typeface="Perpetua"/>
              </a:rPr>
              <a:t>n</a:t>
            </a:r>
            <a:r>
              <a:rPr b="1" spc="-20" dirty="0">
                <a:latin typeface="Perpetua"/>
                <a:cs typeface="Perpetua"/>
              </a:rPr>
              <a:t>y</a:t>
            </a:r>
            <a:r>
              <a:rPr b="1" dirty="0">
                <a:latin typeface="Perpetua"/>
                <a:cs typeface="Perpetua"/>
              </a:rPr>
              <a:t>al	</a:t>
            </a:r>
            <a:r>
              <a:rPr b="1" spc="-40" dirty="0">
                <a:latin typeface="Perpetua"/>
                <a:cs typeface="Perpetua"/>
              </a:rPr>
              <a:t>k</a:t>
            </a:r>
            <a:r>
              <a:rPr b="1" spc="-5" dirty="0">
                <a:latin typeface="Perpetua"/>
                <a:cs typeface="Perpetua"/>
              </a:rPr>
              <a:t>elu</a:t>
            </a:r>
            <a:r>
              <a:rPr b="1" spc="-1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ran	a</a:t>
            </a:r>
            <a:r>
              <a:rPr b="1" spc="-10" dirty="0">
                <a:latin typeface="Perpetua"/>
                <a:cs typeface="Perpetua"/>
              </a:rPr>
              <a:t>k</a:t>
            </a:r>
            <a:r>
              <a:rPr b="1" spc="-2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n	</a:t>
            </a:r>
            <a:r>
              <a:rPr b="1" spc="-20" dirty="0">
                <a:latin typeface="Perpetua"/>
                <a:cs typeface="Perpetua"/>
              </a:rPr>
              <a:t>t</a:t>
            </a:r>
            <a:r>
              <a:rPr b="1" dirty="0">
                <a:latin typeface="Perpetua"/>
                <a:cs typeface="Perpetua"/>
              </a:rPr>
              <a:t>ing</a:t>
            </a:r>
            <a:r>
              <a:rPr b="1" spc="30" dirty="0">
                <a:latin typeface="Perpetua"/>
                <a:cs typeface="Perpetua"/>
              </a:rPr>
              <a:t>g</a:t>
            </a:r>
            <a:r>
              <a:rPr b="1" dirty="0">
                <a:latin typeface="Perpetua"/>
                <a:cs typeface="Perpetua"/>
              </a:rPr>
              <a:t>i	jika	</a:t>
            </a:r>
            <a:r>
              <a:rPr b="1" spc="-5" dirty="0">
                <a:latin typeface="Perpetua"/>
                <a:cs typeface="Perpetua"/>
              </a:rPr>
              <a:t>s</a:t>
            </a:r>
            <a:r>
              <a:rPr b="1" spc="-20" dirty="0">
                <a:latin typeface="Perpetua"/>
                <a:cs typeface="Perpetua"/>
              </a:rPr>
              <a:t>e</a:t>
            </a:r>
            <a:r>
              <a:rPr b="1" spc="-25" dirty="0">
                <a:latin typeface="Perpetua"/>
                <a:cs typeface="Perpetua"/>
              </a:rPr>
              <a:t>m</a:t>
            </a:r>
            <a:r>
              <a:rPr b="1" dirty="0">
                <a:latin typeface="Perpetua"/>
                <a:cs typeface="Perpetua"/>
              </a:rPr>
              <a:t>ua	</a:t>
            </a:r>
            <a:r>
              <a:rPr b="1" spc="-5" dirty="0">
                <a:latin typeface="Perpetua"/>
                <a:cs typeface="Perpetua"/>
              </a:rPr>
              <a:t>si</a:t>
            </a:r>
            <a:r>
              <a:rPr b="1" spc="-85" dirty="0">
                <a:latin typeface="Perpetua"/>
                <a:cs typeface="Perpetua"/>
              </a:rPr>
              <a:t>n</a:t>
            </a:r>
            <a:r>
              <a:rPr b="1" spc="-20" dirty="0">
                <a:latin typeface="Perpetua"/>
                <a:cs typeface="Perpetua"/>
              </a:rPr>
              <a:t>y</a:t>
            </a:r>
            <a:r>
              <a:rPr b="1" dirty="0">
                <a:latin typeface="Perpetua"/>
                <a:cs typeface="Perpetua"/>
              </a:rPr>
              <a:t>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</a:t>
            </a:r>
            <a:r>
              <a:rPr i="1" spc="-5" dirty="0">
                <a:latin typeface="Perpetua"/>
                <a:cs typeface="Perpetua"/>
              </a:rPr>
              <a:t>AND</a:t>
            </a:r>
            <a:r>
              <a:rPr i="1" spc="-310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sp>
        <p:nvSpPr>
          <p:cNvPr id="4" name="object 4"/>
          <p:cNvSpPr/>
          <p:nvPr/>
        </p:nvSpPr>
        <p:spPr>
          <a:xfrm>
            <a:off x="1952244" y="5055108"/>
            <a:ext cx="1083564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6826" y="508952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64"/>
                </a:lnTo>
                <a:lnTo>
                  <a:pt x="903853" y="509005"/>
                </a:lnTo>
                <a:lnTo>
                  <a:pt x="891088" y="551566"/>
                </a:lnTo>
                <a:lnTo>
                  <a:pt x="873702" y="592191"/>
                </a:lnTo>
                <a:lnTo>
                  <a:pt x="851972" y="630625"/>
                </a:lnTo>
                <a:lnTo>
                  <a:pt x="826178" y="666612"/>
                </a:lnTo>
                <a:lnTo>
                  <a:pt x="796599" y="699897"/>
                </a:lnTo>
                <a:lnTo>
                  <a:pt x="763515" y="730224"/>
                </a:lnTo>
                <a:lnTo>
                  <a:pt x="727204" y="757336"/>
                </a:lnTo>
                <a:lnTo>
                  <a:pt x="687944" y="780979"/>
                </a:lnTo>
                <a:lnTo>
                  <a:pt x="646017" y="800896"/>
                </a:lnTo>
                <a:lnTo>
                  <a:pt x="601699" y="816833"/>
                </a:lnTo>
                <a:lnTo>
                  <a:pt x="555271" y="828533"/>
                </a:lnTo>
                <a:lnTo>
                  <a:pt x="507011" y="835740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1883" y="5436108"/>
            <a:ext cx="655319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351" y="5470525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927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3124" y="5283708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7225" y="53181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983" y="5664708"/>
            <a:ext cx="694943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9450" y="569912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1318" y="4943906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4198" y="530821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05375" y="4522723"/>
          <a:ext cx="3448050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59"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44240" y="3561588"/>
            <a:ext cx="1097280" cy="391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0275" y="3587750"/>
            <a:ext cx="990600" cy="285750"/>
          </a:xfrm>
          <a:custGeom>
            <a:avLst/>
            <a:gdLst/>
            <a:ahLst/>
            <a:cxnLst/>
            <a:rect l="l" t="t" r="r" b="b"/>
            <a:pathLst>
              <a:path w="990600" h="285750">
                <a:moveTo>
                  <a:pt x="0" y="285750"/>
                </a:moveTo>
                <a:lnTo>
                  <a:pt x="990600" y="285750"/>
                </a:lnTo>
                <a:lnTo>
                  <a:pt x="9906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138" y="2881960"/>
            <a:ext cx="38893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Dilihat </a:t>
            </a:r>
            <a:r>
              <a:rPr spc="5" dirty="0"/>
              <a:t>dari </a:t>
            </a:r>
            <a:r>
              <a:rPr dirty="0"/>
              <a:t>tabel </a:t>
            </a:r>
            <a:r>
              <a:rPr spc="-15" dirty="0"/>
              <a:t>kebenarannya</a:t>
            </a:r>
            <a:r>
              <a:rPr spc="-35" dirty="0"/>
              <a:t> 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6850" y="9842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442459" y="4155947"/>
            <a:ext cx="979932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672" y="43253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6855" y="4032503"/>
            <a:ext cx="1085088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4067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7644" y="4413503"/>
            <a:ext cx="525780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0348" y="4448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9260" y="4261103"/>
            <a:ext cx="716280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4295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120" y="4642103"/>
            <a:ext cx="693419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4825" y="4676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2264" y="4575047"/>
            <a:ext cx="321563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5350" y="4578350"/>
            <a:ext cx="21590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794" y="392125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3876" y="4285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12264" y="4181855"/>
            <a:ext cx="321563" cy="323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5350" y="41846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73468" y="4364735"/>
            <a:ext cx="655320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6300" y="439864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1"/>
                </a:moveTo>
                <a:lnTo>
                  <a:pt x="581025" y="761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3767" y="4209288"/>
            <a:ext cx="716279" cy="1691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6600" y="4243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0720" y="4593335"/>
            <a:ext cx="693420" cy="172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3425" y="4627371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3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41464" y="4296155"/>
            <a:ext cx="321564" cy="323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4550" y="4298569"/>
            <a:ext cx="215900" cy="216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6028" y="38709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110" y="42349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4391" y="3928871"/>
            <a:ext cx="1117091" cy="11186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00" y="39624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89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Bubble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736" y="1824355"/>
            <a:ext cx="7392034" cy="809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265"/>
              </a:spcBef>
            </a:pP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bubble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dibentuk dengan </a:t>
            </a:r>
            <a:r>
              <a:rPr sz="2600" dirty="0">
                <a:latin typeface="Perpetua"/>
                <a:cs typeface="Perpetua"/>
              </a:rPr>
              <a:t>memberikan Not </a:t>
            </a:r>
            <a:r>
              <a:rPr sz="2600" spc="-10" dirty="0">
                <a:latin typeface="Perpetua"/>
                <a:cs typeface="Perpetua"/>
              </a:rPr>
              <a:t>pada  </a:t>
            </a:r>
            <a:r>
              <a:rPr sz="2600" dirty="0">
                <a:latin typeface="Perpetua"/>
                <a:cs typeface="Perpetua"/>
              </a:rPr>
              <a:t>tiap </a:t>
            </a:r>
            <a:r>
              <a:rPr sz="2600" spc="-5" dirty="0">
                <a:latin typeface="Perpetua"/>
                <a:cs typeface="Perpetua"/>
              </a:rPr>
              <a:t>masukan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3050" y="44132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5179" y="3381755"/>
            <a:ext cx="67056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901" y="3416300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56349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139" y="3089148"/>
            <a:ext cx="731519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226" y="3124200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75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3476" y="3698747"/>
            <a:ext cx="71018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7451" y="3733800"/>
            <a:ext cx="603250" cy="1905"/>
          </a:xfrm>
          <a:custGeom>
            <a:avLst/>
            <a:gdLst/>
            <a:ahLst/>
            <a:cxnLst/>
            <a:rect l="l" t="t" r="r" b="b"/>
            <a:pathLst>
              <a:path w="603250" h="1904">
                <a:moveTo>
                  <a:pt x="0" y="0"/>
                </a:moveTo>
                <a:lnTo>
                  <a:pt x="603250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1044" y="3003880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4" y="3614750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7560" y="323278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3351" y="3598164"/>
            <a:ext cx="341375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950" y="3632200"/>
            <a:ext cx="17145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8950" y="36322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0075" y="3438144"/>
            <a:ext cx="487680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5800" y="35052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567" y="3709415"/>
            <a:ext cx="374903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68400" y="37433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3351" y="2988564"/>
            <a:ext cx="341375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8950" y="3022600"/>
            <a:ext cx="17145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8950" y="30226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0075" y="2828544"/>
            <a:ext cx="487680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5800" y="28956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567" y="3099816"/>
            <a:ext cx="374903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400" y="31337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8483" y="2900172"/>
            <a:ext cx="1118616" cy="1118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3800" y="29337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5868" y="3270503"/>
            <a:ext cx="655320" cy="172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8700" y="330555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6167" y="3115055"/>
            <a:ext cx="716280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0" y="31499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3120" y="3499103"/>
            <a:ext cx="693420" cy="1722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5825" y="353415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3264" y="3433571"/>
            <a:ext cx="321563" cy="321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6350" y="3435730"/>
            <a:ext cx="215900" cy="215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18428" y="27787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25510" y="3142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36791" y="2836164"/>
            <a:ext cx="1117091" cy="11186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1600" y="28702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7355" y="3038855"/>
            <a:ext cx="323088" cy="323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30950" y="3041650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Dilihat </a:t>
            </a:r>
            <a:r>
              <a:rPr spc="5" dirty="0"/>
              <a:t>dari </a:t>
            </a:r>
            <a:r>
              <a:rPr spc="-5" dirty="0"/>
              <a:t>tabel </a:t>
            </a:r>
            <a:r>
              <a:rPr spc="-15" dirty="0"/>
              <a:t>kebenarannya</a:t>
            </a:r>
            <a:r>
              <a:rPr spc="-5" dirty="0"/>
              <a:t> 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6850" y="679450"/>
          <a:ext cx="3448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37659" y="4155947"/>
            <a:ext cx="979932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0872" y="43253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467" y="4439411"/>
            <a:ext cx="65531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300" y="447395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2767" y="4283964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0" y="43183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4668011"/>
            <a:ext cx="69341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2425" y="470255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9864" y="4600955"/>
            <a:ext cx="321563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2950" y="460413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4394" y="39471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1476" y="43111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3392" y="4005071"/>
            <a:ext cx="1117092" cy="1118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8200" y="40386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3955" y="4207764"/>
            <a:ext cx="323088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7550" y="42100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4455" y="4032503"/>
            <a:ext cx="1085088" cy="1008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0" y="4067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5243" y="4413503"/>
            <a:ext cx="525779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7948" y="4448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6859" y="4261103"/>
            <a:ext cx="716279" cy="170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4295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9720" y="4642103"/>
            <a:ext cx="693420" cy="172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2425" y="4676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61047" y="4360164"/>
            <a:ext cx="323088" cy="323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5150" y="4362450"/>
            <a:ext cx="2159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85028" y="392125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2110" y="4285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7758"/>
            <a:ext cx="7744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Ekivalen logika positif </a:t>
            </a:r>
            <a:r>
              <a:rPr sz="3600" dirty="0">
                <a:latin typeface="Franklin Gothic Book"/>
                <a:cs typeface="Franklin Gothic Book"/>
              </a:rPr>
              <a:t>dan </a:t>
            </a:r>
            <a:r>
              <a:rPr sz="3600" spc="-5" dirty="0">
                <a:latin typeface="Franklin Gothic Book"/>
                <a:cs typeface="Franklin Gothic Book"/>
              </a:rPr>
              <a:t>logika</a:t>
            </a:r>
            <a:r>
              <a:rPr sz="3600" spc="-105" dirty="0">
                <a:latin typeface="Franklin Gothic Book"/>
                <a:cs typeface="Franklin Gothic Book"/>
              </a:rPr>
              <a:t> </a:t>
            </a:r>
            <a:r>
              <a:rPr sz="3600" dirty="0">
                <a:latin typeface="Franklin Gothic Book"/>
                <a:cs typeface="Franklin Gothic Book"/>
              </a:rPr>
              <a:t>negatif</a:t>
            </a:r>
            <a:endParaRPr sz="3600">
              <a:latin typeface="Franklin Gothic Book"/>
              <a:cs typeface="Franklin Gothic 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355850"/>
          <a:ext cx="81724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05000"/>
                <a:gridCol w="4267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Logika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positif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Logika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negatif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Definisi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jika 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salah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satu masukan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 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jika semua masukan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rendah jika 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salah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satu masukan</a:t>
                      </a:r>
                      <a:r>
                        <a:rPr sz="18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NAND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rendah jika semua masukan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 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9169"/>
            <a:ext cx="6540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FUNGSI </a:t>
            </a:r>
            <a:r>
              <a:rPr sz="4000" spc="-10" dirty="0">
                <a:latin typeface="Franklin Gothic Book"/>
                <a:cs typeface="Franklin Gothic Book"/>
              </a:rPr>
              <a:t>ENABLE </a:t>
            </a:r>
            <a:r>
              <a:rPr sz="4000" spc="-30" dirty="0">
                <a:latin typeface="Franklin Gothic Book"/>
                <a:cs typeface="Franklin Gothic Book"/>
              </a:rPr>
              <a:t>DAN</a:t>
            </a:r>
            <a:r>
              <a:rPr sz="4000" spc="-2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DISABLE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04874"/>
            <a:ext cx="7456805" cy="2715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654050" indent="-27305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Gerbang – gerbang logika </a:t>
            </a:r>
            <a:r>
              <a:rPr sz="2600" spc="-5" dirty="0">
                <a:latin typeface="Perpetua"/>
                <a:cs typeface="Perpetua"/>
              </a:rPr>
              <a:t>dasar </a:t>
            </a:r>
            <a:r>
              <a:rPr sz="2600" spc="-10" dirty="0">
                <a:latin typeface="Perpetua"/>
                <a:cs typeface="Perpetua"/>
              </a:rPr>
              <a:t>dapat </a:t>
            </a:r>
            <a:r>
              <a:rPr sz="2600" spc="-5" dirty="0">
                <a:latin typeface="Perpetua"/>
                <a:cs typeface="Perpetua"/>
              </a:rPr>
              <a:t>digunakan untuk  mengendalikan </a:t>
            </a:r>
            <a:r>
              <a:rPr sz="2600" spc="-10" dirty="0">
                <a:latin typeface="Perpetua"/>
                <a:cs typeface="Perpetua"/>
              </a:rPr>
              <a:t>atau mengontrol suatu data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masukan.</a:t>
            </a:r>
            <a:endParaRPr sz="2600">
              <a:latin typeface="Perpetua"/>
              <a:cs typeface="Perpetua"/>
            </a:endParaRPr>
          </a:p>
          <a:p>
            <a:pPr marL="285115" marR="363220" indent="-27305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60045" algn="l"/>
                <a:tab pos="360680" algn="l"/>
                <a:tab pos="2167890" algn="l"/>
              </a:tabLst>
            </a:pPr>
            <a:r>
              <a:rPr dirty="0"/>
              <a:t>	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masukan	</a:t>
            </a:r>
            <a:r>
              <a:rPr sz="2600" spc="5" dirty="0">
                <a:latin typeface="Perpetua"/>
                <a:cs typeface="Perpetua"/>
              </a:rPr>
              <a:t>diberikan </a:t>
            </a:r>
            <a:r>
              <a:rPr sz="2600" spc="-5" dirty="0">
                <a:latin typeface="Perpetua"/>
                <a:cs typeface="Perpetua"/>
              </a:rPr>
              <a:t>pada input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sedangkan input</a:t>
            </a:r>
            <a:r>
              <a:rPr sz="2600" spc="-1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  </a:t>
            </a:r>
            <a:r>
              <a:rPr sz="2600" spc="-5" dirty="0">
                <a:latin typeface="Perpetua"/>
                <a:cs typeface="Perpetua"/>
              </a:rPr>
              <a:t>sebagai pengendali </a:t>
            </a:r>
            <a:r>
              <a:rPr sz="2600" dirty="0">
                <a:latin typeface="Perpetua"/>
                <a:cs typeface="Perpetua"/>
              </a:rPr>
              <a:t>/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control.</a:t>
            </a:r>
            <a:endParaRPr sz="2600">
              <a:latin typeface="Perpetua"/>
              <a:cs typeface="Perpetua"/>
            </a:endParaRPr>
          </a:p>
          <a:p>
            <a:pPr marL="285115" marR="5080" indent="-27305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10" dirty="0">
                <a:latin typeface="Perpetua"/>
                <a:cs typeface="Perpetua"/>
              </a:rPr>
              <a:t>Saat </a:t>
            </a:r>
            <a:r>
              <a:rPr sz="2600" dirty="0">
                <a:latin typeface="Perpetua"/>
                <a:cs typeface="Perpetua"/>
              </a:rPr>
              <a:t>input B </a:t>
            </a:r>
            <a:r>
              <a:rPr sz="2600" spc="-10" dirty="0">
                <a:latin typeface="Perpetua"/>
                <a:cs typeface="Perpetua"/>
              </a:rPr>
              <a:t>enable </a:t>
            </a:r>
            <a:r>
              <a:rPr sz="2600" spc="-5" dirty="0">
                <a:latin typeface="Perpetua"/>
                <a:cs typeface="Perpetua"/>
              </a:rPr>
              <a:t>maka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pada </a:t>
            </a:r>
            <a:r>
              <a:rPr sz="2600" spc="-5" dirty="0">
                <a:latin typeface="Perpetua"/>
                <a:cs typeface="Perpetua"/>
              </a:rPr>
              <a:t>input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akan </a:t>
            </a:r>
            <a:r>
              <a:rPr sz="2600" spc="5" dirty="0">
                <a:latin typeface="Perpetua"/>
                <a:cs typeface="Perpetua"/>
              </a:rPr>
              <a:t>diteruskan 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output. </a:t>
            </a:r>
            <a:r>
              <a:rPr sz="2600" spc="-15" dirty="0">
                <a:latin typeface="Perpetua"/>
                <a:cs typeface="Perpetua"/>
              </a:rPr>
              <a:t>Sebaliknya </a:t>
            </a:r>
            <a:r>
              <a:rPr sz="2600" spc="-10" dirty="0">
                <a:latin typeface="Perpetua"/>
                <a:cs typeface="Perpetua"/>
              </a:rPr>
              <a:t>saat </a:t>
            </a:r>
            <a:r>
              <a:rPr sz="2600" spc="-5" dirty="0">
                <a:latin typeface="Perpetua"/>
                <a:cs typeface="Perpetua"/>
              </a:rPr>
              <a:t>masukan </a:t>
            </a:r>
            <a:r>
              <a:rPr sz="2600" dirty="0">
                <a:latin typeface="Perpetua"/>
                <a:cs typeface="Perpetua"/>
              </a:rPr>
              <a:t>B </a:t>
            </a:r>
            <a:r>
              <a:rPr sz="2600" spc="-10" dirty="0">
                <a:latin typeface="Perpetua"/>
                <a:cs typeface="Perpetua"/>
              </a:rPr>
              <a:t>disable </a:t>
            </a:r>
            <a:r>
              <a:rPr sz="2600" spc="-5" dirty="0">
                <a:latin typeface="Perpetua"/>
                <a:cs typeface="Perpetua"/>
              </a:rPr>
              <a:t>maka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pada  </a:t>
            </a:r>
            <a:r>
              <a:rPr sz="2600" spc="-5" dirty="0">
                <a:latin typeface="Perpetua"/>
                <a:cs typeface="Perpetua"/>
              </a:rPr>
              <a:t>input </a:t>
            </a:r>
            <a:r>
              <a:rPr sz="2600" dirty="0">
                <a:latin typeface="Perpetua"/>
                <a:cs typeface="Perpetua"/>
              </a:rPr>
              <a:t>A tidak </a:t>
            </a:r>
            <a:r>
              <a:rPr sz="2600" spc="-5" dirty="0">
                <a:latin typeface="Perpetua"/>
                <a:cs typeface="Perpetua"/>
              </a:rPr>
              <a:t>akan masuk 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output.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0"/>
            <a:ext cx="589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Franklin Gothic Book"/>
                <a:cs typeface="Franklin Gothic Book"/>
              </a:rPr>
              <a:t>FUNGSI ENABLE </a:t>
            </a:r>
            <a:r>
              <a:rPr sz="3600" spc="-25" dirty="0">
                <a:latin typeface="Franklin Gothic Book"/>
                <a:cs typeface="Franklin Gothic Book"/>
              </a:rPr>
              <a:t>DAN</a:t>
            </a:r>
            <a:r>
              <a:rPr sz="3600" spc="-125" dirty="0">
                <a:latin typeface="Franklin Gothic Book"/>
                <a:cs typeface="Franklin Gothic Book"/>
              </a:rPr>
              <a:t> </a:t>
            </a:r>
            <a:r>
              <a:rPr sz="3600" dirty="0">
                <a:latin typeface="Franklin Gothic Book"/>
                <a:cs typeface="Franklin Gothic Book"/>
              </a:rPr>
              <a:t>DISABLE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126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80" h="742314">
                <a:moveTo>
                  <a:pt x="0" y="0"/>
                </a:move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9126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80" h="742314">
                <a:moveTo>
                  <a:pt x="0" y="741933"/>
                </a:move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688" y="2139569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5" h="76200">
                <a:moveTo>
                  <a:pt x="38227" y="0"/>
                </a:moveTo>
                <a:lnTo>
                  <a:pt x="23377" y="2988"/>
                </a:lnTo>
                <a:lnTo>
                  <a:pt x="11255" y="11144"/>
                </a:lnTo>
                <a:lnTo>
                  <a:pt x="3061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67"/>
                </a:lnTo>
                <a:lnTo>
                  <a:pt x="65055" y="65119"/>
                </a:lnTo>
                <a:lnTo>
                  <a:pt x="73211" y="53018"/>
                </a:lnTo>
                <a:lnTo>
                  <a:pt x="74932" y="4450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0" y="31750"/>
                </a:lnTo>
                <a:lnTo>
                  <a:pt x="73267" y="23377"/>
                </a:lnTo>
                <a:lnTo>
                  <a:pt x="65119" y="11255"/>
                </a:lnTo>
                <a:lnTo>
                  <a:pt x="53018" y="3061"/>
                </a:lnTo>
                <a:lnTo>
                  <a:pt x="38227" y="0"/>
                </a:lnTo>
                <a:close/>
              </a:path>
              <a:path w="692785" h="76200">
                <a:moveTo>
                  <a:pt x="74930" y="31800"/>
                </a:moveTo>
                <a:lnTo>
                  <a:pt x="76200" y="38226"/>
                </a:lnTo>
                <a:lnTo>
                  <a:pt x="74932" y="44500"/>
                </a:lnTo>
                <a:lnTo>
                  <a:pt x="692531" y="45338"/>
                </a:lnTo>
                <a:lnTo>
                  <a:pt x="692531" y="32638"/>
                </a:lnTo>
                <a:lnTo>
                  <a:pt x="74930" y="31800"/>
                </a:lnTo>
                <a:close/>
              </a:path>
              <a:path w="692785" h="76200">
                <a:moveTo>
                  <a:pt x="38100" y="31750"/>
                </a:moveTo>
                <a:lnTo>
                  <a:pt x="38100" y="44450"/>
                </a:lnTo>
                <a:lnTo>
                  <a:pt x="74932" y="44500"/>
                </a:lnTo>
                <a:lnTo>
                  <a:pt x="76200" y="38226"/>
                </a:lnTo>
                <a:lnTo>
                  <a:pt x="74930" y="31800"/>
                </a:lnTo>
                <a:lnTo>
                  <a:pt x="38100" y="31750"/>
                </a:lnTo>
                <a:close/>
              </a:path>
              <a:path w="692785" h="76200">
                <a:moveTo>
                  <a:pt x="74920" y="31750"/>
                </a:moveTo>
                <a:lnTo>
                  <a:pt x="38100" y="31750"/>
                </a:lnTo>
                <a:lnTo>
                  <a:pt x="74930" y="3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5688" y="2584830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5" h="76200">
                <a:moveTo>
                  <a:pt x="38227" y="0"/>
                </a:moveTo>
                <a:lnTo>
                  <a:pt x="23377" y="2932"/>
                </a:lnTo>
                <a:lnTo>
                  <a:pt x="11255" y="11080"/>
                </a:lnTo>
                <a:lnTo>
                  <a:pt x="3061" y="23181"/>
                </a:lnTo>
                <a:lnTo>
                  <a:pt x="0" y="37973"/>
                </a:lnTo>
                <a:lnTo>
                  <a:pt x="2988" y="52822"/>
                </a:lnTo>
                <a:lnTo>
                  <a:pt x="11144" y="64944"/>
                </a:lnTo>
                <a:lnTo>
                  <a:pt x="23252" y="73138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13" y="4449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45" y="31750"/>
                </a:lnTo>
                <a:lnTo>
                  <a:pt x="73267" y="23252"/>
                </a:lnTo>
                <a:lnTo>
                  <a:pt x="65119" y="11144"/>
                </a:lnTo>
                <a:lnTo>
                  <a:pt x="53018" y="2988"/>
                </a:lnTo>
                <a:lnTo>
                  <a:pt x="38227" y="0"/>
                </a:lnTo>
                <a:close/>
              </a:path>
              <a:path w="692785" h="76200">
                <a:moveTo>
                  <a:pt x="74954" y="31792"/>
                </a:moveTo>
                <a:lnTo>
                  <a:pt x="76200" y="38100"/>
                </a:lnTo>
                <a:lnTo>
                  <a:pt x="74913" y="44492"/>
                </a:lnTo>
                <a:lnTo>
                  <a:pt x="692531" y="45212"/>
                </a:lnTo>
                <a:lnTo>
                  <a:pt x="692531" y="32512"/>
                </a:lnTo>
                <a:lnTo>
                  <a:pt x="74954" y="31792"/>
                </a:lnTo>
                <a:close/>
              </a:path>
              <a:path w="692785" h="76200">
                <a:moveTo>
                  <a:pt x="38100" y="31750"/>
                </a:moveTo>
                <a:lnTo>
                  <a:pt x="38100" y="44450"/>
                </a:lnTo>
                <a:lnTo>
                  <a:pt x="74913" y="44492"/>
                </a:lnTo>
                <a:lnTo>
                  <a:pt x="76200" y="38100"/>
                </a:lnTo>
                <a:lnTo>
                  <a:pt x="74954" y="31792"/>
                </a:lnTo>
                <a:lnTo>
                  <a:pt x="38100" y="31750"/>
                </a:lnTo>
                <a:close/>
              </a:path>
              <a:path w="692785" h="76200">
                <a:moveTo>
                  <a:pt x="74945" y="31750"/>
                </a:moveTo>
                <a:lnTo>
                  <a:pt x="38100" y="31750"/>
                </a:lnTo>
                <a:lnTo>
                  <a:pt x="74954" y="3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7007" y="2338323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818007" y="0"/>
                </a:moveTo>
                <a:lnTo>
                  <a:pt x="803156" y="2988"/>
                </a:lnTo>
                <a:lnTo>
                  <a:pt x="791040" y="11144"/>
                </a:lnTo>
                <a:lnTo>
                  <a:pt x="782895" y="23199"/>
                </a:lnTo>
                <a:lnTo>
                  <a:pt x="781173" y="31709"/>
                </a:lnTo>
                <a:lnTo>
                  <a:pt x="818007" y="31750"/>
                </a:lnTo>
                <a:lnTo>
                  <a:pt x="818007" y="44450"/>
                </a:lnTo>
                <a:lnTo>
                  <a:pt x="781184" y="44450"/>
                </a:lnTo>
                <a:lnTo>
                  <a:pt x="782839" y="52839"/>
                </a:lnTo>
                <a:lnTo>
                  <a:pt x="790987" y="64992"/>
                </a:lnTo>
                <a:lnTo>
                  <a:pt x="803088" y="73191"/>
                </a:lnTo>
                <a:lnTo>
                  <a:pt x="817880" y="76200"/>
                </a:lnTo>
                <a:lnTo>
                  <a:pt x="832729" y="73211"/>
                </a:lnTo>
                <a:lnTo>
                  <a:pt x="844851" y="65055"/>
                </a:lnTo>
                <a:lnTo>
                  <a:pt x="853045" y="52947"/>
                </a:lnTo>
                <a:lnTo>
                  <a:pt x="854797" y="44450"/>
                </a:lnTo>
                <a:lnTo>
                  <a:pt x="818007" y="44450"/>
                </a:lnTo>
                <a:lnTo>
                  <a:pt x="854805" y="44409"/>
                </a:lnTo>
                <a:lnTo>
                  <a:pt x="856107" y="38100"/>
                </a:lnTo>
                <a:lnTo>
                  <a:pt x="853118" y="23252"/>
                </a:lnTo>
                <a:lnTo>
                  <a:pt x="844939" y="11128"/>
                </a:lnTo>
                <a:lnTo>
                  <a:pt x="832844" y="2986"/>
                </a:lnTo>
                <a:lnTo>
                  <a:pt x="818007" y="0"/>
                </a:lnTo>
                <a:close/>
              </a:path>
              <a:path w="856614" h="76200">
                <a:moveTo>
                  <a:pt x="781173" y="31709"/>
                </a:moveTo>
                <a:lnTo>
                  <a:pt x="779907" y="37973"/>
                </a:lnTo>
                <a:lnTo>
                  <a:pt x="781176" y="44409"/>
                </a:lnTo>
                <a:lnTo>
                  <a:pt x="818007" y="44450"/>
                </a:lnTo>
                <a:lnTo>
                  <a:pt x="818007" y="31750"/>
                </a:lnTo>
                <a:lnTo>
                  <a:pt x="781173" y="31709"/>
                </a:lnTo>
                <a:close/>
              </a:path>
              <a:path w="856614" h="76200">
                <a:moveTo>
                  <a:pt x="0" y="30861"/>
                </a:moveTo>
                <a:lnTo>
                  <a:pt x="0" y="43561"/>
                </a:lnTo>
                <a:lnTo>
                  <a:pt x="781176" y="44409"/>
                </a:lnTo>
                <a:lnTo>
                  <a:pt x="779907" y="37973"/>
                </a:lnTo>
                <a:lnTo>
                  <a:pt x="781173" y="31709"/>
                </a:lnTo>
                <a:lnTo>
                  <a:pt x="0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6487" y="190690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436" y="2352294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9957" y="1906905"/>
            <a:ext cx="657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822" y="990561"/>
            <a:ext cx="1145540" cy="44577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latin typeface="Arial"/>
                <a:cs typeface="Arial"/>
              </a:rPr>
              <a:t>ENABLE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5806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464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053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230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5806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888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2230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464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053" y="2039239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7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2894" y="217766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8590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2165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9317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2894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5014" y="217766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9317" y="188099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8590" y="188099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2165" y="218757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6839" y="4821745"/>
            <a:ext cx="158623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3905" y="4662296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5" h="76200">
                <a:moveTo>
                  <a:pt x="38227" y="0"/>
                </a:moveTo>
                <a:lnTo>
                  <a:pt x="23377" y="2915"/>
                </a:lnTo>
                <a:lnTo>
                  <a:pt x="11255" y="11033"/>
                </a:lnTo>
                <a:lnTo>
                  <a:pt x="3061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8" y="44525"/>
                </a:lnTo>
                <a:lnTo>
                  <a:pt x="38100" y="44450"/>
                </a:lnTo>
                <a:lnTo>
                  <a:pt x="38100" y="31750"/>
                </a:lnTo>
                <a:lnTo>
                  <a:pt x="74953" y="31750"/>
                </a:lnTo>
                <a:lnTo>
                  <a:pt x="73284" y="23252"/>
                </a:lnTo>
                <a:lnTo>
                  <a:pt x="65166" y="11144"/>
                </a:lnTo>
                <a:lnTo>
                  <a:pt x="53072" y="2988"/>
                </a:lnTo>
                <a:lnTo>
                  <a:pt x="38227" y="0"/>
                </a:lnTo>
                <a:close/>
              </a:path>
              <a:path w="781685" h="76200">
                <a:moveTo>
                  <a:pt x="74968" y="31825"/>
                </a:moveTo>
                <a:lnTo>
                  <a:pt x="76200" y="38100"/>
                </a:lnTo>
                <a:lnTo>
                  <a:pt x="74898" y="44525"/>
                </a:lnTo>
                <a:lnTo>
                  <a:pt x="781557" y="45973"/>
                </a:lnTo>
                <a:lnTo>
                  <a:pt x="781557" y="33273"/>
                </a:lnTo>
                <a:lnTo>
                  <a:pt x="74968" y="31825"/>
                </a:lnTo>
                <a:close/>
              </a:path>
              <a:path w="781685" h="76200">
                <a:moveTo>
                  <a:pt x="38100" y="31750"/>
                </a:moveTo>
                <a:lnTo>
                  <a:pt x="38100" y="44450"/>
                </a:lnTo>
                <a:lnTo>
                  <a:pt x="74898" y="44525"/>
                </a:lnTo>
                <a:lnTo>
                  <a:pt x="76200" y="38100"/>
                </a:lnTo>
                <a:lnTo>
                  <a:pt x="74968" y="31825"/>
                </a:lnTo>
                <a:lnTo>
                  <a:pt x="38100" y="31750"/>
                </a:lnTo>
                <a:close/>
              </a:path>
              <a:path w="781685" h="76200">
                <a:moveTo>
                  <a:pt x="74953" y="31750"/>
                </a:moveTo>
                <a:lnTo>
                  <a:pt x="38100" y="31750"/>
                </a:lnTo>
                <a:lnTo>
                  <a:pt x="74968" y="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1555" y="4900676"/>
            <a:ext cx="743585" cy="1905"/>
          </a:xfrm>
          <a:custGeom>
            <a:avLst/>
            <a:gdLst/>
            <a:ahLst/>
            <a:cxnLst/>
            <a:rect l="l" t="t" r="r" b="b"/>
            <a:pathLst>
              <a:path w="743585" h="1904">
                <a:moveTo>
                  <a:pt x="0" y="0"/>
                </a:moveTo>
                <a:lnTo>
                  <a:pt x="743457" y="1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3905" y="5107432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5" h="76200">
                <a:moveTo>
                  <a:pt x="38227" y="0"/>
                </a:moveTo>
                <a:lnTo>
                  <a:pt x="23377" y="2915"/>
                </a:lnTo>
                <a:lnTo>
                  <a:pt x="11255" y="11033"/>
                </a:lnTo>
                <a:lnTo>
                  <a:pt x="3061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6" y="44531"/>
                </a:lnTo>
                <a:lnTo>
                  <a:pt x="38100" y="44450"/>
                </a:lnTo>
                <a:lnTo>
                  <a:pt x="38100" y="31750"/>
                </a:lnTo>
                <a:lnTo>
                  <a:pt x="74948" y="31750"/>
                </a:lnTo>
                <a:lnTo>
                  <a:pt x="73284" y="23306"/>
                </a:lnTo>
                <a:lnTo>
                  <a:pt x="65166" y="11191"/>
                </a:lnTo>
                <a:lnTo>
                  <a:pt x="53072" y="3006"/>
                </a:lnTo>
                <a:lnTo>
                  <a:pt x="38227" y="0"/>
                </a:lnTo>
                <a:close/>
              </a:path>
              <a:path w="781685" h="76200">
                <a:moveTo>
                  <a:pt x="74964" y="31831"/>
                </a:moveTo>
                <a:lnTo>
                  <a:pt x="76200" y="38100"/>
                </a:lnTo>
                <a:lnTo>
                  <a:pt x="74896" y="44531"/>
                </a:lnTo>
                <a:lnTo>
                  <a:pt x="781557" y="46101"/>
                </a:lnTo>
                <a:lnTo>
                  <a:pt x="781557" y="33401"/>
                </a:lnTo>
                <a:lnTo>
                  <a:pt x="74964" y="31831"/>
                </a:lnTo>
                <a:close/>
              </a:path>
              <a:path w="781685" h="76200">
                <a:moveTo>
                  <a:pt x="38100" y="31750"/>
                </a:moveTo>
                <a:lnTo>
                  <a:pt x="38100" y="44450"/>
                </a:lnTo>
                <a:lnTo>
                  <a:pt x="74896" y="44531"/>
                </a:lnTo>
                <a:lnTo>
                  <a:pt x="76200" y="38100"/>
                </a:lnTo>
                <a:lnTo>
                  <a:pt x="74964" y="31831"/>
                </a:lnTo>
                <a:lnTo>
                  <a:pt x="38100" y="31750"/>
                </a:lnTo>
                <a:close/>
              </a:path>
              <a:path w="781685" h="76200">
                <a:moveTo>
                  <a:pt x="74948" y="31750"/>
                </a:moveTo>
                <a:lnTo>
                  <a:pt x="38100" y="31750"/>
                </a:lnTo>
                <a:lnTo>
                  <a:pt x="74964" y="31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6487" y="443001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9436" y="5023866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80082" y="4569205"/>
            <a:ext cx="744220" cy="668020"/>
          </a:xfrm>
          <a:custGeom>
            <a:avLst/>
            <a:gdLst/>
            <a:ahLst/>
            <a:cxnLst/>
            <a:rect l="l" t="t" r="r" b="b"/>
            <a:pathLst>
              <a:path w="744219" h="668020">
                <a:moveTo>
                  <a:pt x="0" y="0"/>
                </a:moveTo>
                <a:lnTo>
                  <a:pt x="44529" y="32465"/>
                </a:lnTo>
                <a:lnTo>
                  <a:pt x="84111" y="65824"/>
                </a:lnTo>
                <a:lnTo>
                  <a:pt x="118745" y="99971"/>
                </a:lnTo>
                <a:lnTo>
                  <a:pt x="148431" y="134802"/>
                </a:lnTo>
                <a:lnTo>
                  <a:pt x="173170" y="170210"/>
                </a:lnTo>
                <a:lnTo>
                  <a:pt x="192961" y="206091"/>
                </a:lnTo>
                <a:lnTo>
                  <a:pt x="207804" y="242340"/>
                </a:lnTo>
                <a:lnTo>
                  <a:pt x="222647" y="315521"/>
                </a:lnTo>
                <a:lnTo>
                  <a:pt x="222647" y="352244"/>
                </a:lnTo>
                <a:lnTo>
                  <a:pt x="207804" y="425425"/>
                </a:lnTo>
                <a:lnTo>
                  <a:pt x="192961" y="461674"/>
                </a:lnTo>
                <a:lnTo>
                  <a:pt x="173170" y="497555"/>
                </a:lnTo>
                <a:lnTo>
                  <a:pt x="148431" y="532963"/>
                </a:lnTo>
                <a:lnTo>
                  <a:pt x="118745" y="567794"/>
                </a:lnTo>
                <a:lnTo>
                  <a:pt x="84111" y="601941"/>
                </a:lnTo>
                <a:lnTo>
                  <a:pt x="44529" y="635300"/>
                </a:lnTo>
                <a:lnTo>
                  <a:pt x="0" y="667766"/>
                </a:lnTo>
                <a:lnTo>
                  <a:pt x="64207" y="666540"/>
                </a:lnTo>
                <a:lnTo>
                  <a:pt x="126898" y="662930"/>
                </a:lnTo>
                <a:lnTo>
                  <a:pt x="187851" y="657037"/>
                </a:lnTo>
                <a:lnTo>
                  <a:pt x="246842" y="648959"/>
                </a:lnTo>
                <a:lnTo>
                  <a:pt x="303647" y="638798"/>
                </a:lnTo>
                <a:lnTo>
                  <a:pt x="358042" y="626653"/>
                </a:lnTo>
                <a:lnTo>
                  <a:pt x="409804" y="612626"/>
                </a:lnTo>
                <a:lnTo>
                  <a:pt x="458710" y="596815"/>
                </a:lnTo>
                <a:lnTo>
                  <a:pt x="504536" y="579322"/>
                </a:lnTo>
                <a:lnTo>
                  <a:pt x="547058" y="560246"/>
                </a:lnTo>
                <a:lnTo>
                  <a:pt x="586054" y="539688"/>
                </a:lnTo>
                <a:lnTo>
                  <a:pt x="621298" y="517747"/>
                </a:lnTo>
                <a:lnTo>
                  <a:pt x="652569" y="494525"/>
                </a:lnTo>
                <a:lnTo>
                  <a:pt x="702294" y="444636"/>
                </a:lnTo>
                <a:lnTo>
                  <a:pt x="733440" y="390821"/>
                </a:lnTo>
                <a:lnTo>
                  <a:pt x="744219" y="333883"/>
                </a:lnTo>
                <a:lnTo>
                  <a:pt x="741487" y="305073"/>
                </a:lnTo>
                <a:lnTo>
                  <a:pt x="720301" y="249596"/>
                </a:lnTo>
                <a:lnTo>
                  <a:pt x="679642" y="197644"/>
                </a:lnTo>
                <a:lnTo>
                  <a:pt x="621298" y="150018"/>
                </a:lnTo>
                <a:lnTo>
                  <a:pt x="586054" y="128077"/>
                </a:lnTo>
                <a:lnTo>
                  <a:pt x="547058" y="107519"/>
                </a:lnTo>
                <a:lnTo>
                  <a:pt x="504536" y="88443"/>
                </a:lnTo>
                <a:lnTo>
                  <a:pt x="458710" y="70950"/>
                </a:lnTo>
                <a:lnTo>
                  <a:pt x="409804" y="55139"/>
                </a:lnTo>
                <a:lnTo>
                  <a:pt x="358042" y="41112"/>
                </a:lnTo>
                <a:lnTo>
                  <a:pt x="303647" y="28967"/>
                </a:lnTo>
                <a:lnTo>
                  <a:pt x="246842" y="18806"/>
                </a:lnTo>
                <a:lnTo>
                  <a:pt x="187851" y="10728"/>
                </a:lnTo>
                <a:lnTo>
                  <a:pt x="126898" y="4835"/>
                </a:lnTo>
                <a:lnTo>
                  <a:pt x="64207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0082" y="4569205"/>
            <a:ext cx="744220" cy="668020"/>
          </a:xfrm>
          <a:custGeom>
            <a:avLst/>
            <a:gdLst/>
            <a:ahLst/>
            <a:cxnLst/>
            <a:rect l="l" t="t" r="r" b="b"/>
            <a:pathLst>
              <a:path w="744219" h="668020">
                <a:moveTo>
                  <a:pt x="0" y="667766"/>
                </a:moveTo>
                <a:lnTo>
                  <a:pt x="64207" y="666540"/>
                </a:lnTo>
                <a:lnTo>
                  <a:pt x="126898" y="662930"/>
                </a:lnTo>
                <a:lnTo>
                  <a:pt x="187851" y="657037"/>
                </a:lnTo>
                <a:lnTo>
                  <a:pt x="246842" y="648959"/>
                </a:lnTo>
                <a:lnTo>
                  <a:pt x="303647" y="638798"/>
                </a:lnTo>
                <a:lnTo>
                  <a:pt x="358042" y="626653"/>
                </a:lnTo>
                <a:lnTo>
                  <a:pt x="409804" y="612626"/>
                </a:lnTo>
                <a:lnTo>
                  <a:pt x="458710" y="596815"/>
                </a:lnTo>
                <a:lnTo>
                  <a:pt x="504536" y="579322"/>
                </a:lnTo>
                <a:lnTo>
                  <a:pt x="547058" y="560246"/>
                </a:lnTo>
                <a:lnTo>
                  <a:pt x="586054" y="539688"/>
                </a:lnTo>
                <a:lnTo>
                  <a:pt x="621298" y="517747"/>
                </a:lnTo>
                <a:lnTo>
                  <a:pt x="652569" y="494525"/>
                </a:lnTo>
                <a:lnTo>
                  <a:pt x="702294" y="444636"/>
                </a:lnTo>
                <a:lnTo>
                  <a:pt x="733440" y="390821"/>
                </a:lnTo>
                <a:lnTo>
                  <a:pt x="744219" y="333883"/>
                </a:lnTo>
                <a:lnTo>
                  <a:pt x="741487" y="305073"/>
                </a:lnTo>
                <a:lnTo>
                  <a:pt x="720301" y="249596"/>
                </a:lnTo>
                <a:lnTo>
                  <a:pt x="679642" y="197644"/>
                </a:lnTo>
                <a:lnTo>
                  <a:pt x="621298" y="150018"/>
                </a:lnTo>
                <a:lnTo>
                  <a:pt x="586054" y="128077"/>
                </a:lnTo>
                <a:lnTo>
                  <a:pt x="547058" y="107519"/>
                </a:lnTo>
                <a:lnTo>
                  <a:pt x="504536" y="88443"/>
                </a:lnTo>
                <a:lnTo>
                  <a:pt x="458710" y="70950"/>
                </a:lnTo>
                <a:lnTo>
                  <a:pt x="409804" y="55139"/>
                </a:lnTo>
                <a:lnTo>
                  <a:pt x="358042" y="41112"/>
                </a:lnTo>
                <a:lnTo>
                  <a:pt x="303647" y="28967"/>
                </a:lnTo>
                <a:lnTo>
                  <a:pt x="246842" y="18806"/>
                </a:lnTo>
                <a:lnTo>
                  <a:pt x="187851" y="10728"/>
                </a:lnTo>
                <a:lnTo>
                  <a:pt x="126898" y="4835"/>
                </a:lnTo>
                <a:lnTo>
                  <a:pt x="64207" y="1225"/>
                </a:lnTo>
                <a:lnTo>
                  <a:pt x="0" y="0"/>
                </a:lnTo>
                <a:lnTo>
                  <a:pt x="44529" y="32465"/>
                </a:lnTo>
                <a:lnTo>
                  <a:pt x="84111" y="65824"/>
                </a:lnTo>
                <a:lnTo>
                  <a:pt x="118745" y="99971"/>
                </a:lnTo>
                <a:lnTo>
                  <a:pt x="148431" y="134802"/>
                </a:lnTo>
                <a:lnTo>
                  <a:pt x="173170" y="170210"/>
                </a:lnTo>
                <a:lnTo>
                  <a:pt x="192961" y="206091"/>
                </a:lnTo>
                <a:lnTo>
                  <a:pt x="207804" y="242340"/>
                </a:lnTo>
                <a:lnTo>
                  <a:pt x="222647" y="315521"/>
                </a:lnTo>
                <a:lnTo>
                  <a:pt x="222647" y="352244"/>
                </a:lnTo>
                <a:lnTo>
                  <a:pt x="207804" y="425425"/>
                </a:lnTo>
                <a:lnTo>
                  <a:pt x="192961" y="461674"/>
                </a:lnTo>
                <a:lnTo>
                  <a:pt x="173170" y="497555"/>
                </a:lnTo>
                <a:lnTo>
                  <a:pt x="148431" y="532963"/>
                </a:lnTo>
                <a:lnTo>
                  <a:pt x="118745" y="567794"/>
                </a:lnTo>
                <a:lnTo>
                  <a:pt x="84111" y="601941"/>
                </a:lnTo>
                <a:lnTo>
                  <a:pt x="44529" y="635300"/>
                </a:lnTo>
                <a:lnTo>
                  <a:pt x="0" y="6677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610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4" h="593089">
                <a:moveTo>
                  <a:pt x="354456" y="0"/>
                </a:moveTo>
                <a:lnTo>
                  <a:pt x="0" y="0"/>
                </a:lnTo>
                <a:lnTo>
                  <a:pt x="0" y="592836"/>
                </a:lnTo>
                <a:lnTo>
                  <a:pt x="354456" y="592836"/>
                </a:lnTo>
                <a:lnTo>
                  <a:pt x="406823" y="589621"/>
                </a:lnTo>
                <a:lnTo>
                  <a:pt x="456809" y="580285"/>
                </a:lnTo>
                <a:lnTo>
                  <a:pt x="503863" y="565285"/>
                </a:lnTo>
                <a:lnTo>
                  <a:pt x="547438" y="545080"/>
                </a:lnTo>
                <a:lnTo>
                  <a:pt x="586984" y="520128"/>
                </a:lnTo>
                <a:lnTo>
                  <a:pt x="621953" y="490888"/>
                </a:lnTo>
                <a:lnTo>
                  <a:pt x="651795" y="457818"/>
                </a:lnTo>
                <a:lnTo>
                  <a:pt x="675961" y="421378"/>
                </a:lnTo>
                <a:lnTo>
                  <a:pt x="693902" y="382025"/>
                </a:lnTo>
                <a:lnTo>
                  <a:pt x="705069" y="340219"/>
                </a:lnTo>
                <a:lnTo>
                  <a:pt x="708913" y="296418"/>
                </a:lnTo>
                <a:lnTo>
                  <a:pt x="705069" y="252616"/>
                </a:lnTo>
                <a:lnTo>
                  <a:pt x="693902" y="210810"/>
                </a:lnTo>
                <a:lnTo>
                  <a:pt x="675961" y="171457"/>
                </a:lnTo>
                <a:lnTo>
                  <a:pt x="651795" y="135017"/>
                </a:lnTo>
                <a:lnTo>
                  <a:pt x="621953" y="101947"/>
                </a:lnTo>
                <a:lnTo>
                  <a:pt x="586984" y="72707"/>
                </a:lnTo>
                <a:lnTo>
                  <a:pt x="547438" y="47755"/>
                </a:lnTo>
                <a:lnTo>
                  <a:pt x="503863" y="27550"/>
                </a:lnTo>
                <a:lnTo>
                  <a:pt x="456809" y="12550"/>
                </a:lnTo>
                <a:lnTo>
                  <a:pt x="406823" y="3214"/>
                </a:lnTo>
                <a:lnTo>
                  <a:pt x="354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3610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4" h="593089">
                <a:moveTo>
                  <a:pt x="0" y="0"/>
                </a:moveTo>
                <a:lnTo>
                  <a:pt x="354456" y="0"/>
                </a:lnTo>
                <a:lnTo>
                  <a:pt x="406823" y="3214"/>
                </a:lnTo>
                <a:lnTo>
                  <a:pt x="456809" y="12550"/>
                </a:lnTo>
                <a:lnTo>
                  <a:pt x="503863" y="27550"/>
                </a:lnTo>
                <a:lnTo>
                  <a:pt x="547438" y="47755"/>
                </a:lnTo>
                <a:lnTo>
                  <a:pt x="586984" y="72707"/>
                </a:lnTo>
                <a:lnTo>
                  <a:pt x="621953" y="101947"/>
                </a:lnTo>
                <a:lnTo>
                  <a:pt x="651795" y="135017"/>
                </a:lnTo>
                <a:lnTo>
                  <a:pt x="675961" y="171457"/>
                </a:lnTo>
                <a:lnTo>
                  <a:pt x="693902" y="210810"/>
                </a:lnTo>
                <a:lnTo>
                  <a:pt x="705069" y="252616"/>
                </a:lnTo>
                <a:lnTo>
                  <a:pt x="708913" y="296418"/>
                </a:lnTo>
                <a:lnTo>
                  <a:pt x="705069" y="340219"/>
                </a:lnTo>
                <a:lnTo>
                  <a:pt x="693902" y="382025"/>
                </a:lnTo>
                <a:lnTo>
                  <a:pt x="675961" y="421378"/>
                </a:lnTo>
                <a:lnTo>
                  <a:pt x="651795" y="457818"/>
                </a:lnTo>
                <a:lnTo>
                  <a:pt x="621953" y="490888"/>
                </a:lnTo>
                <a:lnTo>
                  <a:pt x="586984" y="520128"/>
                </a:lnTo>
                <a:lnTo>
                  <a:pt x="547438" y="545080"/>
                </a:lnTo>
                <a:lnTo>
                  <a:pt x="503863" y="565285"/>
                </a:lnTo>
                <a:lnTo>
                  <a:pt x="456809" y="580285"/>
                </a:lnTo>
                <a:lnTo>
                  <a:pt x="406823" y="589621"/>
                </a:lnTo>
                <a:lnTo>
                  <a:pt x="354456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6722" y="3276219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4" h="76200">
                <a:moveTo>
                  <a:pt x="38100" y="0"/>
                </a:moveTo>
                <a:lnTo>
                  <a:pt x="23252" y="2986"/>
                </a:lnTo>
                <a:lnTo>
                  <a:pt x="11144" y="11128"/>
                </a:lnTo>
                <a:lnTo>
                  <a:pt x="2988" y="23199"/>
                </a:lnTo>
                <a:lnTo>
                  <a:pt x="0" y="37972"/>
                </a:lnTo>
                <a:lnTo>
                  <a:pt x="2915" y="52839"/>
                </a:lnTo>
                <a:lnTo>
                  <a:pt x="11033" y="64992"/>
                </a:lnTo>
                <a:lnTo>
                  <a:pt x="23127" y="73191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8" y="44509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7" y="3175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47394" h="76200">
                <a:moveTo>
                  <a:pt x="74929" y="31809"/>
                </a:moveTo>
                <a:lnTo>
                  <a:pt x="76200" y="38100"/>
                </a:lnTo>
                <a:lnTo>
                  <a:pt x="74878" y="44509"/>
                </a:lnTo>
                <a:lnTo>
                  <a:pt x="746887" y="45592"/>
                </a:lnTo>
                <a:lnTo>
                  <a:pt x="746887" y="32892"/>
                </a:lnTo>
                <a:lnTo>
                  <a:pt x="74929" y="31809"/>
                </a:lnTo>
                <a:close/>
              </a:path>
              <a:path w="747394" h="76200">
                <a:moveTo>
                  <a:pt x="38100" y="31750"/>
                </a:moveTo>
                <a:lnTo>
                  <a:pt x="38100" y="44450"/>
                </a:lnTo>
                <a:lnTo>
                  <a:pt x="74878" y="44509"/>
                </a:lnTo>
                <a:lnTo>
                  <a:pt x="76200" y="38100"/>
                </a:lnTo>
                <a:lnTo>
                  <a:pt x="74929" y="31809"/>
                </a:lnTo>
                <a:lnTo>
                  <a:pt x="38100" y="31750"/>
                </a:lnTo>
                <a:close/>
              </a:path>
              <a:path w="747394" h="76200">
                <a:moveTo>
                  <a:pt x="74917" y="31750"/>
                </a:moveTo>
                <a:lnTo>
                  <a:pt x="38100" y="31750"/>
                </a:lnTo>
                <a:lnTo>
                  <a:pt x="74929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6722" y="3639058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15" y="52947"/>
                </a:lnTo>
                <a:lnTo>
                  <a:pt x="11033" y="65055"/>
                </a:lnTo>
                <a:lnTo>
                  <a:pt x="23127" y="73211"/>
                </a:lnTo>
                <a:lnTo>
                  <a:pt x="37973" y="76200"/>
                </a:lnTo>
                <a:lnTo>
                  <a:pt x="52822" y="73284"/>
                </a:lnTo>
                <a:lnTo>
                  <a:pt x="64944" y="65166"/>
                </a:lnTo>
                <a:lnTo>
                  <a:pt x="73138" y="53072"/>
                </a:lnTo>
                <a:lnTo>
                  <a:pt x="74904" y="44509"/>
                </a:lnTo>
                <a:lnTo>
                  <a:pt x="38100" y="44450"/>
                </a:lnTo>
                <a:lnTo>
                  <a:pt x="38100" y="31750"/>
                </a:lnTo>
                <a:lnTo>
                  <a:pt x="74896" y="31750"/>
                </a:lnTo>
                <a:lnTo>
                  <a:pt x="73211" y="23377"/>
                </a:lnTo>
                <a:lnTo>
                  <a:pt x="65055" y="11255"/>
                </a:lnTo>
                <a:lnTo>
                  <a:pt x="52947" y="3061"/>
                </a:lnTo>
                <a:lnTo>
                  <a:pt x="38100" y="0"/>
                </a:lnTo>
                <a:close/>
              </a:path>
              <a:path w="747394" h="76200">
                <a:moveTo>
                  <a:pt x="74908" y="31809"/>
                </a:moveTo>
                <a:lnTo>
                  <a:pt x="76200" y="38227"/>
                </a:lnTo>
                <a:lnTo>
                  <a:pt x="74904" y="44509"/>
                </a:lnTo>
                <a:lnTo>
                  <a:pt x="746887" y="45593"/>
                </a:lnTo>
                <a:lnTo>
                  <a:pt x="746887" y="32893"/>
                </a:lnTo>
                <a:lnTo>
                  <a:pt x="74908" y="31809"/>
                </a:lnTo>
                <a:close/>
              </a:path>
              <a:path w="747394" h="76200">
                <a:moveTo>
                  <a:pt x="38100" y="31750"/>
                </a:moveTo>
                <a:lnTo>
                  <a:pt x="38100" y="44450"/>
                </a:lnTo>
                <a:lnTo>
                  <a:pt x="74904" y="44509"/>
                </a:lnTo>
                <a:lnTo>
                  <a:pt x="76200" y="38227"/>
                </a:lnTo>
                <a:lnTo>
                  <a:pt x="74908" y="31809"/>
                </a:lnTo>
                <a:lnTo>
                  <a:pt x="38100" y="31750"/>
                </a:lnTo>
                <a:close/>
              </a:path>
              <a:path w="747394" h="76200">
                <a:moveTo>
                  <a:pt x="74896" y="31750"/>
                </a:moveTo>
                <a:lnTo>
                  <a:pt x="38100" y="31750"/>
                </a:lnTo>
                <a:lnTo>
                  <a:pt x="74908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2523" y="3458717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708913" y="0"/>
                </a:moveTo>
                <a:lnTo>
                  <a:pt x="694066" y="2988"/>
                </a:lnTo>
                <a:lnTo>
                  <a:pt x="681958" y="11144"/>
                </a:lnTo>
                <a:lnTo>
                  <a:pt x="673802" y="23252"/>
                </a:lnTo>
                <a:lnTo>
                  <a:pt x="672102" y="31697"/>
                </a:lnTo>
                <a:lnTo>
                  <a:pt x="708913" y="31750"/>
                </a:lnTo>
                <a:lnTo>
                  <a:pt x="708787" y="44450"/>
                </a:lnTo>
                <a:lnTo>
                  <a:pt x="672060" y="44450"/>
                </a:lnTo>
                <a:lnTo>
                  <a:pt x="673729" y="52947"/>
                </a:lnTo>
                <a:lnTo>
                  <a:pt x="681847" y="65055"/>
                </a:lnTo>
                <a:lnTo>
                  <a:pt x="693941" y="73211"/>
                </a:lnTo>
                <a:lnTo>
                  <a:pt x="708787" y="76200"/>
                </a:lnTo>
                <a:lnTo>
                  <a:pt x="723636" y="73284"/>
                </a:lnTo>
                <a:lnTo>
                  <a:pt x="735758" y="65166"/>
                </a:lnTo>
                <a:lnTo>
                  <a:pt x="743952" y="53072"/>
                </a:lnTo>
                <a:lnTo>
                  <a:pt x="745730" y="44450"/>
                </a:lnTo>
                <a:lnTo>
                  <a:pt x="708787" y="44450"/>
                </a:lnTo>
                <a:lnTo>
                  <a:pt x="745741" y="44397"/>
                </a:lnTo>
                <a:lnTo>
                  <a:pt x="747013" y="38227"/>
                </a:lnTo>
                <a:lnTo>
                  <a:pt x="744025" y="23377"/>
                </a:lnTo>
                <a:lnTo>
                  <a:pt x="735869" y="11255"/>
                </a:lnTo>
                <a:lnTo>
                  <a:pt x="723761" y="3061"/>
                </a:lnTo>
                <a:lnTo>
                  <a:pt x="708913" y="0"/>
                </a:lnTo>
                <a:close/>
              </a:path>
              <a:path w="747395" h="76200">
                <a:moveTo>
                  <a:pt x="672102" y="31697"/>
                </a:moveTo>
                <a:lnTo>
                  <a:pt x="670813" y="38100"/>
                </a:lnTo>
                <a:lnTo>
                  <a:pt x="672050" y="44397"/>
                </a:lnTo>
                <a:lnTo>
                  <a:pt x="708787" y="44450"/>
                </a:lnTo>
                <a:lnTo>
                  <a:pt x="708913" y="31750"/>
                </a:lnTo>
                <a:lnTo>
                  <a:pt x="672102" y="31697"/>
                </a:lnTo>
                <a:close/>
              </a:path>
              <a:path w="747395" h="76200">
                <a:moveTo>
                  <a:pt x="0" y="30734"/>
                </a:moveTo>
                <a:lnTo>
                  <a:pt x="0" y="43434"/>
                </a:lnTo>
                <a:lnTo>
                  <a:pt x="672050" y="44397"/>
                </a:lnTo>
                <a:lnTo>
                  <a:pt x="670813" y="38100"/>
                </a:lnTo>
                <a:lnTo>
                  <a:pt x="672102" y="31697"/>
                </a:lnTo>
                <a:lnTo>
                  <a:pt x="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92809" y="3094177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8593" y="3539490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32230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888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464" y="2919602"/>
            <a:ext cx="635" cy="297180"/>
          </a:xfrm>
          <a:custGeom>
            <a:avLst/>
            <a:gdLst/>
            <a:ahLst/>
            <a:cxnLst/>
            <a:rect l="l" t="t" r="r" b="b"/>
            <a:pathLst>
              <a:path w="634" h="297180">
                <a:moveTo>
                  <a:pt x="0" y="296799"/>
                </a:moveTo>
                <a:lnTo>
                  <a:pt x="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8642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2230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4300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642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888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464" y="322630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7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19957" y="3094177"/>
            <a:ext cx="657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12894" y="336486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58590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22165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49317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12894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95014" y="336486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9317" y="306806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8590" y="306806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2165" y="337477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018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9676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3265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0430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4018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6087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0430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9676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265" y="456184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12894" y="441350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58590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22165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49317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2894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5014" y="441350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49317" y="471017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8590" y="471017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22165" y="440359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72981" y="6047511"/>
            <a:ext cx="153288" cy="18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66722" y="5884811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19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8100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19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19" h="76200">
                <a:moveTo>
                  <a:pt x="38100" y="31750"/>
                </a:moveTo>
                <a:lnTo>
                  <a:pt x="38100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19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12491" y="6126200"/>
            <a:ext cx="719455" cy="1270"/>
          </a:xfrm>
          <a:custGeom>
            <a:avLst/>
            <a:gdLst/>
            <a:ahLst/>
            <a:cxnLst/>
            <a:rect l="l" t="t" r="r" b="b"/>
            <a:pathLst>
              <a:path w="719454" h="1270">
                <a:moveTo>
                  <a:pt x="0" y="0"/>
                </a:moveTo>
                <a:lnTo>
                  <a:pt x="718946" y="1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23642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4" h="665479">
                <a:moveTo>
                  <a:pt x="269494" y="0"/>
                </a:moveTo>
                <a:lnTo>
                  <a:pt x="0" y="0"/>
                </a:lnTo>
                <a:lnTo>
                  <a:pt x="0" y="665276"/>
                </a:lnTo>
                <a:lnTo>
                  <a:pt x="269494" y="665276"/>
                </a:lnTo>
                <a:lnTo>
                  <a:pt x="313243" y="660922"/>
                </a:lnTo>
                <a:lnTo>
                  <a:pt x="354739" y="648318"/>
                </a:lnTo>
                <a:lnTo>
                  <a:pt x="393428" y="628147"/>
                </a:lnTo>
                <a:lnTo>
                  <a:pt x="428756" y="601095"/>
                </a:lnTo>
                <a:lnTo>
                  <a:pt x="460168" y="567847"/>
                </a:lnTo>
                <a:lnTo>
                  <a:pt x="487112" y="529087"/>
                </a:lnTo>
                <a:lnTo>
                  <a:pt x="509032" y="485502"/>
                </a:lnTo>
                <a:lnTo>
                  <a:pt x="525375" y="437775"/>
                </a:lnTo>
                <a:lnTo>
                  <a:pt x="535587" y="386592"/>
                </a:lnTo>
                <a:lnTo>
                  <a:pt x="539114" y="332638"/>
                </a:lnTo>
                <a:lnTo>
                  <a:pt x="535587" y="278681"/>
                </a:lnTo>
                <a:lnTo>
                  <a:pt x="525375" y="227496"/>
                </a:lnTo>
                <a:lnTo>
                  <a:pt x="509032" y="179768"/>
                </a:lnTo>
                <a:lnTo>
                  <a:pt x="487112" y="136183"/>
                </a:lnTo>
                <a:lnTo>
                  <a:pt x="460168" y="97424"/>
                </a:lnTo>
                <a:lnTo>
                  <a:pt x="428756" y="64177"/>
                </a:lnTo>
                <a:lnTo>
                  <a:pt x="393428" y="37127"/>
                </a:lnTo>
                <a:lnTo>
                  <a:pt x="354739" y="16957"/>
                </a:lnTo>
                <a:lnTo>
                  <a:pt x="313243" y="4353"/>
                </a:lnTo>
                <a:lnTo>
                  <a:pt x="269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23642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4" h="665479">
                <a:moveTo>
                  <a:pt x="0" y="0"/>
                </a:moveTo>
                <a:lnTo>
                  <a:pt x="269494" y="0"/>
                </a:lnTo>
                <a:lnTo>
                  <a:pt x="313243" y="4353"/>
                </a:lnTo>
                <a:lnTo>
                  <a:pt x="354739" y="16957"/>
                </a:lnTo>
                <a:lnTo>
                  <a:pt x="393428" y="37127"/>
                </a:lnTo>
                <a:lnTo>
                  <a:pt x="428756" y="64177"/>
                </a:lnTo>
                <a:lnTo>
                  <a:pt x="460168" y="97424"/>
                </a:lnTo>
                <a:lnTo>
                  <a:pt x="487112" y="136183"/>
                </a:lnTo>
                <a:lnTo>
                  <a:pt x="509032" y="179768"/>
                </a:lnTo>
                <a:lnTo>
                  <a:pt x="525375" y="227496"/>
                </a:lnTo>
                <a:lnTo>
                  <a:pt x="535587" y="278681"/>
                </a:lnTo>
                <a:lnTo>
                  <a:pt x="539114" y="332638"/>
                </a:lnTo>
                <a:lnTo>
                  <a:pt x="535587" y="386592"/>
                </a:lnTo>
                <a:lnTo>
                  <a:pt x="525375" y="437775"/>
                </a:lnTo>
                <a:lnTo>
                  <a:pt x="509032" y="485502"/>
                </a:lnTo>
                <a:lnTo>
                  <a:pt x="487112" y="529087"/>
                </a:lnTo>
                <a:lnTo>
                  <a:pt x="460168" y="567847"/>
                </a:lnTo>
                <a:lnTo>
                  <a:pt x="428756" y="601095"/>
                </a:lnTo>
                <a:lnTo>
                  <a:pt x="393428" y="628147"/>
                </a:lnTo>
                <a:lnTo>
                  <a:pt x="354739" y="648318"/>
                </a:lnTo>
                <a:lnTo>
                  <a:pt x="313243" y="660922"/>
                </a:lnTo>
                <a:lnTo>
                  <a:pt x="269494" y="665276"/>
                </a:lnTo>
                <a:lnTo>
                  <a:pt x="0" y="6652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6722" y="6328333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19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8100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19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19" h="76200">
                <a:moveTo>
                  <a:pt x="38100" y="31750"/>
                </a:moveTo>
                <a:lnTo>
                  <a:pt x="38100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19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256487" y="5617565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88593" y="6211315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14018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9676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3265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430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14018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6087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0430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9676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3265" y="58973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12894" y="574895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58590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22165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49317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12894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95014" y="574895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49317" y="60457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58590" y="60457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22165" y="573906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85684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79" h="742314">
                <a:moveTo>
                  <a:pt x="0" y="0"/>
                </a:move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85684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79" h="742314">
                <a:moveTo>
                  <a:pt x="0" y="741933"/>
                </a:move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02246" y="2139569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4" h="76200">
                <a:moveTo>
                  <a:pt x="38226" y="0"/>
                </a:moveTo>
                <a:lnTo>
                  <a:pt x="23360" y="2988"/>
                </a:lnTo>
                <a:lnTo>
                  <a:pt x="11207" y="11144"/>
                </a:lnTo>
                <a:lnTo>
                  <a:pt x="300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67"/>
                </a:lnTo>
                <a:lnTo>
                  <a:pt x="65055" y="65119"/>
                </a:lnTo>
                <a:lnTo>
                  <a:pt x="73211" y="53018"/>
                </a:lnTo>
                <a:lnTo>
                  <a:pt x="74932" y="44500"/>
                </a:lnTo>
                <a:lnTo>
                  <a:pt x="38100" y="44450"/>
                </a:lnTo>
                <a:lnTo>
                  <a:pt x="38100" y="31750"/>
                </a:lnTo>
                <a:lnTo>
                  <a:pt x="74897" y="31750"/>
                </a:lnTo>
                <a:lnTo>
                  <a:pt x="73213" y="23377"/>
                </a:lnTo>
                <a:lnTo>
                  <a:pt x="65071" y="11255"/>
                </a:lnTo>
                <a:lnTo>
                  <a:pt x="53000" y="3061"/>
                </a:lnTo>
                <a:lnTo>
                  <a:pt x="38226" y="0"/>
                </a:lnTo>
                <a:close/>
              </a:path>
              <a:path w="692784" h="76200">
                <a:moveTo>
                  <a:pt x="74907" y="31800"/>
                </a:moveTo>
                <a:lnTo>
                  <a:pt x="76200" y="38226"/>
                </a:lnTo>
                <a:lnTo>
                  <a:pt x="74932" y="44500"/>
                </a:lnTo>
                <a:lnTo>
                  <a:pt x="692403" y="45338"/>
                </a:lnTo>
                <a:lnTo>
                  <a:pt x="692530" y="32638"/>
                </a:lnTo>
                <a:lnTo>
                  <a:pt x="74907" y="31800"/>
                </a:lnTo>
                <a:close/>
              </a:path>
              <a:path w="692784" h="76200">
                <a:moveTo>
                  <a:pt x="38100" y="31750"/>
                </a:moveTo>
                <a:lnTo>
                  <a:pt x="38100" y="44450"/>
                </a:lnTo>
                <a:lnTo>
                  <a:pt x="74932" y="44500"/>
                </a:lnTo>
                <a:lnTo>
                  <a:pt x="76200" y="38226"/>
                </a:lnTo>
                <a:lnTo>
                  <a:pt x="74907" y="31800"/>
                </a:lnTo>
                <a:lnTo>
                  <a:pt x="38100" y="31750"/>
                </a:lnTo>
                <a:close/>
              </a:path>
              <a:path w="692784" h="76200">
                <a:moveTo>
                  <a:pt x="74897" y="31750"/>
                </a:moveTo>
                <a:lnTo>
                  <a:pt x="38100" y="31750"/>
                </a:lnTo>
                <a:lnTo>
                  <a:pt x="74907" y="3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02246" y="2584830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4" h="76200">
                <a:moveTo>
                  <a:pt x="38226" y="0"/>
                </a:moveTo>
                <a:lnTo>
                  <a:pt x="23360" y="2932"/>
                </a:lnTo>
                <a:lnTo>
                  <a:pt x="11207" y="11080"/>
                </a:lnTo>
                <a:lnTo>
                  <a:pt x="3008" y="23181"/>
                </a:lnTo>
                <a:lnTo>
                  <a:pt x="0" y="37973"/>
                </a:lnTo>
                <a:lnTo>
                  <a:pt x="2988" y="52822"/>
                </a:lnTo>
                <a:lnTo>
                  <a:pt x="11144" y="64944"/>
                </a:lnTo>
                <a:lnTo>
                  <a:pt x="23252" y="73138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13" y="4449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2" y="31750"/>
                </a:lnTo>
                <a:lnTo>
                  <a:pt x="73213" y="23252"/>
                </a:lnTo>
                <a:lnTo>
                  <a:pt x="65071" y="11144"/>
                </a:lnTo>
                <a:lnTo>
                  <a:pt x="53000" y="2988"/>
                </a:lnTo>
                <a:lnTo>
                  <a:pt x="38226" y="0"/>
                </a:lnTo>
                <a:close/>
              </a:path>
              <a:path w="692784" h="76200">
                <a:moveTo>
                  <a:pt x="74931" y="31792"/>
                </a:moveTo>
                <a:lnTo>
                  <a:pt x="76200" y="38100"/>
                </a:lnTo>
                <a:lnTo>
                  <a:pt x="74913" y="44492"/>
                </a:lnTo>
                <a:lnTo>
                  <a:pt x="692403" y="45212"/>
                </a:lnTo>
                <a:lnTo>
                  <a:pt x="692530" y="32512"/>
                </a:lnTo>
                <a:lnTo>
                  <a:pt x="74931" y="31792"/>
                </a:lnTo>
                <a:close/>
              </a:path>
              <a:path w="692784" h="76200">
                <a:moveTo>
                  <a:pt x="38100" y="31750"/>
                </a:moveTo>
                <a:lnTo>
                  <a:pt x="38100" y="44450"/>
                </a:lnTo>
                <a:lnTo>
                  <a:pt x="74913" y="44492"/>
                </a:lnTo>
                <a:lnTo>
                  <a:pt x="76200" y="38100"/>
                </a:lnTo>
                <a:lnTo>
                  <a:pt x="74931" y="31792"/>
                </a:lnTo>
                <a:lnTo>
                  <a:pt x="38100" y="31750"/>
                </a:lnTo>
                <a:close/>
              </a:path>
              <a:path w="692784" h="76200">
                <a:moveTo>
                  <a:pt x="74922" y="31750"/>
                </a:moveTo>
                <a:lnTo>
                  <a:pt x="38100" y="31750"/>
                </a:lnTo>
                <a:lnTo>
                  <a:pt x="74931" y="3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03565" y="2338323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5" h="76200">
                <a:moveTo>
                  <a:pt x="818006" y="0"/>
                </a:moveTo>
                <a:lnTo>
                  <a:pt x="803156" y="2988"/>
                </a:lnTo>
                <a:lnTo>
                  <a:pt x="791040" y="11144"/>
                </a:lnTo>
                <a:lnTo>
                  <a:pt x="782895" y="23199"/>
                </a:lnTo>
                <a:lnTo>
                  <a:pt x="781173" y="31709"/>
                </a:lnTo>
                <a:lnTo>
                  <a:pt x="818006" y="31750"/>
                </a:lnTo>
                <a:lnTo>
                  <a:pt x="818006" y="44450"/>
                </a:lnTo>
                <a:lnTo>
                  <a:pt x="781184" y="44450"/>
                </a:lnTo>
                <a:lnTo>
                  <a:pt x="782839" y="52839"/>
                </a:lnTo>
                <a:lnTo>
                  <a:pt x="790987" y="64992"/>
                </a:lnTo>
                <a:lnTo>
                  <a:pt x="803088" y="73191"/>
                </a:lnTo>
                <a:lnTo>
                  <a:pt x="817879" y="76200"/>
                </a:lnTo>
                <a:lnTo>
                  <a:pt x="832729" y="73211"/>
                </a:lnTo>
                <a:lnTo>
                  <a:pt x="844851" y="65055"/>
                </a:lnTo>
                <a:lnTo>
                  <a:pt x="853045" y="52947"/>
                </a:lnTo>
                <a:lnTo>
                  <a:pt x="854797" y="44450"/>
                </a:lnTo>
                <a:lnTo>
                  <a:pt x="818006" y="44450"/>
                </a:lnTo>
                <a:lnTo>
                  <a:pt x="854805" y="44409"/>
                </a:lnTo>
                <a:lnTo>
                  <a:pt x="856106" y="38100"/>
                </a:lnTo>
                <a:lnTo>
                  <a:pt x="853118" y="23252"/>
                </a:lnTo>
                <a:lnTo>
                  <a:pt x="844939" y="11128"/>
                </a:lnTo>
                <a:lnTo>
                  <a:pt x="832844" y="2986"/>
                </a:lnTo>
                <a:lnTo>
                  <a:pt x="818006" y="0"/>
                </a:lnTo>
                <a:close/>
              </a:path>
              <a:path w="856615" h="76200">
                <a:moveTo>
                  <a:pt x="781173" y="31709"/>
                </a:moveTo>
                <a:lnTo>
                  <a:pt x="779906" y="37973"/>
                </a:lnTo>
                <a:lnTo>
                  <a:pt x="781176" y="44409"/>
                </a:lnTo>
                <a:lnTo>
                  <a:pt x="818006" y="44450"/>
                </a:lnTo>
                <a:lnTo>
                  <a:pt x="818006" y="31750"/>
                </a:lnTo>
                <a:lnTo>
                  <a:pt x="781173" y="31709"/>
                </a:lnTo>
                <a:close/>
              </a:path>
              <a:path w="856615" h="76200">
                <a:moveTo>
                  <a:pt x="0" y="30861"/>
                </a:moveTo>
                <a:lnTo>
                  <a:pt x="0" y="43561"/>
                </a:lnTo>
                <a:lnTo>
                  <a:pt x="781176" y="44409"/>
                </a:lnTo>
                <a:lnTo>
                  <a:pt x="779906" y="37973"/>
                </a:lnTo>
                <a:lnTo>
                  <a:pt x="781173" y="31709"/>
                </a:lnTo>
                <a:lnTo>
                  <a:pt x="0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484111" y="190690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156705" y="2352294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322314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68009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31585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58738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22314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04434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58738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68009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31585" y="2039239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33397" y="4821745"/>
            <a:ext cx="158623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60464" y="4662296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4" h="76200">
                <a:moveTo>
                  <a:pt x="38226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8" y="44525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2" y="31750"/>
                </a:lnTo>
                <a:lnTo>
                  <a:pt x="73213" y="23252"/>
                </a:lnTo>
                <a:lnTo>
                  <a:pt x="65071" y="11144"/>
                </a:lnTo>
                <a:lnTo>
                  <a:pt x="53000" y="2988"/>
                </a:lnTo>
                <a:lnTo>
                  <a:pt x="38226" y="0"/>
                </a:lnTo>
                <a:close/>
              </a:path>
              <a:path w="781684" h="76200">
                <a:moveTo>
                  <a:pt x="74937" y="31825"/>
                </a:moveTo>
                <a:lnTo>
                  <a:pt x="76200" y="38100"/>
                </a:lnTo>
                <a:lnTo>
                  <a:pt x="74898" y="44525"/>
                </a:lnTo>
                <a:lnTo>
                  <a:pt x="781557" y="45973"/>
                </a:lnTo>
                <a:lnTo>
                  <a:pt x="781557" y="33273"/>
                </a:lnTo>
                <a:lnTo>
                  <a:pt x="74937" y="31825"/>
                </a:lnTo>
                <a:close/>
              </a:path>
              <a:path w="781684" h="76200">
                <a:moveTo>
                  <a:pt x="38100" y="31750"/>
                </a:moveTo>
                <a:lnTo>
                  <a:pt x="38100" y="44450"/>
                </a:lnTo>
                <a:lnTo>
                  <a:pt x="74898" y="44525"/>
                </a:lnTo>
                <a:lnTo>
                  <a:pt x="76200" y="38100"/>
                </a:lnTo>
                <a:lnTo>
                  <a:pt x="74937" y="31825"/>
                </a:lnTo>
                <a:lnTo>
                  <a:pt x="38100" y="31750"/>
                </a:lnTo>
                <a:close/>
              </a:path>
              <a:path w="781684" h="76200">
                <a:moveTo>
                  <a:pt x="74922" y="31750"/>
                </a:moveTo>
                <a:lnTo>
                  <a:pt x="38100" y="31750"/>
                </a:lnTo>
                <a:lnTo>
                  <a:pt x="74937" y="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60464" y="5107432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4" h="76200">
                <a:moveTo>
                  <a:pt x="38226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6" y="44531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6" y="0"/>
                </a:lnTo>
                <a:close/>
              </a:path>
              <a:path w="781684" h="76200">
                <a:moveTo>
                  <a:pt x="74934" y="31831"/>
                </a:moveTo>
                <a:lnTo>
                  <a:pt x="76200" y="38100"/>
                </a:lnTo>
                <a:lnTo>
                  <a:pt x="74896" y="44531"/>
                </a:lnTo>
                <a:lnTo>
                  <a:pt x="781557" y="46101"/>
                </a:lnTo>
                <a:lnTo>
                  <a:pt x="781557" y="33401"/>
                </a:lnTo>
                <a:lnTo>
                  <a:pt x="74934" y="31831"/>
                </a:lnTo>
                <a:close/>
              </a:path>
              <a:path w="781684" h="76200">
                <a:moveTo>
                  <a:pt x="38100" y="31750"/>
                </a:moveTo>
                <a:lnTo>
                  <a:pt x="38100" y="44450"/>
                </a:lnTo>
                <a:lnTo>
                  <a:pt x="74896" y="44531"/>
                </a:lnTo>
                <a:lnTo>
                  <a:pt x="76200" y="38100"/>
                </a:lnTo>
                <a:lnTo>
                  <a:pt x="74934" y="31831"/>
                </a:lnTo>
                <a:lnTo>
                  <a:pt x="38100" y="31750"/>
                </a:lnTo>
                <a:close/>
              </a:path>
              <a:path w="781684" h="76200">
                <a:moveTo>
                  <a:pt x="74918" y="31750"/>
                </a:moveTo>
                <a:lnTo>
                  <a:pt x="38100" y="31750"/>
                </a:lnTo>
                <a:lnTo>
                  <a:pt x="74934" y="31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484111" y="4433061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56705" y="5023866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406513" y="4569205"/>
            <a:ext cx="744855" cy="668020"/>
          </a:xfrm>
          <a:custGeom>
            <a:avLst/>
            <a:gdLst/>
            <a:ahLst/>
            <a:cxnLst/>
            <a:rect l="l" t="t" r="r" b="b"/>
            <a:pathLst>
              <a:path w="744854" h="668020">
                <a:moveTo>
                  <a:pt x="0" y="0"/>
                </a:moveTo>
                <a:lnTo>
                  <a:pt x="44548" y="32465"/>
                </a:lnTo>
                <a:lnTo>
                  <a:pt x="84147" y="65824"/>
                </a:lnTo>
                <a:lnTo>
                  <a:pt x="118796" y="99971"/>
                </a:lnTo>
                <a:lnTo>
                  <a:pt x="148495" y="134802"/>
                </a:lnTo>
                <a:lnTo>
                  <a:pt x="173244" y="170210"/>
                </a:lnTo>
                <a:lnTo>
                  <a:pt x="193043" y="206091"/>
                </a:lnTo>
                <a:lnTo>
                  <a:pt x="207893" y="242340"/>
                </a:lnTo>
                <a:lnTo>
                  <a:pt x="222742" y="315521"/>
                </a:lnTo>
                <a:lnTo>
                  <a:pt x="222742" y="352244"/>
                </a:lnTo>
                <a:lnTo>
                  <a:pt x="207893" y="425425"/>
                </a:lnTo>
                <a:lnTo>
                  <a:pt x="193043" y="461674"/>
                </a:lnTo>
                <a:lnTo>
                  <a:pt x="173244" y="497555"/>
                </a:lnTo>
                <a:lnTo>
                  <a:pt x="148495" y="532963"/>
                </a:lnTo>
                <a:lnTo>
                  <a:pt x="118796" y="567794"/>
                </a:lnTo>
                <a:lnTo>
                  <a:pt x="84147" y="601941"/>
                </a:lnTo>
                <a:lnTo>
                  <a:pt x="44548" y="635300"/>
                </a:lnTo>
                <a:lnTo>
                  <a:pt x="0" y="667766"/>
                </a:lnTo>
                <a:lnTo>
                  <a:pt x="64226" y="666540"/>
                </a:lnTo>
                <a:lnTo>
                  <a:pt x="126935" y="662930"/>
                </a:lnTo>
                <a:lnTo>
                  <a:pt x="187903" y="657037"/>
                </a:lnTo>
                <a:lnTo>
                  <a:pt x="246907" y="648959"/>
                </a:lnTo>
                <a:lnTo>
                  <a:pt x="303723" y="638798"/>
                </a:lnTo>
                <a:lnTo>
                  <a:pt x="358128" y="626653"/>
                </a:lnTo>
                <a:lnTo>
                  <a:pt x="409899" y="612626"/>
                </a:lnTo>
                <a:lnTo>
                  <a:pt x="458812" y="596815"/>
                </a:lnTo>
                <a:lnTo>
                  <a:pt x="504644" y="579322"/>
                </a:lnTo>
                <a:lnTo>
                  <a:pt x="547172" y="560246"/>
                </a:lnTo>
                <a:lnTo>
                  <a:pt x="586171" y="539688"/>
                </a:lnTo>
                <a:lnTo>
                  <a:pt x="621419" y="517747"/>
                </a:lnTo>
                <a:lnTo>
                  <a:pt x="652692" y="494525"/>
                </a:lnTo>
                <a:lnTo>
                  <a:pt x="702420" y="444636"/>
                </a:lnTo>
                <a:lnTo>
                  <a:pt x="733567" y="390821"/>
                </a:lnTo>
                <a:lnTo>
                  <a:pt x="744346" y="333883"/>
                </a:lnTo>
                <a:lnTo>
                  <a:pt x="741614" y="305073"/>
                </a:lnTo>
                <a:lnTo>
                  <a:pt x="720427" y="249596"/>
                </a:lnTo>
                <a:lnTo>
                  <a:pt x="679767" y="197644"/>
                </a:lnTo>
                <a:lnTo>
                  <a:pt x="621419" y="150018"/>
                </a:lnTo>
                <a:lnTo>
                  <a:pt x="586171" y="128077"/>
                </a:lnTo>
                <a:lnTo>
                  <a:pt x="547172" y="107519"/>
                </a:lnTo>
                <a:lnTo>
                  <a:pt x="504644" y="88443"/>
                </a:lnTo>
                <a:lnTo>
                  <a:pt x="458812" y="70950"/>
                </a:lnTo>
                <a:lnTo>
                  <a:pt x="409899" y="55139"/>
                </a:lnTo>
                <a:lnTo>
                  <a:pt x="358128" y="41112"/>
                </a:lnTo>
                <a:lnTo>
                  <a:pt x="303723" y="28967"/>
                </a:lnTo>
                <a:lnTo>
                  <a:pt x="246907" y="18806"/>
                </a:lnTo>
                <a:lnTo>
                  <a:pt x="187903" y="10728"/>
                </a:lnTo>
                <a:lnTo>
                  <a:pt x="126935" y="4835"/>
                </a:lnTo>
                <a:lnTo>
                  <a:pt x="64226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06513" y="4569205"/>
            <a:ext cx="744855" cy="668020"/>
          </a:xfrm>
          <a:custGeom>
            <a:avLst/>
            <a:gdLst/>
            <a:ahLst/>
            <a:cxnLst/>
            <a:rect l="l" t="t" r="r" b="b"/>
            <a:pathLst>
              <a:path w="744854" h="668020">
                <a:moveTo>
                  <a:pt x="0" y="667766"/>
                </a:moveTo>
                <a:lnTo>
                  <a:pt x="64226" y="666540"/>
                </a:lnTo>
                <a:lnTo>
                  <a:pt x="126935" y="662930"/>
                </a:lnTo>
                <a:lnTo>
                  <a:pt x="187903" y="657037"/>
                </a:lnTo>
                <a:lnTo>
                  <a:pt x="246907" y="648959"/>
                </a:lnTo>
                <a:lnTo>
                  <a:pt x="303723" y="638798"/>
                </a:lnTo>
                <a:lnTo>
                  <a:pt x="358128" y="626653"/>
                </a:lnTo>
                <a:lnTo>
                  <a:pt x="409899" y="612626"/>
                </a:lnTo>
                <a:lnTo>
                  <a:pt x="458812" y="596815"/>
                </a:lnTo>
                <a:lnTo>
                  <a:pt x="504644" y="579322"/>
                </a:lnTo>
                <a:lnTo>
                  <a:pt x="547172" y="560246"/>
                </a:lnTo>
                <a:lnTo>
                  <a:pt x="586171" y="539688"/>
                </a:lnTo>
                <a:lnTo>
                  <a:pt x="621419" y="517747"/>
                </a:lnTo>
                <a:lnTo>
                  <a:pt x="652692" y="494525"/>
                </a:lnTo>
                <a:lnTo>
                  <a:pt x="702420" y="444636"/>
                </a:lnTo>
                <a:lnTo>
                  <a:pt x="733567" y="390821"/>
                </a:lnTo>
                <a:lnTo>
                  <a:pt x="744346" y="333883"/>
                </a:lnTo>
                <a:lnTo>
                  <a:pt x="741614" y="305073"/>
                </a:lnTo>
                <a:lnTo>
                  <a:pt x="720427" y="249596"/>
                </a:lnTo>
                <a:lnTo>
                  <a:pt x="679767" y="197644"/>
                </a:lnTo>
                <a:lnTo>
                  <a:pt x="621419" y="150018"/>
                </a:lnTo>
                <a:lnTo>
                  <a:pt x="586171" y="128077"/>
                </a:lnTo>
                <a:lnTo>
                  <a:pt x="547172" y="107519"/>
                </a:lnTo>
                <a:lnTo>
                  <a:pt x="504644" y="88443"/>
                </a:lnTo>
                <a:lnTo>
                  <a:pt x="458812" y="70950"/>
                </a:lnTo>
                <a:lnTo>
                  <a:pt x="409899" y="55139"/>
                </a:lnTo>
                <a:lnTo>
                  <a:pt x="358128" y="41112"/>
                </a:lnTo>
                <a:lnTo>
                  <a:pt x="303723" y="28967"/>
                </a:lnTo>
                <a:lnTo>
                  <a:pt x="246907" y="18806"/>
                </a:lnTo>
                <a:lnTo>
                  <a:pt x="187903" y="10728"/>
                </a:lnTo>
                <a:lnTo>
                  <a:pt x="126935" y="4835"/>
                </a:lnTo>
                <a:lnTo>
                  <a:pt x="64226" y="1225"/>
                </a:lnTo>
                <a:lnTo>
                  <a:pt x="0" y="0"/>
                </a:lnTo>
                <a:lnTo>
                  <a:pt x="44548" y="32465"/>
                </a:lnTo>
                <a:lnTo>
                  <a:pt x="84147" y="65824"/>
                </a:lnTo>
                <a:lnTo>
                  <a:pt x="118796" y="99971"/>
                </a:lnTo>
                <a:lnTo>
                  <a:pt x="148495" y="134802"/>
                </a:lnTo>
                <a:lnTo>
                  <a:pt x="173244" y="170210"/>
                </a:lnTo>
                <a:lnTo>
                  <a:pt x="193043" y="206091"/>
                </a:lnTo>
                <a:lnTo>
                  <a:pt x="207893" y="242340"/>
                </a:lnTo>
                <a:lnTo>
                  <a:pt x="222742" y="315521"/>
                </a:lnTo>
                <a:lnTo>
                  <a:pt x="222742" y="352244"/>
                </a:lnTo>
                <a:lnTo>
                  <a:pt x="207893" y="425425"/>
                </a:lnTo>
                <a:lnTo>
                  <a:pt x="193043" y="461674"/>
                </a:lnTo>
                <a:lnTo>
                  <a:pt x="173244" y="497555"/>
                </a:lnTo>
                <a:lnTo>
                  <a:pt x="148495" y="532963"/>
                </a:lnTo>
                <a:lnTo>
                  <a:pt x="118796" y="567794"/>
                </a:lnTo>
                <a:lnTo>
                  <a:pt x="84147" y="601941"/>
                </a:lnTo>
                <a:lnTo>
                  <a:pt x="44548" y="635300"/>
                </a:lnTo>
                <a:lnTo>
                  <a:pt x="0" y="6677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40168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5" h="593089">
                <a:moveTo>
                  <a:pt x="354456" y="0"/>
                </a:moveTo>
                <a:lnTo>
                  <a:pt x="0" y="0"/>
                </a:lnTo>
                <a:lnTo>
                  <a:pt x="0" y="592836"/>
                </a:lnTo>
                <a:lnTo>
                  <a:pt x="354456" y="592836"/>
                </a:lnTo>
                <a:lnTo>
                  <a:pt x="406823" y="589621"/>
                </a:lnTo>
                <a:lnTo>
                  <a:pt x="456809" y="580285"/>
                </a:lnTo>
                <a:lnTo>
                  <a:pt x="503863" y="565285"/>
                </a:lnTo>
                <a:lnTo>
                  <a:pt x="547438" y="545080"/>
                </a:lnTo>
                <a:lnTo>
                  <a:pt x="586984" y="520128"/>
                </a:lnTo>
                <a:lnTo>
                  <a:pt x="621953" y="490888"/>
                </a:lnTo>
                <a:lnTo>
                  <a:pt x="651795" y="457818"/>
                </a:lnTo>
                <a:lnTo>
                  <a:pt x="675961" y="421378"/>
                </a:lnTo>
                <a:lnTo>
                  <a:pt x="693902" y="382025"/>
                </a:lnTo>
                <a:lnTo>
                  <a:pt x="705069" y="340219"/>
                </a:lnTo>
                <a:lnTo>
                  <a:pt x="708913" y="296418"/>
                </a:lnTo>
                <a:lnTo>
                  <a:pt x="705069" y="252616"/>
                </a:lnTo>
                <a:lnTo>
                  <a:pt x="693902" y="210810"/>
                </a:lnTo>
                <a:lnTo>
                  <a:pt x="675961" y="171457"/>
                </a:lnTo>
                <a:lnTo>
                  <a:pt x="651795" y="135017"/>
                </a:lnTo>
                <a:lnTo>
                  <a:pt x="621953" y="101947"/>
                </a:lnTo>
                <a:lnTo>
                  <a:pt x="586984" y="72707"/>
                </a:lnTo>
                <a:lnTo>
                  <a:pt x="547438" y="47755"/>
                </a:lnTo>
                <a:lnTo>
                  <a:pt x="503863" y="27550"/>
                </a:lnTo>
                <a:lnTo>
                  <a:pt x="456809" y="12550"/>
                </a:lnTo>
                <a:lnTo>
                  <a:pt x="406823" y="3214"/>
                </a:lnTo>
                <a:lnTo>
                  <a:pt x="354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40168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5" h="593089">
                <a:moveTo>
                  <a:pt x="0" y="0"/>
                </a:moveTo>
                <a:lnTo>
                  <a:pt x="354456" y="0"/>
                </a:lnTo>
                <a:lnTo>
                  <a:pt x="406823" y="3214"/>
                </a:lnTo>
                <a:lnTo>
                  <a:pt x="456809" y="12550"/>
                </a:lnTo>
                <a:lnTo>
                  <a:pt x="503863" y="27550"/>
                </a:lnTo>
                <a:lnTo>
                  <a:pt x="547438" y="47755"/>
                </a:lnTo>
                <a:lnTo>
                  <a:pt x="586984" y="72707"/>
                </a:lnTo>
                <a:lnTo>
                  <a:pt x="621953" y="101947"/>
                </a:lnTo>
                <a:lnTo>
                  <a:pt x="651795" y="135017"/>
                </a:lnTo>
                <a:lnTo>
                  <a:pt x="675961" y="171457"/>
                </a:lnTo>
                <a:lnTo>
                  <a:pt x="693902" y="210810"/>
                </a:lnTo>
                <a:lnTo>
                  <a:pt x="705069" y="252616"/>
                </a:lnTo>
                <a:lnTo>
                  <a:pt x="708913" y="296418"/>
                </a:lnTo>
                <a:lnTo>
                  <a:pt x="705069" y="340219"/>
                </a:lnTo>
                <a:lnTo>
                  <a:pt x="693902" y="382025"/>
                </a:lnTo>
                <a:lnTo>
                  <a:pt x="675961" y="421378"/>
                </a:lnTo>
                <a:lnTo>
                  <a:pt x="651795" y="457818"/>
                </a:lnTo>
                <a:lnTo>
                  <a:pt x="621953" y="490888"/>
                </a:lnTo>
                <a:lnTo>
                  <a:pt x="586984" y="520128"/>
                </a:lnTo>
                <a:lnTo>
                  <a:pt x="547438" y="545080"/>
                </a:lnTo>
                <a:lnTo>
                  <a:pt x="503863" y="565285"/>
                </a:lnTo>
                <a:lnTo>
                  <a:pt x="456809" y="580285"/>
                </a:lnTo>
                <a:lnTo>
                  <a:pt x="406823" y="589621"/>
                </a:lnTo>
                <a:lnTo>
                  <a:pt x="354456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93281" y="3276219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38100" y="0"/>
                </a:moveTo>
                <a:lnTo>
                  <a:pt x="23252" y="2986"/>
                </a:lnTo>
                <a:lnTo>
                  <a:pt x="11144" y="11128"/>
                </a:lnTo>
                <a:lnTo>
                  <a:pt x="2988" y="23199"/>
                </a:lnTo>
                <a:lnTo>
                  <a:pt x="0" y="37972"/>
                </a:lnTo>
                <a:lnTo>
                  <a:pt x="2915" y="52839"/>
                </a:lnTo>
                <a:lnTo>
                  <a:pt x="11033" y="64992"/>
                </a:lnTo>
                <a:lnTo>
                  <a:pt x="23127" y="73191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8" y="44509"/>
                </a:lnTo>
                <a:lnTo>
                  <a:pt x="37973" y="44450"/>
                </a:lnTo>
                <a:lnTo>
                  <a:pt x="38100" y="31750"/>
                </a:lnTo>
                <a:lnTo>
                  <a:pt x="74917" y="3175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47395" h="76200">
                <a:moveTo>
                  <a:pt x="74929" y="31809"/>
                </a:moveTo>
                <a:lnTo>
                  <a:pt x="76200" y="38100"/>
                </a:lnTo>
                <a:lnTo>
                  <a:pt x="74878" y="44509"/>
                </a:lnTo>
                <a:lnTo>
                  <a:pt x="746887" y="45592"/>
                </a:lnTo>
                <a:lnTo>
                  <a:pt x="746887" y="32892"/>
                </a:lnTo>
                <a:lnTo>
                  <a:pt x="74929" y="31809"/>
                </a:lnTo>
                <a:close/>
              </a:path>
              <a:path w="747395" h="76200">
                <a:moveTo>
                  <a:pt x="38100" y="31750"/>
                </a:moveTo>
                <a:lnTo>
                  <a:pt x="37973" y="44450"/>
                </a:lnTo>
                <a:lnTo>
                  <a:pt x="74878" y="44509"/>
                </a:lnTo>
                <a:lnTo>
                  <a:pt x="76200" y="38100"/>
                </a:lnTo>
                <a:lnTo>
                  <a:pt x="74929" y="31809"/>
                </a:lnTo>
                <a:lnTo>
                  <a:pt x="38100" y="31750"/>
                </a:lnTo>
                <a:close/>
              </a:path>
              <a:path w="747395" h="76200">
                <a:moveTo>
                  <a:pt x="74917" y="31750"/>
                </a:moveTo>
                <a:lnTo>
                  <a:pt x="38100" y="31750"/>
                </a:lnTo>
                <a:lnTo>
                  <a:pt x="74929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93281" y="3639058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15" y="52947"/>
                </a:lnTo>
                <a:lnTo>
                  <a:pt x="11033" y="65055"/>
                </a:lnTo>
                <a:lnTo>
                  <a:pt x="23127" y="73211"/>
                </a:lnTo>
                <a:lnTo>
                  <a:pt x="37973" y="76200"/>
                </a:lnTo>
                <a:lnTo>
                  <a:pt x="52822" y="73284"/>
                </a:lnTo>
                <a:lnTo>
                  <a:pt x="64944" y="65166"/>
                </a:lnTo>
                <a:lnTo>
                  <a:pt x="73138" y="53072"/>
                </a:lnTo>
                <a:lnTo>
                  <a:pt x="74904" y="44509"/>
                </a:lnTo>
                <a:lnTo>
                  <a:pt x="37973" y="44450"/>
                </a:lnTo>
                <a:lnTo>
                  <a:pt x="38100" y="31750"/>
                </a:lnTo>
                <a:lnTo>
                  <a:pt x="74896" y="31750"/>
                </a:lnTo>
                <a:lnTo>
                  <a:pt x="73211" y="23377"/>
                </a:lnTo>
                <a:lnTo>
                  <a:pt x="65055" y="11255"/>
                </a:lnTo>
                <a:lnTo>
                  <a:pt x="52947" y="3061"/>
                </a:lnTo>
                <a:lnTo>
                  <a:pt x="38100" y="0"/>
                </a:lnTo>
                <a:close/>
              </a:path>
              <a:path w="747395" h="76200">
                <a:moveTo>
                  <a:pt x="74908" y="31809"/>
                </a:moveTo>
                <a:lnTo>
                  <a:pt x="76200" y="38227"/>
                </a:lnTo>
                <a:lnTo>
                  <a:pt x="74904" y="44509"/>
                </a:lnTo>
                <a:lnTo>
                  <a:pt x="746887" y="45593"/>
                </a:lnTo>
                <a:lnTo>
                  <a:pt x="746887" y="32893"/>
                </a:lnTo>
                <a:lnTo>
                  <a:pt x="74908" y="31809"/>
                </a:lnTo>
                <a:close/>
              </a:path>
              <a:path w="747395" h="76200">
                <a:moveTo>
                  <a:pt x="38100" y="31750"/>
                </a:moveTo>
                <a:lnTo>
                  <a:pt x="37973" y="44450"/>
                </a:lnTo>
                <a:lnTo>
                  <a:pt x="74904" y="44509"/>
                </a:lnTo>
                <a:lnTo>
                  <a:pt x="76200" y="38227"/>
                </a:lnTo>
                <a:lnTo>
                  <a:pt x="74908" y="31809"/>
                </a:lnTo>
                <a:lnTo>
                  <a:pt x="38100" y="31750"/>
                </a:lnTo>
                <a:close/>
              </a:path>
              <a:path w="747395" h="76200">
                <a:moveTo>
                  <a:pt x="74896" y="31750"/>
                </a:moveTo>
                <a:lnTo>
                  <a:pt x="38100" y="31750"/>
                </a:lnTo>
                <a:lnTo>
                  <a:pt x="74908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49081" y="3458717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708914" y="0"/>
                </a:moveTo>
                <a:lnTo>
                  <a:pt x="694064" y="2988"/>
                </a:lnTo>
                <a:lnTo>
                  <a:pt x="681942" y="11144"/>
                </a:lnTo>
                <a:lnTo>
                  <a:pt x="673748" y="23252"/>
                </a:lnTo>
                <a:lnTo>
                  <a:pt x="672007" y="31697"/>
                </a:lnTo>
                <a:lnTo>
                  <a:pt x="708914" y="31750"/>
                </a:lnTo>
                <a:lnTo>
                  <a:pt x="708787" y="44450"/>
                </a:lnTo>
                <a:lnTo>
                  <a:pt x="671965" y="44450"/>
                </a:lnTo>
                <a:lnTo>
                  <a:pt x="673675" y="52947"/>
                </a:lnTo>
                <a:lnTo>
                  <a:pt x="681831" y="65055"/>
                </a:lnTo>
                <a:lnTo>
                  <a:pt x="693939" y="73211"/>
                </a:lnTo>
                <a:lnTo>
                  <a:pt x="708787" y="76200"/>
                </a:lnTo>
                <a:lnTo>
                  <a:pt x="723634" y="73284"/>
                </a:lnTo>
                <a:lnTo>
                  <a:pt x="735742" y="65166"/>
                </a:lnTo>
                <a:lnTo>
                  <a:pt x="743898" y="53072"/>
                </a:lnTo>
                <a:lnTo>
                  <a:pt x="745634" y="44450"/>
                </a:lnTo>
                <a:lnTo>
                  <a:pt x="708787" y="44450"/>
                </a:lnTo>
                <a:lnTo>
                  <a:pt x="745644" y="44397"/>
                </a:lnTo>
                <a:lnTo>
                  <a:pt x="746887" y="38227"/>
                </a:lnTo>
                <a:lnTo>
                  <a:pt x="743971" y="23377"/>
                </a:lnTo>
                <a:lnTo>
                  <a:pt x="735853" y="11255"/>
                </a:lnTo>
                <a:lnTo>
                  <a:pt x="723759" y="3061"/>
                </a:lnTo>
                <a:lnTo>
                  <a:pt x="708914" y="0"/>
                </a:lnTo>
                <a:close/>
              </a:path>
              <a:path w="747395" h="76200">
                <a:moveTo>
                  <a:pt x="672007" y="31697"/>
                </a:moveTo>
                <a:lnTo>
                  <a:pt x="670687" y="38100"/>
                </a:lnTo>
                <a:lnTo>
                  <a:pt x="671954" y="44397"/>
                </a:lnTo>
                <a:lnTo>
                  <a:pt x="708787" y="44450"/>
                </a:lnTo>
                <a:lnTo>
                  <a:pt x="708914" y="31750"/>
                </a:lnTo>
                <a:lnTo>
                  <a:pt x="672007" y="31697"/>
                </a:lnTo>
                <a:close/>
              </a:path>
              <a:path w="747395" h="76200">
                <a:moveTo>
                  <a:pt x="0" y="30734"/>
                </a:moveTo>
                <a:lnTo>
                  <a:pt x="0" y="43434"/>
                </a:lnTo>
                <a:lnTo>
                  <a:pt x="671954" y="44397"/>
                </a:lnTo>
                <a:lnTo>
                  <a:pt x="670687" y="38100"/>
                </a:lnTo>
                <a:lnTo>
                  <a:pt x="672007" y="31697"/>
                </a:lnTo>
                <a:lnTo>
                  <a:pt x="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320409" y="3094177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115939" y="3539490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158738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04434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68009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95161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58738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40858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95161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04434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8009" y="322630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0526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86221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49797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6950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40526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2646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76950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86221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49797" y="456184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99539" y="6047511"/>
            <a:ext cx="153289" cy="18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93281" y="5884811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20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7973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20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20" h="76200">
                <a:moveTo>
                  <a:pt x="38100" y="31750"/>
                </a:moveTo>
                <a:lnTo>
                  <a:pt x="37973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20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39048" y="6126200"/>
            <a:ext cx="719455" cy="1270"/>
          </a:xfrm>
          <a:custGeom>
            <a:avLst/>
            <a:gdLst/>
            <a:ahLst/>
            <a:cxnLst/>
            <a:rect l="l" t="t" r="r" b="b"/>
            <a:pathLst>
              <a:path w="719454" h="1270">
                <a:moveTo>
                  <a:pt x="0" y="0"/>
                </a:moveTo>
                <a:lnTo>
                  <a:pt x="718947" y="1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50201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5" h="665479">
                <a:moveTo>
                  <a:pt x="269494" y="0"/>
                </a:moveTo>
                <a:lnTo>
                  <a:pt x="0" y="0"/>
                </a:lnTo>
                <a:lnTo>
                  <a:pt x="0" y="665276"/>
                </a:lnTo>
                <a:lnTo>
                  <a:pt x="269494" y="665276"/>
                </a:lnTo>
                <a:lnTo>
                  <a:pt x="313243" y="660922"/>
                </a:lnTo>
                <a:lnTo>
                  <a:pt x="354739" y="648318"/>
                </a:lnTo>
                <a:lnTo>
                  <a:pt x="393428" y="628147"/>
                </a:lnTo>
                <a:lnTo>
                  <a:pt x="428756" y="601095"/>
                </a:lnTo>
                <a:lnTo>
                  <a:pt x="460168" y="567847"/>
                </a:lnTo>
                <a:lnTo>
                  <a:pt x="487112" y="529087"/>
                </a:lnTo>
                <a:lnTo>
                  <a:pt x="509032" y="485502"/>
                </a:lnTo>
                <a:lnTo>
                  <a:pt x="525375" y="437775"/>
                </a:lnTo>
                <a:lnTo>
                  <a:pt x="535587" y="386592"/>
                </a:lnTo>
                <a:lnTo>
                  <a:pt x="539115" y="332638"/>
                </a:lnTo>
                <a:lnTo>
                  <a:pt x="535587" y="278681"/>
                </a:lnTo>
                <a:lnTo>
                  <a:pt x="525375" y="227496"/>
                </a:lnTo>
                <a:lnTo>
                  <a:pt x="509032" y="179768"/>
                </a:lnTo>
                <a:lnTo>
                  <a:pt x="487112" y="136183"/>
                </a:lnTo>
                <a:lnTo>
                  <a:pt x="460168" y="97424"/>
                </a:lnTo>
                <a:lnTo>
                  <a:pt x="428756" y="64177"/>
                </a:lnTo>
                <a:lnTo>
                  <a:pt x="393428" y="37127"/>
                </a:lnTo>
                <a:lnTo>
                  <a:pt x="354739" y="16957"/>
                </a:lnTo>
                <a:lnTo>
                  <a:pt x="313243" y="4353"/>
                </a:lnTo>
                <a:lnTo>
                  <a:pt x="269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50201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5" h="665479">
                <a:moveTo>
                  <a:pt x="0" y="0"/>
                </a:moveTo>
                <a:lnTo>
                  <a:pt x="269494" y="0"/>
                </a:lnTo>
                <a:lnTo>
                  <a:pt x="313243" y="4353"/>
                </a:lnTo>
                <a:lnTo>
                  <a:pt x="354739" y="16957"/>
                </a:lnTo>
                <a:lnTo>
                  <a:pt x="393428" y="37127"/>
                </a:lnTo>
                <a:lnTo>
                  <a:pt x="428756" y="64177"/>
                </a:lnTo>
                <a:lnTo>
                  <a:pt x="460168" y="97424"/>
                </a:lnTo>
                <a:lnTo>
                  <a:pt x="487112" y="136183"/>
                </a:lnTo>
                <a:lnTo>
                  <a:pt x="509032" y="179768"/>
                </a:lnTo>
                <a:lnTo>
                  <a:pt x="525375" y="227496"/>
                </a:lnTo>
                <a:lnTo>
                  <a:pt x="535587" y="278681"/>
                </a:lnTo>
                <a:lnTo>
                  <a:pt x="539115" y="332638"/>
                </a:lnTo>
                <a:lnTo>
                  <a:pt x="535587" y="386592"/>
                </a:lnTo>
                <a:lnTo>
                  <a:pt x="525375" y="437775"/>
                </a:lnTo>
                <a:lnTo>
                  <a:pt x="509032" y="485502"/>
                </a:lnTo>
                <a:lnTo>
                  <a:pt x="487112" y="529087"/>
                </a:lnTo>
                <a:lnTo>
                  <a:pt x="460168" y="567847"/>
                </a:lnTo>
                <a:lnTo>
                  <a:pt x="428756" y="601095"/>
                </a:lnTo>
                <a:lnTo>
                  <a:pt x="393428" y="628147"/>
                </a:lnTo>
                <a:lnTo>
                  <a:pt x="354739" y="648318"/>
                </a:lnTo>
                <a:lnTo>
                  <a:pt x="313243" y="660922"/>
                </a:lnTo>
                <a:lnTo>
                  <a:pt x="269494" y="665276"/>
                </a:lnTo>
                <a:lnTo>
                  <a:pt x="0" y="6652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93281" y="6328333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20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7973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20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20" h="76200">
                <a:moveTo>
                  <a:pt x="38100" y="31750"/>
                </a:moveTo>
                <a:lnTo>
                  <a:pt x="37973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20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6484111" y="5620613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15939" y="6211315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240526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86221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49797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76950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40526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2646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76950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86221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49797" y="58973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8291830" y="2055368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291830" y="3242563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291830" y="4578477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=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2000" b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8291830" y="5766003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57389" y="990561"/>
            <a:ext cx="1308735" cy="44577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latin typeface="Arial"/>
                <a:cs typeface="Arial"/>
              </a:rPr>
              <a:t>DISABLE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546397" y="454753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110" y="0"/>
                </a:lnTo>
              </a:path>
            </a:pathLst>
          </a:custGeom>
          <a:ln w="11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3030982" y="4516496"/>
            <a:ext cx="7423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baseline="-9722" dirty="0">
                <a:latin typeface="Arial"/>
                <a:cs typeface="Arial"/>
              </a:rPr>
              <a:t>X </a:t>
            </a:r>
            <a:r>
              <a:rPr sz="2150" spc="25" dirty="0">
                <a:latin typeface="Symbol"/>
                <a:cs typeface="Symbol"/>
              </a:rPr>
              <a:t>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528833" y="570231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064" y="0"/>
                </a:lnTo>
              </a:path>
            </a:pathLst>
          </a:custGeom>
          <a:ln w="10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967644" y="5671407"/>
            <a:ext cx="81788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335" dirty="0">
                <a:latin typeface="Times New Roman"/>
                <a:cs typeface="Times New Roman"/>
              </a:rPr>
              <a:t>x 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170" dirty="0">
                <a:latin typeface="Times New Roman"/>
                <a:cs typeface="Times New Roman"/>
              </a:rPr>
              <a:t> </a:t>
            </a:r>
            <a:r>
              <a:rPr sz="2100" i="1" spc="46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257047" y="6314947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45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0337"/>
            <a:ext cx="292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Franklin Gothic Book"/>
                <a:cs typeface="Franklin Gothic Book"/>
              </a:rPr>
              <a:t>PENGGUNAAN</a:t>
            </a:r>
            <a:r>
              <a:rPr sz="3200" spc="-114" dirty="0">
                <a:latin typeface="Franklin Gothic Book"/>
                <a:cs typeface="Franklin Gothic Book"/>
              </a:rPr>
              <a:t> </a:t>
            </a:r>
            <a:r>
              <a:rPr sz="3200" dirty="0">
                <a:latin typeface="Franklin Gothic Book"/>
                <a:cs typeface="Franklin Gothic Book"/>
              </a:rPr>
              <a:t>IC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52830"/>
            <a:ext cx="1159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TTL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1899" y="1052830"/>
            <a:ext cx="864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MOS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9829" y="2701925"/>
            <a:ext cx="76200" cy="2634615"/>
          </a:xfrm>
          <a:custGeom>
            <a:avLst/>
            <a:gdLst/>
            <a:ahLst/>
            <a:cxnLst/>
            <a:rect l="l" t="t" r="r" b="b"/>
            <a:pathLst>
              <a:path w="76200" h="2634615">
                <a:moveTo>
                  <a:pt x="44450" y="63500"/>
                </a:moveTo>
                <a:lnTo>
                  <a:pt x="31750" y="63500"/>
                </a:lnTo>
                <a:lnTo>
                  <a:pt x="31750" y="2634615"/>
                </a:lnTo>
                <a:lnTo>
                  <a:pt x="44450" y="2634615"/>
                </a:lnTo>
                <a:lnTo>
                  <a:pt x="44450" y="63500"/>
                </a:lnTo>
                <a:close/>
              </a:path>
              <a:path w="76200" h="263461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3461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29" y="5298440"/>
            <a:ext cx="1953895" cy="76200"/>
          </a:xfrm>
          <a:custGeom>
            <a:avLst/>
            <a:gdLst/>
            <a:ahLst/>
            <a:cxnLst/>
            <a:rect l="l" t="t" r="r" b="b"/>
            <a:pathLst>
              <a:path w="1953895" h="76200">
                <a:moveTo>
                  <a:pt x="1877313" y="0"/>
                </a:moveTo>
                <a:lnTo>
                  <a:pt x="1877313" y="76200"/>
                </a:lnTo>
                <a:lnTo>
                  <a:pt x="1940813" y="44450"/>
                </a:lnTo>
                <a:lnTo>
                  <a:pt x="1890013" y="44450"/>
                </a:lnTo>
                <a:lnTo>
                  <a:pt x="1890013" y="31750"/>
                </a:lnTo>
                <a:lnTo>
                  <a:pt x="1940813" y="31750"/>
                </a:lnTo>
                <a:lnTo>
                  <a:pt x="1877313" y="0"/>
                </a:lnTo>
                <a:close/>
              </a:path>
              <a:path w="1953895" h="76200">
                <a:moveTo>
                  <a:pt x="187731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77313" y="44450"/>
                </a:lnTo>
                <a:lnTo>
                  <a:pt x="1877313" y="31750"/>
                </a:lnTo>
                <a:close/>
              </a:path>
              <a:path w="1953895" h="76200">
                <a:moveTo>
                  <a:pt x="1940813" y="31750"/>
                </a:moveTo>
                <a:lnTo>
                  <a:pt x="1890013" y="31750"/>
                </a:lnTo>
                <a:lnTo>
                  <a:pt x="1890013" y="44450"/>
                </a:lnTo>
                <a:lnTo>
                  <a:pt x="1940813" y="44450"/>
                </a:lnTo>
                <a:lnTo>
                  <a:pt x="1953513" y="38100"/>
                </a:lnTo>
                <a:lnTo>
                  <a:pt x="19408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9" y="4809616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29" y="4019169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9" y="3228848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8305" y="48364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305" y="351866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422" y="378205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608" y="4111497"/>
            <a:ext cx="192151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Tidak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dapat  ditentukan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2000" b="1" dirty="0">
                <a:latin typeface="Arial"/>
                <a:cs typeface="Arial"/>
              </a:rPr>
              <a:t>0,8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1422" y="509968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844" y="2464435"/>
            <a:ext cx="492759" cy="85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olt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45"/>
              </a:spcBef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49671" y="2636011"/>
            <a:ext cx="76200" cy="2635250"/>
          </a:xfrm>
          <a:custGeom>
            <a:avLst/>
            <a:gdLst/>
            <a:ahLst/>
            <a:cxnLst/>
            <a:rect l="l" t="t" r="r" b="b"/>
            <a:pathLst>
              <a:path w="76200" h="2635250">
                <a:moveTo>
                  <a:pt x="44450" y="63500"/>
                </a:moveTo>
                <a:lnTo>
                  <a:pt x="31750" y="63500"/>
                </a:lnTo>
                <a:lnTo>
                  <a:pt x="31750" y="2634741"/>
                </a:lnTo>
                <a:lnTo>
                  <a:pt x="44450" y="2634741"/>
                </a:lnTo>
                <a:lnTo>
                  <a:pt x="44450" y="63500"/>
                </a:lnTo>
                <a:close/>
              </a:path>
              <a:path w="76200" h="2635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35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7771" y="5232653"/>
            <a:ext cx="1953895" cy="76200"/>
          </a:xfrm>
          <a:custGeom>
            <a:avLst/>
            <a:gdLst/>
            <a:ahLst/>
            <a:cxnLst/>
            <a:rect l="l" t="t" r="r" b="b"/>
            <a:pathLst>
              <a:path w="1953895" h="76200">
                <a:moveTo>
                  <a:pt x="1877313" y="0"/>
                </a:moveTo>
                <a:lnTo>
                  <a:pt x="1877313" y="76200"/>
                </a:lnTo>
                <a:lnTo>
                  <a:pt x="1940813" y="44450"/>
                </a:lnTo>
                <a:lnTo>
                  <a:pt x="1890013" y="44450"/>
                </a:lnTo>
                <a:lnTo>
                  <a:pt x="1890013" y="31750"/>
                </a:lnTo>
                <a:lnTo>
                  <a:pt x="1940813" y="31750"/>
                </a:lnTo>
                <a:lnTo>
                  <a:pt x="1877313" y="0"/>
                </a:lnTo>
                <a:close/>
              </a:path>
              <a:path w="1953895" h="76200">
                <a:moveTo>
                  <a:pt x="187731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77313" y="44450"/>
                </a:lnTo>
                <a:lnTo>
                  <a:pt x="1877313" y="31750"/>
                </a:lnTo>
                <a:close/>
              </a:path>
              <a:path w="1953895" h="76200">
                <a:moveTo>
                  <a:pt x="1940813" y="31750"/>
                </a:moveTo>
                <a:lnTo>
                  <a:pt x="1890013" y="31750"/>
                </a:lnTo>
                <a:lnTo>
                  <a:pt x="1890013" y="44450"/>
                </a:lnTo>
                <a:lnTo>
                  <a:pt x="1940813" y="44450"/>
                </a:lnTo>
                <a:lnTo>
                  <a:pt x="1953513" y="38100"/>
                </a:lnTo>
                <a:lnTo>
                  <a:pt x="19408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7771" y="474383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7771" y="3953383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7771" y="316293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18909" y="4770196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8909" y="3452571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7527" y="4045711"/>
            <a:ext cx="1433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Tidak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dapat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3329" y="3716273"/>
            <a:ext cx="690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2/3</a:t>
            </a: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c  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7929" y="4350511"/>
            <a:ext cx="2178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-29166" dirty="0">
                <a:latin typeface="Arial"/>
                <a:cs typeface="Arial"/>
              </a:rPr>
              <a:t>1/3</a:t>
            </a:r>
            <a:r>
              <a:rPr sz="3000" b="1" spc="-120" baseline="-29166" dirty="0">
                <a:latin typeface="Arial"/>
                <a:cs typeface="Arial"/>
              </a:rPr>
              <a:t> </a:t>
            </a:r>
            <a:r>
              <a:rPr sz="3000" b="1" spc="-52" baseline="-29166" dirty="0">
                <a:latin typeface="Arial"/>
                <a:cs typeface="Arial"/>
              </a:rPr>
              <a:t>Vcc</a:t>
            </a:r>
            <a:r>
              <a:rPr sz="2000" b="1" spc="-35" dirty="0">
                <a:latin typeface="Arial"/>
                <a:cs typeface="Arial"/>
              </a:rPr>
              <a:t>ditentukan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2026" y="50338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3329" y="2308707"/>
            <a:ext cx="641350" cy="94805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b="1" spc="-40" dirty="0">
                <a:latin typeface="Arial"/>
                <a:cs typeface="Arial"/>
              </a:rPr>
              <a:t>Volt</a:t>
            </a:r>
            <a:endParaRPr sz="20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71422" y="5626709"/>
            <a:ext cx="24314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(a) </a:t>
            </a:r>
            <a:r>
              <a:rPr sz="2000" b="1" spc="-5" dirty="0">
                <a:latin typeface="Arial"/>
                <a:cs typeface="Arial"/>
              </a:rPr>
              <a:t>Tingkat logika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TTL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6144" y="5626709"/>
            <a:ext cx="2446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(b) </a:t>
            </a:r>
            <a:r>
              <a:rPr sz="2000" b="1" spc="-5" dirty="0">
                <a:latin typeface="Arial"/>
                <a:cs typeface="Arial"/>
              </a:rPr>
              <a:t>Tingkat logika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CMOS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7047" y="6314947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46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1307"/>
            <a:ext cx="26657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latin typeface="Franklin Gothic Book"/>
                <a:cs typeface="Franklin Gothic Book"/>
              </a:rPr>
              <a:t>Tabel </a:t>
            </a:r>
            <a:r>
              <a:rPr sz="2900" dirty="0">
                <a:latin typeface="Franklin Gothic Book"/>
                <a:cs typeface="Franklin Gothic Book"/>
              </a:rPr>
              <a:t>IC</a:t>
            </a:r>
            <a:r>
              <a:rPr sz="2900" spc="-40" dirty="0">
                <a:latin typeface="Franklin Gothic Book"/>
                <a:cs typeface="Franklin Gothic Book"/>
              </a:rPr>
              <a:t> </a:t>
            </a:r>
            <a:r>
              <a:rPr sz="2900" dirty="0">
                <a:latin typeface="Franklin Gothic Book"/>
                <a:cs typeface="Franklin Gothic Book"/>
              </a:rPr>
              <a:t>Gerbang</a:t>
            </a:r>
            <a:endParaRPr sz="29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755650"/>
          <a:ext cx="8629650" cy="5972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485"/>
                <a:gridCol w="1721485"/>
                <a:gridCol w="1721485"/>
                <a:gridCol w="1721485"/>
                <a:gridCol w="1723390"/>
              </a:tblGrid>
              <a:tr h="638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Gerbang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 marR="494030" indent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Input/ 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 marR="493395" indent="533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Jumlah 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TTL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CMOS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3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4069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4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7408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7411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4081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4082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7432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26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7410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7430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74134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74133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4011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4013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4068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6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400" spc="-95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47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74260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0560" marR="661035" indent="-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    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053"/>
            <a:ext cx="65601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3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707"/>
            <a:ext cx="8046720" cy="3105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5" dirty="0">
                <a:latin typeface="Perpetua"/>
                <a:cs typeface="Perpetua"/>
              </a:rPr>
              <a:t>persamaan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boolean</a:t>
            </a:r>
            <a:endParaRPr sz="2600">
              <a:latin typeface="Perpetua"/>
              <a:cs typeface="Perpetua"/>
            </a:endParaRPr>
          </a:p>
          <a:p>
            <a:pPr marL="285115" marR="508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membuat </a:t>
            </a:r>
            <a:r>
              <a:rPr sz="2600" spc="-5" dirty="0">
                <a:latin typeface="Perpetua"/>
                <a:cs typeface="Perpetua"/>
              </a:rPr>
              <a:t>Rangkaian </a:t>
            </a:r>
            <a:r>
              <a:rPr sz="2600" dirty="0">
                <a:latin typeface="Perpetua"/>
                <a:cs typeface="Perpetua"/>
              </a:rPr>
              <a:t>logika </a:t>
            </a: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sebuah </a:t>
            </a:r>
            <a:r>
              <a:rPr sz="2600" spc="5" dirty="0">
                <a:latin typeface="Perpetua"/>
                <a:cs typeface="Perpetua"/>
              </a:rPr>
              <a:t>persamaan  </a:t>
            </a:r>
            <a:r>
              <a:rPr sz="2600" dirty="0">
                <a:latin typeface="Perpetua"/>
                <a:cs typeface="Perpetua"/>
              </a:rPr>
              <a:t>Boolean, </a:t>
            </a:r>
            <a:r>
              <a:rPr sz="2600" spc="-10" dirty="0">
                <a:latin typeface="Perpetua"/>
                <a:cs typeface="Perpetua"/>
              </a:rPr>
              <a:t>dapat </a:t>
            </a:r>
            <a:r>
              <a:rPr sz="2600" spc="-5" dirty="0">
                <a:latin typeface="Perpetua"/>
                <a:cs typeface="Perpetua"/>
              </a:rPr>
              <a:t>dilakukan dengan </a:t>
            </a:r>
            <a:r>
              <a:rPr sz="2600" spc="-15" dirty="0">
                <a:latin typeface="Perpetua"/>
                <a:cs typeface="Perpetua"/>
              </a:rPr>
              <a:t>membuat </a:t>
            </a:r>
            <a:r>
              <a:rPr sz="2600" spc="-5" dirty="0">
                <a:latin typeface="Perpetua"/>
                <a:cs typeface="Perpetua"/>
              </a:rPr>
              <a:t>rangkian </a:t>
            </a:r>
            <a:r>
              <a:rPr sz="2600" dirty="0">
                <a:latin typeface="Perpetua"/>
                <a:cs typeface="Perpetua"/>
              </a:rPr>
              <a:t>logika </a:t>
            </a:r>
            <a:r>
              <a:rPr sz="2600" spc="-5" dirty="0">
                <a:latin typeface="Perpetua"/>
                <a:cs typeface="Perpetua"/>
              </a:rPr>
              <a:t>secara  </a:t>
            </a:r>
            <a:r>
              <a:rPr sz="2600" spc="10" dirty="0">
                <a:latin typeface="Perpetua"/>
                <a:cs typeface="Perpetua"/>
              </a:rPr>
              <a:t>bertahap</a:t>
            </a:r>
            <a:endParaRPr sz="2600">
              <a:latin typeface="Perpetua"/>
              <a:cs typeface="Perpetua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Contoh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285115" marR="242570">
              <a:lnSpc>
                <a:spcPct val="100000"/>
              </a:lnSpc>
              <a:spcBef>
                <a:spcPts val="600"/>
              </a:spcBef>
              <a:tabLst>
                <a:tab pos="3314065" algn="l"/>
              </a:tabLst>
            </a:pPr>
            <a:r>
              <a:rPr sz="2600" spc="-5" dirty="0">
                <a:latin typeface="Perpetua"/>
                <a:cs typeface="Perpetua"/>
              </a:rPr>
              <a:t>Buatlah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rangkaian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logika	dan </a:t>
            </a:r>
            <a:r>
              <a:rPr sz="2600" spc="-10" dirty="0">
                <a:latin typeface="Perpetua"/>
                <a:cs typeface="Perpetua"/>
              </a:rPr>
              <a:t>table </a:t>
            </a:r>
            <a:r>
              <a:rPr sz="2600" spc="-15" dirty="0">
                <a:latin typeface="Perpetua"/>
                <a:cs typeface="Perpetua"/>
              </a:rPr>
              <a:t>kebenaranya </a:t>
            </a:r>
            <a:r>
              <a:rPr sz="2600" spc="10" dirty="0">
                <a:latin typeface="Perpetua"/>
                <a:cs typeface="Perpetua"/>
              </a:rPr>
              <a:t>dari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persamaan  </a:t>
            </a:r>
            <a:r>
              <a:rPr sz="2600" spc="-5" dirty="0">
                <a:latin typeface="Perpetua"/>
                <a:cs typeface="Perpetua"/>
              </a:rPr>
              <a:t>Boolean </a:t>
            </a:r>
            <a:r>
              <a:rPr sz="2600" spc="5" dirty="0">
                <a:latin typeface="Perpetua"/>
                <a:cs typeface="Perpetua"/>
              </a:rPr>
              <a:t>berikut </a:t>
            </a:r>
            <a:r>
              <a:rPr sz="2600" dirty="0">
                <a:latin typeface="Perpetua"/>
                <a:cs typeface="Perpetua"/>
              </a:rPr>
              <a:t>ini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2931" y="58031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060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9682" y="5803110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316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1903" y="5765032"/>
            <a:ext cx="30029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5" dirty="0">
                <a:latin typeface="Times New Roman"/>
                <a:cs typeface="Times New Roman"/>
              </a:rPr>
              <a:t>X </a:t>
            </a:r>
            <a:r>
              <a:rPr sz="2950" spc="5" dirty="0">
                <a:latin typeface="Symbol"/>
                <a:cs typeface="Symbol"/>
              </a:rPr>
              <a:t>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Times New Roman"/>
                <a:cs typeface="Times New Roman"/>
              </a:rPr>
              <a:t>AC </a:t>
            </a:r>
            <a:r>
              <a:rPr sz="2950" spc="5" dirty="0">
                <a:latin typeface="Symbol"/>
                <a:cs typeface="Symbol"/>
              </a:rPr>
              <a:t>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CB </a:t>
            </a:r>
            <a:r>
              <a:rPr sz="2950" spc="5" dirty="0">
                <a:latin typeface="Symbol"/>
                <a:cs typeface="Symbol"/>
              </a:rPr>
              <a:t></a:t>
            </a:r>
            <a:r>
              <a:rPr sz="2950" spc="-310" dirty="0">
                <a:latin typeface="Times New Roman"/>
                <a:cs typeface="Times New Roman"/>
              </a:rPr>
              <a:t> </a:t>
            </a:r>
            <a:r>
              <a:rPr sz="2950" i="1" spc="-225" dirty="0">
                <a:latin typeface="Times New Roman"/>
                <a:cs typeface="Times New Roman"/>
              </a:rPr>
              <a:t>ABC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5082" y="1777745"/>
            <a:ext cx="913765" cy="1184910"/>
          </a:xfrm>
          <a:custGeom>
            <a:avLst/>
            <a:gdLst/>
            <a:ahLst/>
            <a:cxnLst/>
            <a:rect l="l" t="t" r="r" b="b"/>
            <a:pathLst>
              <a:path w="913764" h="1184910">
                <a:moveTo>
                  <a:pt x="0" y="0"/>
                </a:moveTo>
                <a:lnTo>
                  <a:pt x="24770" y="44192"/>
                </a:lnTo>
                <a:lnTo>
                  <a:pt x="47559" y="88711"/>
                </a:lnTo>
                <a:lnTo>
                  <a:pt x="68366" y="133530"/>
                </a:lnTo>
                <a:lnTo>
                  <a:pt x="87192" y="178622"/>
                </a:lnTo>
                <a:lnTo>
                  <a:pt x="104036" y="223958"/>
                </a:lnTo>
                <a:lnTo>
                  <a:pt x="118899" y="269513"/>
                </a:lnTo>
                <a:lnTo>
                  <a:pt x="131779" y="315258"/>
                </a:lnTo>
                <a:lnTo>
                  <a:pt x="142678" y="361167"/>
                </a:lnTo>
                <a:lnTo>
                  <a:pt x="151596" y="407213"/>
                </a:lnTo>
                <a:lnTo>
                  <a:pt x="158532" y="453368"/>
                </a:lnTo>
                <a:lnTo>
                  <a:pt x="163486" y="499605"/>
                </a:lnTo>
                <a:lnTo>
                  <a:pt x="166458" y="545897"/>
                </a:lnTo>
                <a:lnTo>
                  <a:pt x="167449" y="592216"/>
                </a:lnTo>
                <a:lnTo>
                  <a:pt x="166458" y="638537"/>
                </a:lnTo>
                <a:lnTo>
                  <a:pt x="163486" y="684830"/>
                </a:lnTo>
                <a:lnTo>
                  <a:pt x="158532" y="731070"/>
                </a:lnTo>
                <a:lnTo>
                  <a:pt x="151596" y="777229"/>
                </a:lnTo>
                <a:lnTo>
                  <a:pt x="142678" y="823279"/>
                </a:lnTo>
                <a:lnTo>
                  <a:pt x="131779" y="869195"/>
                </a:lnTo>
                <a:lnTo>
                  <a:pt x="118899" y="914948"/>
                </a:lnTo>
                <a:lnTo>
                  <a:pt x="104036" y="960511"/>
                </a:lnTo>
                <a:lnTo>
                  <a:pt x="87192" y="1005857"/>
                </a:lnTo>
                <a:lnTo>
                  <a:pt x="68366" y="1050959"/>
                </a:lnTo>
                <a:lnTo>
                  <a:pt x="47559" y="1095789"/>
                </a:lnTo>
                <a:lnTo>
                  <a:pt x="24770" y="1140322"/>
                </a:lnTo>
                <a:lnTo>
                  <a:pt x="0" y="1184528"/>
                </a:lnTo>
                <a:lnTo>
                  <a:pt x="57763" y="1183363"/>
                </a:lnTo>
                <a:lnTo>
                  <a:pt x="114572" y="1179914"/>
                </a:lnTo>
                <a:lnTo>
                  <a:pt x="170319" y="1174249"/>
                </a:lnTo>
                <a:lnTo>
                  <a:pt x="224897" y="1166439"/>
                </a:lnTo>
                <a:lnTo>
                  <a:pt x="278200" y="1156553"/>
                </a:lnTo>
                <a:lnTo>
                  <a:pt x="330120" y="1144660"/>
                </a:lnTo>
                <a:lnTo>
                  <a:pt x="380550" y="1130830"/>
                </a:lnTo>
                <a:lnTo>
                  <a:pt x="429384" y="1115132"/>
                </a:lnTo>
                <a:lnTo>
                  <a:pt x="476514" y="1097634"/>
                </a:lnTo>
                <a:lnTo>
                  <a:pt x="521834" y="1078408"/>
                </a:lnTo>
                <a:lnTo>
                  <a:pt x="565235" y="1057522"/>
                </a:lnTo>
                <a:lnTo>
                  <a:pt x="606613" y="1035045"/>
                </a:lnTo>
                <a:lnTo>
                  <a:pt x="645858" y="1011046"/>
                </a:lnTo>
                <a:lnTo>
                  <a:pt x="682865" y="985596"/>
                </a:lnTo>
                <a:lnTo>
                  <a:pt x="717526" y="958764"/>
                </a:lnTo>
                <a:lnTo>
                  <a:pt x="749734" y="930618"/>
                </a:lnTo>
                <a:lnTo>
                  <a:pt x="779383" y="901229"/>
                </a:lnTo>
                <a:lnTo>
                  <a:pt x="806365" y="870665"/>
                </a:lnTo>
                <a:lnTo>
                  <a:pt x="830574" y="838996"/>
                </a:lnTo>
                <a:lnTo>
                  <a:pt x="851902" y="806292"/>
                </a:lnTo>
                <a:lnTo>
                  <a:pt x="870242" y="772621"/>
                </a:lnTo>
                <a:lnTo>
                  <a:pt x="897532" y="702658"/>
                </a:lnTo>
                <a:lnTo>
                  <a:pt x="911587" y="629662"/>
                </a:lnTo>
                <a:lnTo>
                  <a:pt x="913384" y="592201"/>
                </a:lnTo>
                <a:lnTo>
                  <a:pt x="911587" y="554753"/>
                </a:lnTo>
                <a:lnTo>
                  <a:pt x="897532" y="481782"/>
                </a:lnTo>
                <a:lnTo>
                  <a:pt x="870242" y="411840"/>
                </a:lnTo>
                <a:lnTo>
                  <a:pt x="851902" y="378179"/>
                </a:lnTo>
                <a:lnTo>
                  <a:pt x="830574" y="345482"/>
                </a:lnTo>
                <a:lnTo>
                  <a:pt x="806365" y="313821"/>
                </a:lnTo>
                <a:lnTo>
                  <a:pt x="779383" y="283264"/>
                </a:lnTo>
                <a:lnTo>
                  <a:pt x="749734" y="253880"/>
                </a:lnTo>
                <a:lnTo>
                  <a:pt x="717526" y="225740"/>
                </a:lnTo>
                <a:lnTo>
                  <a:pt x="682865" y="198912"/>
                </a:lnTo>
                <a:lnTo>
                  <a:pt x="645858" y="173466"/>
                </a:lnTo>
                <a:lnTo>
                  <a:pt x="606613" y="149471"/>
                </a:lnTo>
                <a:lnTo>
                  <a:pt x="565235" y="126997"/>
                </a:lnTo>
                <a:lnTo>
                  <a:pt x="521834" y="106113"/>
                </a:lnTo>
                <a:lnTo>
                  <a:pt x="476514" y="86888"/>
                </a:lnTo>
                <a:lnTo>
                  <a:pt x="429384" y="69393"/>
                </a:lnTo>
                <a:lnTo>
                  <a:pt x="380550" y="53696"/>
                </a:lnTo>
                <a:lnTo>
                  <a:pt x="330120" y="39866"/>
                </a:lnTo>
                <a:lnTo>
                  <a:pt x="278200" y="27974"/>
                </a:lnTo>
                <a:lnTo>
                  <a:pt x="224897" y="18088"/>
                </a:lnTo>
                <a:lnTo>
                  <a:pt x="170319" y="10279"/>
                </a:lnTo>
                <a:lnTo>
                  <a:pt x="114572" y="4614"/>
                </a:lnTo>
                <a:lnTo>
                  <a:pt x="57763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739" y="1737741"/>
            <a:ext cx="1280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6825" algn="l"/>
              </a:tabLst>
            </a:pPr>
            <a:r>
              <a:rPr sz="2000" dirty="0">
                <a:latin typeface="Arial"/>
                <a:cs typeface="Arial"/>
              </a:rPr>
              <a:t>AC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5082" y="1777745"/>
            <a:ext cx="913765" cy="1184910"/>
          </a:xfrm>
          <a:custGeom>
            <a:avLst/>
            <a:gdLst/>
            <a:ahLst/>
            <a:cxnLst/>
            <a:rect l="l" t="t" r="r" b="b"/>
            <a:pathLst>
              <a:path w="913764" h="1184910">
                <a:moveTo>
                  <a:pt x="0" y="1184528"/>
                </a:moveTo>
                <a:lnTo>
                  <a:pt x="57763" y="1183363"/>
                </a:lnTo>
                <a:lnTo>
                  <a:pt x="114572" y="1179914"/>
                </a:lnTo>
                <a:lnTo>
                  <a:pt x="170319" y="1174249"/>
                </a:lnTo>
                <a:lnTo>
                  <a:pt x="224897" y="1166439"/>
                </a:lnTo>
                <a:lnTo>
                  <a:pt x="278200" y="1156553"/>
                </a:lnTo>
                <a:lnTo>
                  <a:pt x="330120" y="1144660"/>
                </a:lnTo>
                <a:lnTo>
                  <a:pt x="380550" y="1130830"/>
                </a:lnTo>
                <a:lnTo>
                  <a:pt x="429384" y="1115132"/>
                </a:lnTo>
                <a:lnTo>
                  <a:pt x="476514" y="1097634"/>
                </a:lnTo>
                <a:lnTo>
                  <a:pt x="521834" y="1078408"/>
                </a:lnTo>
                <a:lnTo>
                  <a:pt x="565235" y="1057522"/>
                </a:lnTo>
                <a:lnTo>
                  <a:pt x="606613" y="1035045"/>
                </a:lnTo>
                <a:lnTo>
                  <a:pt x="645858" y="1011046"/>
                </a:lnTo>
                <a:lnTo>
                  <a:pt x="682865" y="985596"/>
                </a:lnTo>
                <a:lnTo>
                  <a:pt x="717526" y="958764"/>
                </a:lnTo>
                <a:lnTo>
                  <a:pt x="749734" y="930618"/>
                </a:lnTo>
                <a:lnTo>
                  <a:pt x="779383" y="901229"/>
                </a:lnTo>
                <a:lnTo>
                  <a:pt x="806365" y="870665"/>
                </a:lnTo>
                <a:lnTo>
                  <a:pt x="830574" y="838996"/>
                </a:lnTo>
                <a:lnTo>
                  <a:pt x="851902" y="806292"/>
                </a:lnTo>
                <a:lnTo>
                  <a:pt x="870242" y="772621"/>
                </a:lnTo>
                <a:lnTo>
                  <a:pt x="897532" y="702658"/>
                </a:lnTo>
                <a:lnTo>
                  <a:pt x="911587" y="629662"/>
                </a:lnTo>
                <a:lnTo>
                  <a:pt x="913384" y="592201"/>
                </a:lnTo>
                <a:lnTo>
                  <a:pt x="911587" y="554753"/>
                </a:lnTo>
                <a:lnTo>
                  <a:pt x="897532" y="481782"/>
                </a:lnTo>
                <a:lnTo>
                  <a:pt x="870242" y="411840"/>
                </a:lnTo>
                <a:lnTo>
                  <a:pt x="851902" y="378179"/>
                </a:lnTo>
                <a:lnTo>
                  <a:pt x="830574" y="345482"/>
                </a:lnTo>
                <a:lnTo>
                  <a:pt x="806365" y="313821"/>
                </a:lnTo>
                <a:lnTo>
                  <a:pt x="779383" y="283264"/>
                </a:lnTo>
                <a:lnTo>
                  <a:pt x="749734" y="253880"/>
                </a:lnTo>
                <a:lnTo>
                  <a:pt x="717526" y="225740"/>
                </a:lnTo>
                <a:lnTo>
                  <a:pt x="682865" y="198912"/>
                </a:lnTo>
                <a:lnTo>
                  <a:pt x="645858" y="173466"/>
                </a:lnTo>
                <a:lnTo>
                  <a:pt x="606613" y="149471"/>
                </a:lnTo>
                <a:lnTo>
                  <a:pt x="565235" y="126997"/>
                </a:lnTo>
                <a:lnTo>
                  <a:pt x="521834" y="106113"/>
                </a:lnTo>
                <a:lnTo>
                  <a:pt x="476514" y="86888"/>
                </a:lnTo>
                <a:lnTo>
                  <a:pt x="429384" y="69393"/>
                </a:lnTo>
                <a:lnTo>
                  <a:pt x="380550" y="53696"/>
                </a:lnTo>
                <a:lnTo>
                  <a:pt x="330120" y="39866"/>
                </a:lnTo>
                <a:lnTo>
                  <a:pt x="278200" y="27974"/>
                </a:lnTo>
                <a:lnTo>
                  <a:pt x="224897" y="18088"/>
                </a:lnTo>
                <a:lnTo>
                  <a:pt x="170319" y="10279"/>
                </a:lnTo>
                <a:lnTo>
                  <a:pt x="114572" y="4614"/>
                </a:lnTo>
                <a:lnTo>
                  <a:pt x="57763" y="1165"/>
                </a:lnTo>
                <a:lnTo>
                  <a:pt x="0" y="0"/>
                </a:lnTo>
                <a:lnTo>
                  <a:pt x="24770" y="44192"/>
                </a:lnTo>
                <a:lnTo>
                  <a:pt x="47559" y="88711"/>
                </a:lnTo>
                <a:lnTo>
                  <a:pt x="68366" y="133530"/>
                </a:lnTo>
                <a:lnTo>
                  <a:pt x="87192" y="178622"/>
                </a:lnTo>
                <a:lnTo>
                  <a:pt x="104036" y="223958"/>
                </a:lnTo>
                <a:lnTo>
                  <a:pt x="118899" y="269513"/>
                </a:lnTo>
                <a:lnTo>
                  <a:pt x="131779" y="315258"/>
                </a:lnTo>
                <a:lnTo>
                  <a:pt x="142678" y="361167"/>
                </a:lnTo>
                <a:lnTo>
                  <a:pt x="151596" y="407213"/>
                </a:lnTo>
                <a:lnTo>
                  <a:pt x="158532" y="453368"/>
                </a:lnTo>
                <a:lnTo>
                  <a:pt x="163486" y="499605"/>
                </a:lnTo>
                <a:lnTo>
                  <a:pt x="166458" y="545897"/>
                </a:lnTo>
                <a:lnTo>
                  <a:pt x="167449" y="592216"/>
                </a:lnTo>
                <a:lnTo>
                  <a:pt x="166458" y="638537"/>
                </a:lnTo>
                <a:lnTo>
                  <a:pt x="163486" y="684830"/>
                </a:lnTo>
                <a:lnTo>
                  <a:pt x="158532" y="731070"/>
                </a:lnTo>
                <a:lnTo>
                  <a:pt x="151596" y="777229"/>
                </a:lnTo>
                <a:lnTo>
                  <a:pt x="142678" y="823279"/>
                </a:lnTo>
                <a:lnTo>
                  <a:pt x="131779" y="869195"/>
                </a:lnTo>
                <a:lnTo>
                  <a:pt x="118899" y="914948"/>
                </a:lnTo>
                <a:lnTo>
                  <a:pt x="104036" y="960511"/>
                </a:lnTo>
                <a:lnTo>
                  <a:pt x="87192" y="1005857"/>
                </a:lnTo>
                <a:lnTo>
                  <a:pt x="68366" y="1050959"/>
                </a:lnTo>
                <a:lnTo>
                  <a:pt x="47559" y="1095789"/>
                </a:lnTo>
                <a:lnTo>
                  <a:pt x="24770" y="1140322"/>
                </a:lnTo>
                <a:lnTo>
                  <a:pt x="0" y="11845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877" y="2634614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7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5764" y="231076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6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5419" y="2347595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3588" y="24355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44" y="0"/>
                </a:lnTo>
              </a:path>
            </a:pathLst>
          </a:custGeom>
          <a:ln w="9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6368" y="2417329"/>
            <a:ext cx="495934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40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BC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3302" y="208889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421" y="0"/>
                </a:lnTo>
              </a:path>
            </a:pathLst>
          </a:custGeom>
          <a:ln w="11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6573" y="2070220"/>
            <a:ext cx="45847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445" dirty="0">
                <a:latin typeface="Times New Roman"/>
                <a:cs typeface="Times New Roman"/>
              </a:rPr>
              <a:t>B</a:t>
            </a:r>
            <a:r>
              <a:rPr sz="2100" i="1" spc="27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6430" y="1969779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07" y="0"/>
                </a:lnTo>
              </a:path>
            </a:pathLst>
          </a:custGeom>
          <a:ln w="11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3716" y="196977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573" y="0"/>
                </a:lnTo>
              </a:path>
            </a:pathLst>
          </a:custGeom>
          <a:ln w="11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23159" y="1938422"/>
            <a:ext cx="21977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X </a:t>
            </a:r>
            <a:r>
              <a:rPr sz="2150" spc="-10" dirty="0">
                <a:latin typeface="Symbol"/>
                <a:cs typeface="Symbol"/>
              </a:rPr>
              <a:t>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-35" dirty="0">
                <a:latin typeface="Times New Roman"/>
                <a:cs typeface="Times New Roman"/>
              </a:rPr>
              <a:t>AC </a:t>
            </a:r>
            <a:r>
              <a:rPr sz="2150" spc="-10" dirty="0">
                <a:latin typeface="Symbol"/>
                <a:cs typeface="Symbol"/>
              </a:rPr>
              <a:t>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BC </a:t>
            </a:r>
            <a:r>
              <a:rPr sz="2150" spc="-1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i="1" spc="-180" dirty="0">
                <a:latin typeface="Times New Roman"/>
                <a:cs typeface="Times New Roman"/>
              </a:rPr>
              <a:t>ABC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247853"/>
            <a:ext cx="65601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3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1495" y="4572380"/>
            <a:ext cx="806450" cy="953135"/>
          </a:xfrm>
          <a:custGeom>
            <a:avLst/>
            <a:gdLst/>
            <a:ahLst/>
            <a:cxnLst/>
            <a:rect l="l" t="t" r="r" b="b"/>
            <a:pathLst>
              <a:path w="806450" h="953135">
                <a:moveTo>
                  <a:pt x="0" y="0"/>
                </a:moveTo>
                <a:lnTo>
                  <a:pt x="26922" y="44288"/>
                </a:lnTo>
                <a:lnTo>
                  <a:pt x="50919" y="88518"/>
                </a:lnTo>
                <a:lnTo>
                  <a:pt x="72358" y="133326"/>
                </a:lnTo>
                <a:lnTo>
                  <a:pt x="91118" y="178446"/>
                </a:lnTo>
                <a:lnTo>
                  <a:pt x="107198" y="223835"/>
                </a:lnTo>
                <a:lnTo>
                  <a:pt x="120598" y="269452"/>
                </a:lnTo>
                <a:lnTo>
                  <a:pt x="131318" y="315256"/>
                </a:lnTo>
                <a:lnTo>
                  <a:pt x="139357" y="361205"/>
                </a:lnTo>
                <a:lnTo>
                  <a:pt x="144717" y="407257"/>
                </a:lnTo>
                <a:lnTo>
                  <a:pt x="147397" y="453372"/>
                </a:lnTo>
                <a:lnTo>
                  <a:pt x="147397" y="499508"/>
                </a:lnTo>
                <a:lnTo>
                  <a:pt x="144717" y="545623"/>
                </a:lnTo>
                <a:lnTo>
                  <a:pt x="139357" y="591675"/>
                </a:lnTo>
                <a:lnTo>
                  <a:pt x="131318" y="637624"/>
                </a:lnTo>
                <a:lnTo>
                  <a:pt x="120598" y="683428"/>
                </a:lnTo>
                <a:lnTo>
                  <a:pt x="107198" y="729045"/>
                </a:lnTo>
                <a:lnTo>
                  <a:pt x="91118" y="774434"/>
                </a:lnTo>
                <a:lnTo>
                  <a:pt x="72358" y="819554"/>
                </a:lnTo>
                <a:lnTo>
                  <a:pt x="50919" y="864362"/>
                </a:lnTo>
                <a:lnTo>
                  <a:pt x="26799" y="908818"/>
                </a:lnTo>
                <a:lnTo>
                  <a:pt x="0" y="952881"/>
                </a:lnTo>
                <a:lnTo>
                  <a:pt x="60151" y="951573"/>
                </a:lnTo>
                <a:lnTo>
                  <a:pt x="119101" y="947713"/>
                </a:lnTo>
                <a:lnTo>
                  <a:pt x="176695" y="941393"/>
                </a:lnTo>
                <a:lnTo>
                  <a:pt x="232776" y="932704"/>
                </a:lnTo>
                <a:lnTo>
                  <a:pt x="287188" y="921739"/>
                </a:lnTo>
                <a:lnTo>
                  <a:pt x="339775" y="908589"/>
                </a:lnTo>
                <a:lnTo>
                  <a:pt x="390383" y="893348"/>
                </a:lnTo>
                <a:lnTo>
                  <a:pt x="438855" y="876107"/>
                </a:lnTo>
                <a:lnTo>
                  <a:pt x="485035" y="856959"/>
                </a:lnTo>
                <a:lnTo>
                  <a:pt x="528767" y="835995"/>
                </a:lnTo>
                <a:lnTo>
                  <a:pt x="569896" y="813308"/>
                </a:lnTo>
                <a:lnTo>
                  <a:pt x="608266" y="788989"/>
                </a:lnTo>
                <a:lnTo>
                  <a:pt x="643721" y="763132"/>
                </a:lnTo>
                <a:lnTo>
                  <a:pt x="676106" y="735828"/>
                </a:lnTo>
                <a:lnTo>
                  <a:pt x="705264" y="707170"/>
                </a:lnTo>
                <a:lnTo>
                  <a:pt x="731039" y="677249"/>
                </a:lnTo>
                <a:lnTo>
                  <a:pt x="753277" y="646158"/>
                </a:lnTo>
                <a:lnTo>
                  <a:pt x="786515" y="580834"/>
                </a:lnTo>
                <a:lnTo>
                  <a:pt x="803731" y="511936"/>
                </a:lnTo>
                <a:lnTo>
                  <a:pt x="805941" y="476377"/>
                </a:lnTo>
                <a:lnTo>
                  <a:pt x="803731" y="440834"/>
                </a:lnTo>
                <a:lnTo>
                  <a:pt x="786515" y="371964"/>
                </a:lnTo>
                <a:lnTo>
                  <a:pt x="753277" y="306663"/>
                </a:lnTo>
                <a:lnTo>
                  <a:pt x="731039" y="275582"/>
                </a:lnTo>
                <a:lnTo>
                  <a:pt x="705264" y="245670"/>
                </a:lnTo>
                <a:lnTo>
                  <a:pt x="676106" y="217019"/>
                </a:lnTo>
                <a:lnTo>
                  <a:pt x="643721" y="189722"/>
                </a:lnTo>
                <a:lnTo>
                  <a:pt x="608266" y="163870"/>
                </a:lnTo>
                <a:lnTo>
                  <a:pt x="569896" y="139557"/>
                </a:lnTo>
                <a:lnTo>
                  <a:pt x="528767" y="116873"/>
                </a:lnTo>
                <a:lnTo>
                  <a:pt x="485035" y="95913"/>
                </a:lnTo>
                <a:lnTo>
                  <a:pt x="438855" y="76767"/>
                </a:lnTo>
                <a:lnTo>
                  <a:pt x="390383" y="59528"/>
                </a:lnTo>
                <a:lnTo>
                  <a:pt x="339775" y="44288"/>
                </a:lnTo>
                <a:lnTo>
                  <a:pt x="287188" y="31140"/>
                </a:lnTo>
                <a:lnTo>
                  <a:pt x="232776" y="20175"/>
                </a:lnTo>
                <a:lnTo>
                  <a:pt x="176695" y="11487"/>
                </a:lnTo>
                <a:lnTo>
                  <a:pt x="119101" y="5166"/>
                </a:lnTo>
                <a:lnTo>
                  <a:pt x="60151" y="13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1495" y="4572380"/>
            <a:ext cx="806450" cy="953135"/>
          </a:xfrm>
          <a:custGeom>
            <a:avLst/>
            <a:gdLst/>
            <a:ahLst/>
            <a:cxnLst/>
            <a:rect l="l" t="t" r="r" b="b"/>
            <a:pathLst>
              <a:path w="806450" h="953135">
                <a:moveTo>
                  <a:pt x="0" y="952881"/>
                </a:moveTo>
                <a:lnTo>
                  <a:pt x="60151" y="951573"/>
                </a:lnTo>
                <a:lnTo>
                  <a:pt x="119101" y="947713"/>
                </a:lnTo>
                <a:lnTo>
                  <a:pt x="176695" y="941393"/>
                </a:lnTo>
                <a:lnTo>
                  <a:pt x="232776" y="932704"/>
                </a:lnTo>
                <a:lnTo>
                  <a:pt x="287188" y="921739"/>
                </a:lnTo>
                <a:lnTo>
                  <a:pt x="339775" y="908589"/>
                </a:lnTo>
                <a:lnTo>
                  <a:pt x="390383" y="893348"/>
                </a:lnTo>
                <a:lnTo>
                  <a:pt x="438855" y="876107"/>
                </a:lnTo>
                <a:lnTo>
                  <a:pt x="485035" y="856959"/>
                </a:lnTo>
                <a:lnTo>
                  <a:pt x="528767" y="835995"/>
                </a:lnTo>
                <a:lnTo>
                  <a:pt x="569896" y="813308"/>
                </a:lnTo>
                <a:lnTo>
                  <a:pt x="608266" y="788989"/>
                </a:lnTo>
                <a:lnTo>
                  <a:pt x="643721" y="763132"/>
                </a:lnTo>
                <a:lnTo>
                  <a:pt x="676106" y="735828"/>
                </a:lnTo>
                <a:lnTo>
                  <a:pt x="705264" y="707170"/>
                </a:lnTo>
                <a:lnTo>
                  <a:pt x="731039" y="677249"/>
                </a:lnTo>
                <a:lnTo>
                  <a:pt x="753277" y="646158"/>
                </a:lnTo>
                <a:lnTo>
                  <a:pt x="786515" y="580834"/>
                </a:lnTo>
                <a:lnTo>
                  <a:pt x="803731" y="511936"/>
                </a:lnTo>
                <a:lnTo>
                  <a:pt x="805941" y="476377"/>
                </a:lnTo>
                <a:lnTo>
                  <a:pt x="803731" y="440834"/>
                </a:lnTo>
                <a:lnTo>
                  <a:pt x="786515" y="371964"/>
                </a:lnTo>
                <a:lnTo>
                  <a:pt x="753277" y="306663"/>
                </a:lnTo>
                <a:lnTo>
                  <a:pt x="731039" y="275582"/>
                </a:lnTo>
                <a:lnTo>
                  <a:pt x="705264" y="245670"/>
                </a:lnTo>
                <a:lnTo>
                  <a:pt x="676106" y="217019"/>
                </a:lnTo>
                <a:lnTo>
                  <a:pt x="643721" y="189722"/>
                </a:lnTo>
                <a:lnTo>
                  <a:pt x="608266" y="163870"/>
                </a:lnTo>
                <a:lnTo>
                  <a:pt x="569896" y="139557"/>
                </a:lnTo>
                <a:lnTo>
                  <a:pt x="528767" y="116873"/>
                </a:lnTo>
                <a:lnTo>
                  <a:pt x="485035" y="95913"/>
                </a:lnTo>
                <a:lnTo>
                  <a:pt x="438855" y="76767"/>
                </a:lnTo>
                <a:lnTo>
                  <a:pt x="390383" y="59528"/>
                </a:lnTo>
                <a:lnTo>
                  <a:pt x="339775" y="44288"/>
                </a:lnTo>
                <a:lnTo>
                  <a:pt x="287188" y="31140"/>
                </a:lnTo>
                <a:lnTo>
                  <a:pt x="232776" y="20175"/>
                </a:lnTo>
                <a:lnTo>
                  <a:pt x="176695" y="11487"/>
                </a:lnTo>
                <a:lnTo>
                  <a:pt x="119101" y="5166"/>
                </a:lnTo>
                <a:lnTo>
                  <a:pt x="60151" y="1307"/>
                </a:lnTo>
                <a:lnTo>
                  <a:pt x="0" y="0"/>
                </a:lnTo>
                <a:lnTo>
                  <a:pt x="26799" y="44062"/>
                </a:lnTo>
                <a:lnTo>
                  <a:pt x="50919" y="88518"/>
                </a:lnTo>
                <a:lnTo>
                  <a:pt x="72358" y="133326"/>
                </a:lnTo>
                <a:lnTo>
                  <a:pt x="91118" y="178446"/>
                </a:lnTo>
                <a:lnTo>
                  <a:pt x="107198" y="223835"/>
                </a:lnTo>
                <a:lnTo>
                  <a:pt x="120598" y="269452"/>
                </a:lnTo>
                <a:lnTo>
                  <a:pt x="131318" y="315256"/>
                </a:lnTo>
                <a:lnTo>
                  <a:pt x="139357" y="361205"/>
                </a:lnTo>
                <a:lnTo>
                  <a:pt x="144717" y="407257"/>
                </a:lnTo>
                <a:lnTo>
                  <a:pt x="147397" y="453372"/>
                </a:lnTo>
                <a:lnTo>
                  <a:pt x="147397" y="499508"/>
                </a:lnTo>
                <a:lnTo>
                  <a:pt x="144717" y="545623"/>
                </a:lnTo>
                <a:lnTo>
                  <a:pt x="139357" y="591675"/>
                </a:lnTo>
                <a:lnTo>
                  <a:pt x="131318" y="637624"/>
                </a:lnTo>
                <a:lnTo>
                  <a:pt x="120598" y="683428"/>
                </a:lnTo>
                <a:lnTo>
                  <a:pt x="107198" y="729045"/>
                </a:lnTo>
                <a:lnTo>
                  <a:pt x="91118" y="774434"/>
                </a:lnTo>
                <a:lnTo>
                  <a:pt x="72358" y="819554"/>
                </a:lnTo>
                <a:lnTo>
                  <a:pt x="50919" y="864362"/>
                </a:lnTo>
                <a:lnTo>
                  <a:pt x="26799" y="908818"/>
                </a:lnTo>
                <a:lnTo>
                  <a:pt x="0" y="952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696" y="4763008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7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0696" y="5261609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7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1423" y="5001133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1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4770" y="5030851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>
                <a:moveTo>
                  <a:pt x="0" y="0"/>
                </a:moveTo>
                <a:lnTo>
                  <a:pt x="6449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6385" y="5715787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12"/>
                </a:lnTo>
                <a:lnTo>
                  <a:pt x="349250" y="761212"/>
                </a:lnTo>
                <a:lnTo>
                  <a:pt x="396646" y="757738"/>
                </a:lnTo>
                <a:lnTo>
                  <a:pt x="442104" y="747617"/>
                </a:lnTo>
                <a:lnTo>
                  <a:pt x="485205" y="731303"/>
                </a:lnTo>
                <a:lnTo>
                  <a:pt x="525535" y="709250"/>
                </a:lnTo>
                <a:lnTo>
                  <a:pt x="562677" y="681910"/>
                </a:lnTo>
                <a:lnTo>
                  <a:pt x="596217" y="649738"/>
                </a:lnTo>
                <a:lnTo>
                  <a:pt x="625737" y="613186"/>
                </a:lnTo>
                <a:lnTo>
                  <a:pt x="650823" y="572708"/>
                </a:lnTo>
                <a:lnTo>
                  <a:pt x="671058" y="528758"/>
                </a:lnTo>
                <a:lnTo>
                  <a:pt x="686026" y="481789"/>
                </a:lnTo>
                <a:lnTo>
                  <a:pt x="695312" y="432253"/>
                </a:lnTo>
                <a:lnTo>
                  <a:pt x="698500" y="380606"/>
                </a:lnTo>
                <a:lnTo>
                  <a:pt x="695312" y="328961"/>
                </a:lnTo>
                <a:lnTo>
                  <a:pt x="686026" y="279427"/>
                </a:lnTo>
                <a:lnTo>
                  <a:pt x="671058" y="232459"/>
                </a:lnTo>
                <a:lnTo>
                  <a:pt x="650823" y="188509"/>
                </a:lnTo>
                <a:lnTo>
                  <a:pt x="625737" y="148031"/>
                </a:lnTo>
                <a:lnTo>
                  <a:pt x="596217" y="111479"/>
                </a:lnTo>
                <a:lnTo>
                  <a:pt x="562677" y="79305"/>
                </a:lnTo>
                <a:lnTo>
                  <a:pt x="525535" y="51965"/>
                </a:lnTo>
                <a:lnTo>
                  <a:pt x="485205" y="29910"/>
                </a:lnTo>
                <a:lnTo>
                  <a:pt x="442104" y="13595"/>
                </a:lnTo>
                <a:lnTo>
                  <a:pt x="396646" y="3474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6385" y="5715787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4"/>
                </a:lnTo>
                <a:lnTo>
                  <a:pt x="442104" y="13595"/>
                </a:lnTo>
                <a:lnTo>
                  <a:pt x="485205" y="29910"/>
                </a:lnTo>
                <a:lnTo>
                  <a:pt x="525535" y="51965"/>
                </a:lnTo>
                <a:lnTo>
                  <a:pt x="562677" y="79305"/>
                </a:lnTo>
                <a:lnTo>
                  <a:pt x="596217" y="111479"/>
                </a:lnTo>
                <a:lnTo>
                  <a:pt x="625737" y="148031"/>
                </a:lnTo>
                <a:lnTo>
                  <a:pt x="650823" y="188509"/>
                </a:lnTo>
                <a:lnTo>
                  <a:pt x="671058" y="232459"/>
                </a:lnTo>
                <a:lnTo>
                  <a:pt x="686026" y="279427"/>
                </a:lnTo>
                <a:lnTo>
                  <a:pt x="695312" y="328961"/>
                </a:lnTo>
                <a:lnTo>
                  <a:pt x="698500" y="380606"/>
                </a:lnTo>
                <a:lnTo>
                  <a:pt x="695312" y="432253"/>
                </a:lnTo>
                <a:lnTo>
                  <a:pt x="686026" y="481789"/>
                </a:lnTo>
                <a:lnTo>
                  <a:pt x="671058" y="528758"/>
                </a:lnTo>
                <a:lnTo>
                  <a:pt x="650823" y="572708"/>
                </a:lnTo>
                <a:lnTo>
                  <a:pt x="625737" y="613186"/>
                </a:lnTo>
                <a:lnTo>
                  <a:pt x="596217" y="649738"/>
                </a:lnTo>
                <a:lnTo>
                  <a:pt x="562677" y="681910"/>
                </a:lnTo>
                <a:lnTo>
                  <a:pt x="525535" y="709250"/>
                </a:lnTo>
                <a:lnTo>
                  <a:pt x="485205" y="731303"/>
                </a:lnTo>
                <a:lnTo>
                  <a:pt x="442104" y="747617"/>
                </a:lnTo>
                <a:lnTo>
                  <a:pt x="396646" y="757738"/>
                </a:lnTo>
                <a:lnTo>
                  <a:pt x="349250" y="761212"/>
                </a:lnTo>
                <a:lnTo>
                  <a:pt x="0" y="7612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6385" y="4620005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38"/>
                </a:lnTo>
                <a:lnTo>
                  <a:pt x="349250" y="761238"/>
                </a:lnTo>
                <a:lnTo>
                  <a:pt x="396646" y="757762"/>
                </a:lnTo>
                <a:lnTo>
                  <a:pt x="442104" y="747640"/>
                </a:lnTo>
                <a:lnTo>
                  <a:pt x="485205" y="731323"/>
                </a:lnTo>
                <a:lnTo>
                  <a:pt x="525535" y="709266"/>
                </a:lnTo>
                <a:lnTo>
                  <a:pt x="562677" y="681923"/>
                </a:lnTo>
                <a:lnTo>
                  <a:pt x="596217" y="649747"/>
                </a:lnTo>
                <a:lnTo>
                  <a:pt x="625737" y="613193"/>
                </a:lnTo>
                <a:lnTo>
                  <a:pt x="650823" y="572713"/>
                </a:lnTo>
                <a:lnTo>
                  <a:pt x="671058" y="528762"/>
                </a:lnTo>
                <a:lnTo>
                  <a:pt x="686026" y="481793"/>
                </a:lnTo>
                <a:lnTo>
                  <a:pt x="695312" y="432261"/>
                </a:lnTo>
                <a:lnTo>
                  <a:pt x="698500" y="380619"/>
                </a:lnTo>
                <a:lnTo>
                  <a:pt x="695312" y="328976"/>
                </a:lnTo>
                <a:lnTo>
                  <a:pt x="686026" y="279444"/>
                </a:lnTo>
                <a:lnTo>
                  <a:pt x="671058" y="232475"/>
                </a:lnTo>
                <a:lnTo>
                  <a:pt x="650823" y="188524"/>
                </a:lnTo>
                <a:lnTo>
                  <a:pt x="625737" y="148044"/>
                </a:lnTo>
                <a:lnTo>
                  <a:pt x="596217" y="111490"/>
                </a:lnTo>
                <a:lnTo>
                  <a:pt x="562677" y="79314"/>
                </a:lnTo>
                <a:lnTo>
                  <a:pt x="525535" y="51971"/>
                </a:lnTo>
                <a:lnTo>
                  <a:pt x="485205" y="29914"/>
                </a:lnTo>
                <a:lnTo>
                  <a:pt x="442104" y="13597"/>
                </a:lnTo>
                <a:lnTo>
                  <a:pt x="396646" y="3475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6385" y="4620005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5"/>
                </a:lnTo>
                <a:lnTo>
                  <a:pt x="442104" y="13597"/>
                </a:lnTo>
                <a:lnTo>
                  <a:pt x="485205" y="29914"/>
                </a:lnTo>
                <a:lnTo>
                  <a:pt x="525535" y="51971"/>
                </a:lnTo>
                <a:lnTo>
                  <a:pt x="562677" y="79314"/>
                </a:lnTo>
                <a:lnTo>
                  <a:pt x="596217" y="111490"/>
                </a:lnTo>
                <a:lnTo>
                  <a:pt x="625737" y="148044"/>
                </a:lnTo>
                <a:lnTo>
                  <a:pt x="650823" y="188524"/>
                </a:lnTo>
                <a:lnTo>
                  <a:pt x="671058" y="232475"/>
                </a:lnTo>
                <a:lnTo>
                  <a:pt x="686026" y="279444"/>
                </a:lnTo>
                <a:lnTo>
                  <a:pt x="695312" y="328976"/>
                </a:lnTo>
                <a:lnTo>
                  <a:pt x="698500" y="380619"/>
                </a:lnTo>
                <a:lnTo>
                  <a:pt x="695312" y="432261"/>
                </a:lnTo>
                <a:lnTo>
                  <a:pt x="686026" y="481793"/>
                </a:lnTo>
                <a:lnTo>
                  <a:pt x="671058" y="528762"/>
                </a:lnTo>
                <a:lnTo>
                  <a:pt x="650823" y="572713"/>
                </a:lnTo>
                <a:lnTo>
                  <a:pt x="625737" y="613193"/>
                </a:lnTo>
                <a:lnTo>
                  <a:pt x="596217" y="649747"/>
                </a:lnTo>
                <a:lnTo>
                  <a:pt x="562677" y="681923"/>
                </a:lnTo>
                <a:lnTo>
                  <a:pt x="525535" y="709266"/>
                </a:lnTo>
                <a:lnTo>
                  <a:pt x="485205" y="731323"/>
                </a:lnTo>
                <a:lnTo>
                  <a:pt x="442104" y="747640"/>
                </a:lnTo>
                <a:lnTo>
                  <a:pt x="396646" y="757762"/>
                </a:lnTo>
                <a:lnTo>
                  <a:pt x="349250" y="761238"/>
                </a:lnTo>
                <a:lnTo>
                  <a:pt x="0" y="7612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6385" y="3429000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38"/>
                </a:lnTo>
                <a:lnTo>
                  <a:pt x="349250" y="761238"/>
                </a:lnTo>
                <a:lnTo>
                  <a:pt x="396646" y="757762"/>
                </a:lnTo>
                <a:lnTo>
                  <a:pt x="442104" y="747640"/>
                </a:lnTo>
                <a:lnTo>
                  <a:pt x="485205" y="731323"/>
                </a:lnTo>
                <a:lnTo>
                  <a:pt x="525535" y="709266"/>
                </a:lnTo>
                <a:lnTo>
                  <a:pt x="562677" y="681923"/>
                </a:lnTo>
                <a:lnTo>
                  <a:pt x="596217" y="649747"/>
                </a:lnTo>
                <a:lnTo>
                  <a:pt x="625737" y="613193"/>
                </a:lnTo>
                <a:lnTo>
                  <a:pt x="650823" y="572713"/>
                </a:lnTo>
                <a:lnTo>
                  <a:pt x="671058" y="528762"/>
                </a:lnTo>
                <a:lnTo>
                  <a:pt x="686026" y="481793"/>
                </a:lnTo>
                <a:lnTo>
                  <a:pt x="695312" y="432261"/>
                </a:lnTo>
                <a:lnTo>
                  <a:pt x="698500" y="380619"/>
                </a:lnTo>
                <a:lnTo>
                  <a:pt x="695312" y="328976"/>
                </a:lnTo>
                <a:lnTo>
                  <a:pt x="686026" y="279444"/>
                </a:lnTo>
                <a:lnTo>
                  <a:pt x="671058" y="232475"/>
                </a:lnTo>
                <a:lnTo>
                  <a:pt x="650823" y="188524"/>
                </a:lnTo>
                <a:lnTo>
                  <a:pt x="625737" y="148044"/>
                </a:lnTo>
                <a:lnTo>
                  <a:pt x="596217" y="111490"/>
                </a:lnTo>
                <a:lnTo>
                  <a:pt x="562677" y="79314"/>
                </a:lnTo>
                <a:lnTo>
                  <a:pt x="525535" y="51971"/>
                </a:lnTo>
                <a:lnTo>
                  <a:pt x="485205" y="29914"/>
                </a:lnTo>
                <a:lnTo>
                  <a:pt x="442104" y="13597"/>
                </a:lnTo>
                <a:lnTo>
                  <a:pt x="396646" y="3475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6385" y="3429000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5"/>
                </a:lnTo>
                <a:lnTo>
                  <a:pt x="442104" y="13597"/>
                </a:lnTo>
                <a:lnTo>
                  <a:pt x="485205" y="29914"/>
                </a:lnTo>
                <a:lnTo>
                  <a:pt x="525535" y="51971"/>
                </a:lnTo>
                <a:lnTo>
                  <a:pt x="562677" y="79314"/>
                </a:lnTo>
                <a:lnTo>
                  <a:pt x="596217" y="111490"/>
                </a:lnTo>
                <a:lnTo>
                  <a:pt x="625737" y="148044"/>
                </a:lnTo>
                <a:lnTo>
                  <a:pt x="650823" y="188524"/>
                </a:lnTo>
                <a:lnTo>
                  <a:pt x="671058" y="232475"/>
                </a:lnTo>
                <a:lnTo>
                  <a:pt x="686026" y="279444"/>
                </a:lnTo>
                <a:lnTo>
                  <a:pt x="695312" y="328976"/>
                </a:lnTo>
                <a:lnTo>
                  <a:pt x="698500" y="380619"/>
                </a:lnTo>
                <a:lnTo>
                  <a:pt x="695312" y="432261"/>
                </a:lnTo>
                <a:lnTo>
                  <a:pt x="686026" y="481793"/>
                </a:lnTo>
                <a:lnTo>
                  <a:pt x="671058" y="528762"/>
                </a:lnTo>
                <a:lnTo>
                  <a:pt x="650823" y="572713"/>
                </a:lnTo>
                <a:lnTo>
                  <a:pt x="625737" y="613193"/>
                </a:lnTo>
                <a:lnTo>
                  <a:pt x="596217" y="649747"/>
                </a:lnTo>
                <a:lnTo>
                  <a:pt x="562677" y="681923"/>
                </a:lnTo>
                <a:lnTo>
                  <a:pt x="525535" y="709266"/>
                </a:lnTo>
                <a:lnTo>
                  <a:pt x="485205" y="731323"/>
                </a:lnTo>
                <a:lnTo>
                  <a:pt x="442104" y="747640"/>
                </a:lnTo>
                <a:lnTo>
                  <a:pt x="396646" y="757762"/>
                </a:lnTo>
                <a:lnTo>
                  <a:pt x="349250" y="761238"/>
                </a:lnTo>
                <a:lnTo>
                  <a:pt x="0" y="7612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4885" y="381012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79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7234" y="3810127"/>
            <a:ext cx="0" cy="953135"/>
          </a:xfrm>
          <a:custGeom>
            <a:avLst/>
            <a:gdLst/>
            <a:ahLst/>
            <a:cxnLst/>
            <a:rect l="l" t="t" r="r" b="b"/>
            <a:pathLst>
              <a:path h="953135">
                <a:moveTo>
                  <a:pt x="0" y="0"/>
                </a:moveTo>
                <a:lnTo>
                  <a:pt x="0" y="9528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1423" y="609692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79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7234" y="5255259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0"/>
                </a:moveTo>
                <a:lnTo>
                  <a:pt x="0" y="8384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0129" y="3581527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893"/>
                </a:lnTo>
                <a:lnTo>
                  <a:pt x="11158" y="65008"/>
                </a:lnTo>
                <a:lnTo>
                  <a:pt x="23268" y="73193"/>
                </a:lnTo>
                <a:lnTo>
                  <a:pt x="38100" y="76200"/>
                </a:lnTo>
                <a:lnTo>
                  <a:pt x="52931" y="73193"/>
                </a:lnTo>
                <a:lnTo>
                  <a:pt x="65041" y="65008"/>
                </a:lnTo>
                <a:lnTo>
                  <a:pt x="73206" y="52893"/>
                </a:lnTo>
                <a:lnTo>
                  <a:pt x="74914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2456815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4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4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0129" y="4724908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893"/>
                </a:lnTo>
                <a:lnTo>
                  <a:pt x="11158" y="65008"/>
                </a:lnTo>
                <a:lnTo>
                  <a:pt x="23268" y="73193"/>
                </a:lnTo>
                <a:lnTo>
                  <a:pt x="38100" y="76200"/>
                </a:lnTo>
                <a:lnTo>
                  <a:pt x="52931" y="73193"/>
                </a:lnTo>
                <a:lnTo>
                  <a:pt x="65041" y="65008"/>
                </a:lnTo>
                <a:lnTo>
                  <a:pt x="73206" y="52893"/>
                </a:lnTo>
                <a:lnTo>
                  <a:pt x="74914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2456815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4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4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0129" y="6249390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4918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  <a:path w="2456815" h="76200">
                <a:moveTo>
                  <a:pt x="74918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8" y="44450"/>
                </a:lnTo>
                <a:lnTo>
                  <a:pt x="76200" y="38100"/>
                </a:lnTo>
                <a:lnTo>
                  <a:pt x="74918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8" y="31750"/>
                </a:lnTo>
                <a:lnTo>
                  <a:pt x="76200" y="38100"/>
                </a:lnTo>
                <a:lnTo>
                  <a:pt x="74918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3694" y="4000753"/>
            <a:ext cx="76200" cy="2325370"/>
          </a:xfrm>
          <a:custGeom>
            <a:avLst/>
            <a:gdLst/>
            <a:ahLst/>
            <a:cxnLst/>
            <a:rect l="l" t="t" r="r" b="b"/>
            <a:pathLst>
              <a:path w="76200" h="2325370">
                <a:moveTo>
                  <a:pt x="31750" y="2249921"/>
                </a:moveTo>
                <a:lnTo>
                  <a:pt x="23306" y="2251630"/>
                </a:lnTo>
                <a:lnTo>
                  <a:pt x="11191" y="2259795"/>
                </a:lnTo>
                <a:lnTo>
                  <a:pt x="3006" y="2271905"/>
                </a:lnTo>
                <a:lnTo>
                  <a:pt x="0" y="2286736"/>
                </a:lnTo>
                <a:lnTo>
                  <a:pt x="3006" y="2301567"/>
                </a:lnTo>
                <a:lnTo>
                  <a:pt x="11191" y="2313678"/>
                </a:lnTo>
                <a:lnTo>
                  <a:pt x="23306" y="2321842"/>
                </a:lnTo>
                <a:lnTo>
                  <a:pt x="38100" y="2324836"/>
                </a:lnTo>
                <a:lnTo>
                  <a:pt x="52947" y="2321842"/>
                </a:lnTo>
                <a:lnTo>
                  <a:pt x="65055" y="2313678"/>
                </a:lnTo>
                <a:lnTo>
                  <a:pt x="73211" y="2301567"/>
                </a:lnTo>
                <a:lnTo>
                  <a:pt x="76200" y="2286736"/>
                </a:lnTo>
                <a:lnTo>
                  <a:pt x="31750" y="2286736"/>
                </a:lnTo>
                <a:lnTo>
                  <a:pt x="31750" y="2249921"/>
                </a:lnTo>
                <a:close/>
              </a:path>
              <a:path w="76200" h="2325370">
                <a:moveTo>
                  <a:pt x="38100" y="2248636"/>
                </a:moveTo>
                <a:lnTo>
                  <a:pt x="31772" y="2249917"/>
                </a:lnTo>
                <a:lnTo>
                  <a:pt x="31750" y="2286736"/>
                </a:lnTo>
                <a:lnTo>
                  <a:pt x="44450" y="2286736"/>
                </a:lnTo>
                <a:lnTo>
                  <a:pt x="44450" y="2249917"/>
                </a:lnTo>
                <a:lnTo>
                  <a:pt x="38100" y="2248636"/>
                </a:lnTo>
                <a:close/>
              </a:path>
              <a:path w="76200" h="2325370">
                <a:moveTo>
                  <a:pt x="44450" y="2249917"/>
                </a:moveTo>
                <a:lnTo>
                  <a:pt x="44450" y="2286736"/>
                </a:lnTo>
                <a:lnTo>
                  <a:pt x="76200" y="2286736"/>
                </a:lnTo>
                <a:lnTo>
                  <a:pt x="73211" y="2271905"/>
                </a:lnTo>
                <a:lnTo>
                  <a:pt x="65055" y="2259795"/>
                </a:lnTo>
                <a:lnTo>
                  <a:pt x="52947" y="2251630"/>
                </a:lnTo>
                <a:lnTo>
                  <a:pt x="44450" y="2249917"/>
                </a:lnTo>
                <a:close/>
              </a:path>
              <a:path w="76200" h="2325370">
                <a:moveTo>
                  <a:pt x="44450" y="0"/>
                </a:moveTo>
                <a:lnTo>
                  <a:pt x="31750" y="0"/>
                </a:lnTo>
                <a:lnTo>
                  <a:pt x="31750" y="2249921"/>
                </a:lnTo>
                <a:lnTo>
                  <a:pt x="38100" y="2248636"/>
                </a:lnTo>
                <a:lnTo>
                  <a:pt x="44450" y="2248636"/>
                </a:lnTo>
                <a:lnTo>
                  <a:pt x="44450" y="0"/>
                </a:lnTo>
                <a:close/>
              </a:path>
              <a:path w="76200" h="2325370">
                <a:moveTo>
                  <a:pt x="44450" y="2248636"/>
                </a:moveTo>
                <a:lnTo>
                  <a:pt x="38100" y="2248636"/>
                </a:lnTo>
                <a:lnTo>
                  <a:pt x="44450" y="2249917"/>
                </a:lnTo>
                <a:lnTo>
                  <a:pt x="44450" y="2248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1795" y="400075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59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1479" y="5047741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0" y="286892"/>
                </a:lnTo>
                <a:lnTo>
                  <a:pt x="167512" y="143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1479" y="5047741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167512" y="143509"/>
                </a:lnTo>
                <a:lnTo>
                  <a:pt x="0" y="2868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6803" y="5146738"/>
            <a:ext cx="76707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4682" y="5763437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0" y="286905"/>
                </a:lnTo>
                <a:lnTo>
                  <a:pt x="167386" y="1434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4682" y="5763437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167386" y="143446"/>
                </a:lnTo>
                <a:lnTo>
                  <a:pt x="0" y="2869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879" y="5862421"/>
            <a:ext cx="76707" cy="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23694" y="5153659"/>
            <a:ext cx="1327785" cy="76200"/>
          </a:xfrm>
          <a:custGeom>
            <a:avLst/>
            <a:gdLst/>
            <a:ahLst/>
            <a:cxnLst/>
            <a:rect l="l" t="t" r="r" b="b"/>
            <a:pathLst>
              <a:path w="1327785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893"/>
                </a:lnTo>
                <a:lnTo>
                  <a:pt x="11191" y="65008"/>
                </a:lnTo>
                <a:lnTo>
                  <a:pt x="23306" y="73193"/>
                </a:lnTo>
                <a:lnTo>
                  <a:pt x="38100" y="76200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4917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2778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7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327785" h="76200">
                <a:moveTo>
                  <a:pt x="132778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17" y="44450"/>
                </a:lnTo>
                <a:lnTo>
                  <a:pt x="1327785" y="44450"/>
                </a:lnTo>
                <a:lnTo>
                  <a:pt x="1327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3288" y="5191759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6148" y="3581527"/>
            <a:ext cx="76200" cy="2325370"/>
          </a:xfrm>
          <a:custGeom>
            <a:avLst/>
            <a:gdLst/>
            <a:ahLst/>
            <a:cxnLst/>
            <a:rect l="l" t="t" r="r" b="b"/>
            <a:pathLst>
              <a:path w="76200" h="2325370">
                <a:moveTo>
                  <a:pt x="31750" y="74914"/>
                </a:moveTo>
                <a:lnTo>
                  <a:pt x="31750" y="2324836"/>
                </a:lnTo>
                <a:lnTo>
                  <a:pt x="44450" y="2324836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2325370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50" y="74914"/>
                </a:lnTo>
                <a:lnTo>
                  <a:pt x="44450" y="38100"/>
                </a:lnTo>
                <a:close/>
              </a:path>
              <a:path w="76200" h="2325370">
                <a:moveTo>
                  <a:pt x="44450" y="74914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14"/>
                </a:lnTo>
                <a:close/>
              </a:path>
              <a:path w="76200" h="232537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325370">
                <a:moveTo>
                  <a:pt x="76200" y="38100"/>
                </a:moveTo>
                <a:lnTo>
                  <a:pt x="44450" y="38100"/>
                </a:lnTo>
                <a:lnTo>
                  <a:pt x="44450" y="74914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9826" y="5906363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0785" y="5906363"/>
            <a:ext cx="967740" cy="0"/>
          </a:xfrm>
          <a:custGeom>
            <a:avLst/>
            <a:gdLst/>
            <a:ahLst/>
            <a:cxnLst/>
            <a:rect l="l" t="t" r="r" b="b"/>
            <a:pathLst>
              <a:path w="967739">
                <a:moveTo>
                  <a:pt x="0" y="0"/>
                </a:moveTo>
                <a:lnTo>
                  <a:pt x="9672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65933" y="4731258"/>
            <a:ext cx="76200" cy="1372235"/>
          </a:xfrm>
          <a:custGeom>
            <a:avLst/>
            <a:gdLst/>
            <a:ahLst/>
            <a:cxnLst/>
            <a:rect l="l" t="t" r="r" b="b"/>
            <a:pathLst>
              <a:path w="76200" h="1372235">
                <a:moveTo>
                  <a:pt x="31750" y="74914"/>
                </a:moveTo>
                <a:lnTo>
                  <a:pt x="31750" y="1372019"/>
                </a:lnTo>
                <a:lnTo>
                  <a:pt x="44450" y="1372019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1372235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27" y="74914"/>
                </a:lnTo>
                <a:lnTo>
                  <a:pt x="44450" y="38100"/>
                </a:lnTo>
                <a:close/>
              </a:path>
              <a:path w="76200" h="1372235">
                <a:moveTo>
                  <a:pt x="44450" y="74909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09"/>
                </a:lnTo>
                <a:close/>
              </a:path>
              <a:path w="76200" h="137223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1372235">
                <a:moveTo>
                  <a:pt x="76200" y="38100"/>
                </a:moveTo>
                <a:lnTo>
                  <a:pt x="44450" y="38100"/>
                </a:lnTo>
                <a:lnTo>
                  <a:pt x="44450" y="74909"/>
                </a:lnTo>
                <a:lnTo>
                  <a:pt x="52893" y="73193"/>
                </a:lnTo>
                <a:lnTo>
                  <a:pt x="65008" y="65008"/>
                </a:lnTo>
                <a:lnTo>
                  <a:pt x="73193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6701" y="6096927"/>
            <a:ext cx="1289685" cy="0"/>
          </a:xfrm>
          <a:custGeom>
            <a:avLst/>
            <a:gdLst/>
            <a:ahLst/>
            <a:cxnLst/>
            <a:rect l="l" t="t" r="r" b="b"/>
            <a:pathLst>
              <a:path w="1289685">
                <a:moveTo>
                  <a:pt x="0" y="0"/>
                </a:moveTo>
                <a:lnTo>
                  <a:pt x="12896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2140" y="345528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140" y="459892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140" y="5933338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11421" y="3455289"/>
            <a:ext cx="377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01580" y="4700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835" y="0"/>
                </a:lnTo>
              </a:path>
            </a:pathLst>
          </a:custGeom>
          <a:ln w="8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55270" y="470013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32" y="0"/>
                </a:lnTo>
              </a:path>
            </a:pathLst>
          </a:custGeom>
          <a:ln w="8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37152" y="4672494"/>
            <a:ext cx="1821814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i="1" spc="10" dirty="0">
                <a:latin typeface="Times New Roman"/>
                <a:cs typeface="Times New Roman"/>
              </a:rPr>
              <a:t>X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AC </a:t>
            </a:r>
            <a:r>
              <a:rPr sz="1750" spc="10" dirty="0">
                <a:latin typeface="Symbol"/>
                <a:cs typeface="Symbol"/>
              </a:rPr>
              <a:t>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BC </a:t>
            </a:r>
            <a:r>
              <a:rPr sz="1750" spc="10" dirty="0">
                <a:latin typeface="Symbol"/>
                <a:cs typeface="Symbol"/>
              </a:rPr>
              <a:t>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-130" dirty="0">
                <a:latin typeface="Times New Roman"/>
                <a:cs typeface="Times New Roman"/>
              </a:rPr>
              <a:t>ABC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37788" y="571688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44" y="0"/>
                </a:lnTo>
              </a:path>
            </a:pathLst>
          </a:custGeom>
          <a:ln w="9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40568" y="5698628"/>
            <a:ext cx="495934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40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BC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73702" y="457974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21" y="0"/>
                </a:lnTo>
              </a:path>
            </a:pathLst>
          </a:custGeom>
          <a:ln w="11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26973" y="4561071"/>
            <a:ext cx="45847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445" dirty="0">
                <a:latin typeface="Times New Roman"/>
                <a:cs typeface="Times New Roman"/>
              </a:rPr>
              <a:t>B</a:t>
            </a:r>
            <a:r>
              <a:rPr sz="2100" i="1" spc="27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443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30" y="2187909"/>
            <a:ext cx="6804659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0" marR="5080" indent="-1022985">
              <a:lnSpc>
                <a:spcPct val="1501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”memiliki </a:t>
            </a:r>
            <a:r>
              <a:rPr sz="3200" spc="-25" dirty="0">
                <a:latin typeface="Calibri"/>
                <a:cs typeface="Calibri"/>
              </a:rPr>
              <a:t>konsep </a:t>
            </a:r>
            <a:r>
              <a:rPr sz="3200" spc="-5" dirty="0">
                <a:latin typeface="Calibri"/>
                <a:cs typeface="Calibri"/>
              </a:rPr>
              <a:t>seperti dua buah saklar  </a:t>
            </a:r>
            <a:r>
              <a:rPr sz="3200" spc="-10" dirty="0">
                <a:latin typeface="Calibri"/>
                <a:cs typeface="Calibri"/>
              </a:rPr>
              <a:t>yang dipasangkan </a:t>
            </a:r>
            <a:r>
              <a:rPr sz="3200" spc="-20" dirty="0">
                <a:latin typeface="Calibri"/>
                <a:cs typeface="Calibri"/>
              </a:rPr>
              <a:t>secara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seri.”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380"/>
            <a:ext cx="655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4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22745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60" dirty="0">
                <a:latin typeface="Perpetua"/>
                <a:cs typeface="Perpetua"/>
              </a:rPr>
              <a:t>Tabel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Kebenaran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2508250"/>
          <a:ext cx="4057650" cy="373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1035050"/>
                <a:gridCol w="1036319"/>
                <a:gridCol w="1035050"/>
              </a:tblGrid>
              <a:tr h="41275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846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40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623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876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50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33830"/>
            <a:ext cx="55505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rangkaian </a:t>
            </a: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5" dirty="0">
                <a:latin typeface="Perpetua"/>
                <a:cs typeface="Perpetua"/>
              </a:rPr>
              <a:t>persamaan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Boolean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8382" y="3243707"/>
            <a:ext cx="168275" cy="351790"/>
          </a:xfrm>
          <a:custGeom>
            <a:avLst/>
            <a:gdLst/>
            <a:ahLst/>
            <a:cxnLst/>
            <a:rect l="l" t="t" r="r" b="b"/>
            <a:pathLst>
              <a:path w="168275" h="351789">
                <a:moveTo>
                  <a:pt x="0" y="0"/>
                </a:moveTo>
                <a:lnTo>
                  <a:pt x="0" y="351663"/>
                </a:lnTo>
                <a:lnTo>
                  <a:pt x="167894" y="175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8382" y="3243707"/>
            <a:ext cx="168275" cy="351790"/>
          </a:xfrm>
          <a:custGeom>
            <a:avLst/>
            <a:gdLst/>
            <a:ahLst/>
            <a:cxnLst/>
            <a:rect l="l" t="t" r="r" b="b"/>
            <a:pathLst>
              <a:path w="168275" h="351789">
                <a:moveTo>
                  <a:pt x="0" y="0"/>
                </a:moveTo>
                <a:lnTo>
                  <a:pt x="167894" y="175767"/>
                </a:lnTo>
                <a:lnTo>
                  <a:pt x="0" y="351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1674" y="3367595"/>
            <a:ext cx="76581" cy="103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747" y="3383026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38353" y="0"/>
                </a:moveTo>
                <a:lnTo>
                  <a:pt x="23485" y="2913"/>
                </a:lnTo>
                <a:lnTo>
                  <a:pt x="11318" y="11017"/>
                </a:lnTo>
                <a:lnTo>
                  <a:pt x="3081" y="23074"/>
                </a:lnTo>
                <a:lnTo>
                  <a:pt x="0" y="37846"/>
                </a:lnTo>
                <a:lnTo>
                  <a:pt x="2915" y="52714"/>
                </a:lnTo>
                <a:lnTo>
                  <a:pt x="11033" y="64881"/>
                </a:lnTo>
                <a:lnTo>
                  <a:pt x="23127" y="73118"/>
                </a:lnTo>
                <a:lnTo>
                  <a:pt x="37972" y="76200"/>
                </a:lnTo>
                <a:lnTo>
                  <a:pt x="52768" y="73286"/>
                </a:lnTo>
                <a:lnTo>
                  <a:pt x="64896" y="65182"/>
                </a:lnTo>
                <a:lnTo>
                  <a:pt x="73120" y="53125"/>
                </a:lnTo>
                <a:lnTo>
                  <a:pt x="74886" y="44654"/>
                </a:lnTo>
                <a:lnTo>
                  <a:pt x="38100" y="44450"/>
                </a:lnTo>
                <a:lnTo>
                  <a:pt x="38227" y="31750"/>
                </a:lnTo>
                <a:lnTo>
                  <a:pt x="74914" y="31750"/>
                </a:lnTo>
                <a:lnTo>
                  <a:pt x="73304" y="23485"/>
                </a:lnTo>
                <a:lnTo>
                  <a:pt x="65230" y="11318"/>
                </a:lnTo>
                <a:lnTo>
                  <a:pt x="53179" y="3081"/>
                </a:lnTo>
                <a:lnTo>
                  <a:pt x="38353" y="0"/>
                </a:lnTo>
                <a:close/>
              </a:path>
              <a:path w="631825" h="76200">
                <a:moveTo>
                  <a:pt x="74953" y="31954"/>
                </a:moveTo>
                <a:lnTo>
                  <a:pt x="76200" y="38353"/>
                </a:lnTo>
                <a:lnTo>
                  <a:pt x="74886" y="44654"/>
                </a:lnTo>
                <a:lnTo>
                  <a:pt x="631316" y="47751"/>
                </a:lnTo>
                <a:lnTo>
                  <a:pt x="631444" y="35051"/>
                </a:lnTo>
                <a:lnTo>
                  <a:pt x="74953" y="31954"/>
                </a:lnTo>
                <a:close/>
              </a:path>
              <a:path w="631825" h="76200">
                <a:moveTo>
                  <a:pt x="38227" y="31750"/>
                </a:moveTo>
                <a:lnTo>
                  <a:pt x="38100" y="44450"/>
                </a:lnTo>
                <a:lnTo>
                  <a:pt x="74886" y="44654"/>
                </a:lnTo>
                <a:lnTo>
                  <a:pt x="76200" y="38353"/>
                </a:lnTo>
                <a:lnTo>
                  <a:pt x="74953" y="31954"/>
                </a:lnTo>
                <a:lnTo>
                  <a:pt x="38227" y="31750"/>
                </a:lnTo>
                <a:close/>
              </a:path>
              <a:path w="631825" h="76200">
                <a:moveTo>
                  <a:pt x="74914" y="31750"/>
                </a:moveTo>
                <a:lnTo>
                  <a:pt x="38227" y="31750"/>
                </a:lnTo>
                <a:lnTo>
                  <a:pt x="74953" y="31954"/>
                </a:lnTo>
                <a:lnTo>
                  <a:pt x="749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3182" y="324535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349250" y="0"/>
                </a:moveTo>
                <a:lnTo>
                  <a:pt x="0" y="0"/>
                </a:lnTo>
                <a:lnTo>
                  <a:pt x="0" y="937767"/>
                </a:lnTo>
                <a:lnTo>
                  <a:pt x="349250" y="937767"/>
                </a:lnTo>
                <a:lnTo>
                  <a:pt x="389959" y="934613"/>
                </a:lnTo>
                <a:lnTo>
                  <a:pt x="429291" y="925384"/>
                </a:lnTo>
                <a:lnTo>
                  <a:pt x="466983" y="910432"/>
                </a:lnTo>
                <a:lnTo>
                  <a:pt x="502772" y="890109"/>
                </a:lnTo>
                <a:lnTo>
                  <a:pt x="536397" y="864767"/>
                </a:lnTo>
                <a:lnTo>
                  <a:pt x="567596" y="834758"/>
                </a:lnTo>
                <a:lnTo>
                  <a:pt x="596106" y="800433"/>
                </a:lnTo>
                <a:lnTo>
                  <a:pt x="621665" y="762145"/>
                </a:lnTo>
                <a:lnTo>
                  <a:pt x="644011" y="720245"/>
                </a:lnTo>
                <a:lnTo>
                  <a:pt x="662882" y="675085"/>
                </a:lnTo>
                <a:lnTo>
                  <a:pt x="678016" y="627017"/>
                </a:lnTo>
                <a:lnTo>
                  <a:pt x="689150" y="576393"/>
                </a:lnTo>
                <a:lnTo>
                  <a:pt x="696023" y="523564"/>
                </a:lnTo>
                <a:lnTo>
                  <a:pt x="698372" y="468883"/>
                </a:lnTo>
                <a:lnTo>
                  <a:pt x="696023" y="414203"/>
                </a:lnTo>
                <a:lnTo>
                  <a:pt x="689150" y="361374"/>
                </a:lnTo>
                <a:lnTo>
                  <a:pt x="678016" y="310750"/>
                </a:lnTo>
                <a:lnTo>
                  <a:pt x="662882" y="262682"/>
                </a:lnTo>
                <a:lnTo>
                  <a:pt x="644011" y="217522"/>
                </a:lnTo>
                <a:lnTo>
                  <a:pt x="621665" y="175622"/>
                </a:lnTo>
                <a:lnTo>
                  <a:pt x="596106" y="137334"/>
                </a:lnTo>
                <a:lnTo>
                  <a:pt x="567596" y="103009"/>
                </a:lnTo>
                <a:lnTo>
                  <a:pt x="536397" y="73000"/>
                </a:lnTo>
                <a:lnTo>
                  <a:pt x="502772" y="47658"/>
                </a:lnTo>
                <a:lnTo>
                  <a:pt x="466983" y="27335"/>
                </a:lnTo>
                <a:lnTo>
                  <a:pt x="429291" y="12383"/>
                </a:lnTo>
                <a:lnTo>
                  <a:pt x="389959" y="3154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3182" y="324535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0" y="0"/>
                </a:moveTo>
                <a:lnTo>
                  <a:pt x="349250" y="0"/>
                </a:lnTo>
                <a:lnTo>
                  <a:pt x="389959" y="3154"/>
                </a:lnTo>
                <a:lnTo>
                  <a:pt x="429291" y="12383"/>
                </a:lnTo>
                <a:lnTo>
                  <a:pt x="466983" y="27335"/>
                </a:lnTo>
                <a:lnTo>
                  <a:pt x="502772" y="47658"/>
                </a:lnTo>
                <a:lnTo>
                  <a:pt x="536397" y="73000"/>
                </a:lnTo>
                <a:lnTo>
                  <a:pt x="567596" y="103009"/>
                </a:lnTo>
                <a:lnTo>
                  <a:pt x="596106" y="137334"/>
                </a:lnTo>
                <a:lnTo>
                  <a:pt x="621665" y="175622"/>
                </a:lnTo>
                <a:lnTo>
                  <a:pt x="644011" y="217522"/>
                </a:lnTo>
                <a:lnTo>
                  <a:pt x="662882" y="262682"/>
                </a:lnTo>
                <a:lnTo>
                  <a:pt x="678016" y="310750"/>
                </a:lnTo>
                <a:lnTo>
                  <a:pt x="689150" y="361374"/>
                </a:lnTo>
                <a:lnTo>
                  <a:pt x="696023" y="414203"/>
                </a:lnTo>
                <a:lnTo>
                  <a:pt x="698372" y="468883"/>
                </a:lnTo>
                <a:lnTo>
                  <a:pt x="696023" y="523564"/>
                </a:lnTo>
                <a:lnTo>
                  <a:pt x="689150" y="576393"/>
                </a:lnTo>
                <a:lnTo>
                  <a:pt x="678016" y="627017"/>
                </a:lnTo>
                <a:lnTo>
                  <a:pt x="662882" y="675085"/>
                </a:lnTo>
                <a:lnTo>
                  <a:pt x="644011" y="720245"/>
                </a:lnTo>
                <a:lnTo>
                  <a:pt x="621665" y="762145"/>
                </a:lnTo>
                <a:lnTo>
                  <a:pt x="596106" y="800433"/>
                </a:lnTo>
                <a:lnTo>
                  <a:pt x="567596" y="834758"/>
                </a:lnTo>
                <a:lnTo>
                  <a:pt x="536397" y="864767"/>
                </a:lnTo>
                <a:lnTo>
                  <a:pt x="502772" y="890109"/>
                </a:lnTo>
                <a:lnTo>
                  <a:pt x="466983" y="910432"/>
                </a:lnTo>
                <a:lnTo>
                  <a:pt x="429291" y="925384"/>
                </a:lnTo>
                <a:lnTo>
                  <a:pt x="389959" y="934613"/>
                </a:lnTo>
                <a:lnTo>
                  <a:pt x="349250" y="937767"/>
                </a:lnTo>
                <a:lnTo>
                  <a:pt x="0" y="9377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4488" y="3676141"/>
            <a:ext cx="1489075" cy="76200"/>
          </a:xfrm>
          <a:custGeom>
            <a:avLst/>
            <a:gdLst/>
            <a:ahLst/>
            <a:cxnLst/>
            <a:rect l="l" t="t" r="r" b="b"/>
            <a:pathLst>
              <a:path w="1489075" h="76200">
                <a:moveTo>
                  <a:pt x="38227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3" y="76199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7" y="44530"/>
                </a:lnTo>
                <a:lnTo>
                  <a:pt x="38100" y="44449"/>
                </a:lnTo>
                <a:lnTo>
                  <a:pt x="38100" y="31749"/>
                </a:lnTo>
                <a:lnTo>
                  <a:pt x="74918" y="31749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7" y="0"/>
                </a:lnTo>
                <a:close/>
              </a:path>
              <a:path w="1489075" h="76200">
                <a:moveTo>
                  <a:pt x="74934" y="31830"/>
                </a:moveTo>
                <a:lnTo>
                  <a:pt x="76200" y="38099"/>
                </a:lnTo>
                <a:lnTo>
                  <a:pt x="74897" y="44530"/>
                </a:lnTo>
                <a:lnTo>
                  <a:pt x="1488694" y="47624"/>
                </a:lnTo>
                <a:lnTo>
                  <a:pt x="1488694" y="34924"/>
                </a:lnTo>
                <a:lnTo>
                  <a:pt x="74934" y="31830"/>
                </a:lnTo>
                <a:close/>
              </a:path>
              <a:path w="1489075" h="76200">
                <a:moveTo>
                  <a:pt x="38100" y="31749"/>
                </a:moveTo>
                <a:lnTo>
                  <a:pt x="38100" y="44449"/>
                </a:lnTo>
                <a:lnTo>
                  <a:pt x="74897" y="44530"/>
                </a:lnTo>
                <a:lnTo>
                  <a:pt x="76200" y="38099"/>
                </a:lnTo>
                <a:lnTo>
                  <a:pt x="74934" y="31830"/>
                </a:lnTo>
                <a:lnTo>
                  <a:pt x="38100" y="31749"/>
                </a:lnTo>
                <a:close/>
              </a:path>
              <a:path w="1489075" h="76200">
                <a:moveTo>
                  <a:pt x="74918" y="31749"/>
                </a:moveTo>
                <a:lnTo>
                  <a:pt x="38100" y="31749"/>
                </a:lnTo>
                <a:lnTo>
                  <a:pt x="74934" y="31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4488" y="3910584"/>
            <a:ext cx="1489075" cy="76200"/>
          </a:xfrm>
          <a:custGeom>
            <a:avLst/>
            <a:gdLst/>
            <a:ahLst/>
            <a:cxnLst/>
            <a:rect l="l" t="t" r="r" b="b"/>
            <a:pathLst>
              <a:path w="1489075" h="76200">
                <a:moveTo>
                  <a:pt x="38227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3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7" y="4453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7" y="0"/>
                </a:lnTo>
                <a:close/>
              </a:path>
              <a:path w="1489075" h="76200">
                <a:moveTo>
                  <a:pt x="74934" y="31830"/>
                </a:moveTo>
                <a:lnTo>
                  <a:pt x="76200" y="38100"/>
                </a:lnTo>
                <a:lnTo>
                  <a:pt x="74897" y="44530"/>
                </a:lnTo>
                <a:lnTo>
                  <a:pt x="1488694" y="47625"/>
                </a:lnTo>
                <a:lnTo>
                  <a:pt x="1488694" y="34925"/>
                </a:lnTo>
                <a:lnTo>
                  <a:pt x="74934" y="31830"/>
                </a:lnTo>
                <a:close/>
              </a:path>
              <a:path w="1489075" h="76200">
                <a:moveTo>
                  <a:pt x="38100" y="31750"/>
                </a:moveTo>
                <a:lnTo>
                  <a:pt x="38100" y="44450"/>
                </a:lnTo>
                <a:lnTo>
                  <a:pt x="74897" y="44530"/>
                </a:lnTo>
                <a:lnTo>
                  <a:pt x="76200" y="38100"/>
                </a:lnTo>
                <a:lnTo>
                  <a:pt x="74934" y="31830"/>
                </a:lnTo>
                <a:lnTo>
                  <a:pt x="38100" y="31750"/>
                </a:lnTo>
                <a:close/>
              </a:path>
              <a:path w="1489075" h="76200">
                <a:moveTo>
                  <a:pt x="74918" y="31750"/>
                </a:moveTo>
                <a:lnTo>
                  <a:pt x="38100" y="31750"/>
                </a:lnTo>
                <a:lnTo>
                  <a:pt x="74934" y="31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9979" y="4476115"/>
            <a:ext cx="806450" cy="1172210"/>
          </a:xfrm>
          <a:custGeom>
            <a:avLst/>
            <a:gdLst/>
            <a:ahLst/>
            <a:cxnLst/>
            <a:rect l="l" t="t" r="r" b="b"/>
            <a:pathLst>
              <a:path w="806450" h="1172210">
                <a:moveTo>
                  <a:pt x="0" y="0"/>
                </a:moveTo>
                <a:lnTo>
                  <a:pt x="22706" y="45493"/>
                </a:lnTo>
                <a:lnTo>
                  <a:pt x="43520" y="91334"/>
                </a:lnTo>
                <a:lnTo>
                  <a:pt x="62442" y="137495"/>
                </a:lnTo>
                <a:lnTo>
                  <a:pt x="79472" y="183943"/>
                </a:lnTo>
                <a:lnTo>
                  <a:pt x="94609" y="230650"/>
                </a:lnTo>
                <a:lnTo>
                  <a:pt x="107855" y="277584"/>
                </a:lnTo>
                <a:lnTo>
                  <a:pt x="119208" y="324715"/>
                </a:lnTo>
                <a:lnTo>
                  <a:pt x="128669" y="372013"/>
                </a:lnTo>
                <a:lnTo>
                  <a:pt x="136238" y="419447"/>
                </a:lnTo>
                <a:lnTo>
                  <a:pt x="141914" y="466988"/>
                </a:lnTo>
                <a:lnTo>
                  <a:pt x="145699" y="514604"/>
                </a:lnTo>
                <a:lnTo>
                  <a:pt x="147591" y="562266"/>
                </a:lnTo>
                <a:lnTo>
                  <a:pt x="147591" y="609943"/>
                </a:lnTo>
                <a:lnTo>
                  <a:pt x="145699" y="657605"/>
                </a:lnTo>
                <a:lnTo>
                  <a:pt x="141914" y="705221"/>
                </a:lnTo>
                <a:lnTo>
                  <a:pt x="136238" y="752762"/>
                </a:lnTo>
                <a:lnTo>
                  <a:pt x="128669" y="800196"/>
                </a:lnTo>
                <a:lnTo>
                  <a:pt x="119208" y="847494"/>
                </a:lnTo>
                <a:lnTo>
                  <a:pt x="107855" y="894625"/>
                </a:lnTo>
                <a:lnTo>
                  <a:pt x="94609" y="941559"/>
                </a:lnTo>
                <a:lnTo>
                  <a:pt x="79472" y="988266"/>
                </a:lnTo>
                <a:lnTo>
                  <a:pt x="62442" y="1034714"/>
                </a:lnTo>
                <a:lnTo>
                  <a:pt x="43520" y="1080875"/>
                </a:lnTo>
                <a:lnTo>
                  <a:pt x="22706" y="1126716"/>
                </a:lnTo>
                <a:lnTo>
                  <a:pt x="0" y="1172210"/>
                </a:lnTo>
                <a:lnTo>
                  <a:pt x="55182" y="1170857"/>
                </a:lnTo>
                <a:lnTo>
                  <a:pt x="109366" y="1166860"/>
                </a:lnTo>
                <a:lnTo>
                  <a:pt x="162432" y="1160303"/>
                </a:lnTo>
                <a:lnTo>
                  <a:pt x="214260" y="1151275"/>
                </a:lnTo>
                <a:lnTo>
                  <a:pt x="264729" y="1139863"/>
                </a:lnTo>
                <a:lnTo>
                  <a:pt x="313719" y="1126154"/>
                </a:lnTo>
                <a:lnTo>
                  <a:pt x="361111" y="1110236"/>
                </a:lnTo>
                <a:lnTo>
                  <a:pt x="406785" y="1092195"/>
                </a:lnTo>
                <a:lnTo>
                  <a:pt x="450621" y="1072119"/>
                </a:lnTo>
                <a:lnTo>
                  <a:pt x="492497" y="1050095"/>
                </a:lnTo>
                <a:lnTo>
                  <a:pt x="532296" y="1026211"/>
                </a:lnTo>
                <a:lnTo>
                  <a:pt x="569896" y="1000553"/>
                </a:lnTo>
                <a:lnTo>
                  <a:pt x="605178" y="973209"/>
                </a:lnTo>
                <a:lnTo>
                  <a:pt x="638021" y="944267"/>
                </a:lnTo>
                <a:lnTo>
                  <a:pt x="668306" y="913813"/>
                </a:lnTo>
                <a:lnTo>
                  <a:pt x="695912" y="881935"/>
                </a:lnTo>
                <a:lnTo>
                  <a:pt x="720721" y="848719"/>
                </a:lnTo>
                <a:lnTo>
                  <a:pt x="742610" y="814254"/>
                </a:lnTo>
                <a:lnTo>
                  <a:pt x="761461" y="778626"/>
                </a:lnTo>
                <a:lnTo>
                  <a:pt x="777154" y="741924"/>
                </a:lnTo>
                <a:lnTo>
                  <a:pt x="789569" y="704233"/>
                </a:lnTo>
                <a:lnTo>
                  <a:pt x="798585" y="665641"/>
                </a:lnTo>
                <a:lnTo>
                  <a:pt x="804082" y="626236"/>
                </a:lnTo>
                <a:lnTo>
                  <a:pt x="805942" y="586105"/>
                </a:lnTo>
                <a:lnTo>
                  <a:pt x="804082" y="545973"/>
                </a:lnTo>
                <a:lnTo>
                  <a:pt x="798585" y="506568"/>
                </a:lnTo>
                <a:lnTo>
                  <a:pt x="789569" y="467976"/>
                </a:lnTo>
                <a:lnTo>
                  <a:pt x="777154" y="430285"/>
                </a:lnTo>
                <a:lnTo>
                  <a:pt x="761461" y="393583"/>
                </a:lnTo>
                <a:lnTo>
                  <a:pt x="742610" y="357955"/>
                </a:lnTo>
                <a:lnTo>
                  <a:pt x="720721" y="323490"/>
                </a:lnTo>
                <a:lnTo>
                  <a:pt x="695912" y="290274"/>
                </a:lnTo>
                <a:lnTo>
                  <a:pt x="668306" y="258396"/>
                </a:lnTo>
                <a:lnTo>
                  <a:pt x="638021" y="227942"/>
                </a:lnTo>
                <a:lnTo>
                  <a:pt x="605178" y="199000"/>
                </a:lnTo>
                <a:lnTo>
                  <a:pt x="569896" y="171656"/>
                </a:lnTo>
                <a:lnTo>
                  <a:pt x="532296" y="145998"/>
                </a:lnTo>
                <a:lnTo>
                  <a:pt x="492497" y="122114"/>
                </a:lnTo>
                <a:lnTo>
                  <a:pt x="450621" y="100090"/>
                </a:lnTo>
                <a:lnTo>
                  <a:pt x="406785" y="80014"/>
                </a:lnTo>
                <a:lnTo>
                  <a:pt x="361111" y="61973"/>
                </a:lnTo>
                <a:lnTo>
                  <a:pt x="313719" y="46055"/>
                </a:lnTo>
                <a:lnTo>
                  <a:pt x="264729" y="32346"/>
                </a:lnTo>
                <a:lnTo>
                  <a:pt x="214260" y="20934"/>
                </a:lnTo>
                <a:lnTo>
                  <a:pt x="162432" y="11906"/>
                </a:lnTo>
                <a:lnTo>
                  <a:pt x="109366" y="5349"/>
                </a:lnTo>
                <a:lnTo>
                  <a:pt x="55182" y="13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9979" y="4476115"/>
            <a:ext cx="806450" cy="1172210"/>
          </a:xfrm>
          <a:custGeom>
            <a:avLst/>
            <a:gdLst/>
            <a:ahLst/>
            <a:cxnLst/>
            <a:rect l="l" t="t" r="r" b="b"/>
            <a:pathLst>
              <a:path w="806450" h="1172210">
                <a:moveTo>
                  <a:pt x="0" y="1172210"/>
                </a:moveTo>
                <a:lnTo>
                  <a:pt x="55182" y="1170857"/>
                </a:lnTo>
                <a:lnTo>
                  <a:pt x="109366" y="1166860"/>
                </a:lnTo>
                <a:lnTo>
                  <a:pt x="162432" y="1160303"/>
                </a:lnTo>
                <a:lnTo>
                  <a:pt x="214260" y="1151275"/>
                </a:lnTo>
                <a:lnTo>
                  <a:pt x="264729" y="1139863"/>
                </a:lnTo>
                <a:lnTo>
                  <a:pt x="313719" y="1126154"/>
                </a:lnTo>
                <a:lnTo>
                  <a:pt x="361111" y="1110236"/>
                </a:lnTo>
                <a:lnTo>
                  <a:pt x="406785" y="1092195"/>
                </a:lnTo>
                <a:lnTo>
                  <a:pt x="450621" y="1072119"/>
                </a:lnTo>
                <a:lnTo>
                  <a:pt x="492497" y="1050095"/>
                </a:lnTo>
                <a:lnTo>
                  <a:pt x="532296" y="1026211"/>
                </a:lnTo>
                <a:lnTo>
                  <a:pt x="569896" y="1000553"/>
                </a:lnTo>
                <a:lnTo>
                  <a:pt x="605178" y="973209"/>
                </a:lnTo>
                <a:lnTo>
                  <a:pt x="638021" y="944267"/>
                </a:lnTo>
                <a:lnTo>
                  <a:pt x="668306" y="913813"/>
                </a:lnTo>
                <a:lnTo>
                  <a:pt x="695912" y="881935"/>
                </a:lnTo>
                <a:lnTo>
                  <a:pt x="720721" y="848719"/>
                </a:lnTo>
                <a:lnTo>
                  <a:pt x="742610" y="814254"/>
                </a:lnTo>
                <a:lnTo>
                  <a:pt x="761461" y="778626"/>
                </a:lnTo>
                <a:lnTo>
                  <a:pt x="777154" y="741924"/>
                </a:lnTo>
                <a:lnTo>
                  <a:pt x="789569" y="704233"/>
                </a:lnTo>
                <a:lnTo>
                  <a:pt x="798585" y="665641"/>
                </a:lnTo>
                <a:lnTo>
                  <a:pt x="804082" y="626236"/>
                </a:lnTo>
                <a:lnTo>
                  <a:pt x="805942" y="586105"/>
                </a:lnTo>
                <a:lnTo>
                  <a:pt x="804082" y="545973"/>
                </a:lnTo>
                <a:lnTo>
                  <a:pt x="798585" y="506568"/>
                </a:lnTo>
                <a:lnTo>
                  <a:pt x="789569" y="467976"/>
                </a:lnTo>
                <a:lnTo>
                  <a:pt x="777154" y="430285"/>
                </a:lnTo>
                <a:lnTo>
                  <a:pt x="761461" y="393583"/>
                </a:lnTo>
                <a:lnTo>
                  <a:pt x="742610" y="357955"/>
                </a:lnTo>
                <a:lnTo>
                  <a:pt x="720721" y="323490"/>
                </a:lnTo>
                <a:lnTo>
                  <a:pt x="695912" y="290274"/>
                </a:lnTo>
                <a:lnTo>
                  <a:pt x="668306" y="258396"/>
                </a:lnTo>
                <a:lnTo>
                  <a:pt x="638021" y="227942"/>
                </a:lnTo>
                <a:lnTo>
                  <a:pt x="605178" y="199000"/>
                </a:lnTo>
                <a:lnTo>
                  <a:pt x="569896" y="171656"/>
                </a:lnTo>
                <a:lnTo>
                  <a:pt x="532296" y="145998"/>
                </a:lnTo>
                <a:lnTo>
                  <a:pt x="492497" y="122114"/>
                </a:lnTo>
                <a:lnTo>
                  <a:pt x="450621" y="100090"/>
                </a:lnTo>
                <a:lnTo>
                  <a:pt x="406785" y="80014"/>
                </a:lnTo>
                <a:lnTo>
                  <a:pt x="361111" y="61973"/>
                </a:lnTo>
                <a:lnTo>
                  <a:pt x="313719" y="46055"/>
                </a:lnTo>
                <a:lnTo>
                  <a:pt x="264729" y="32346"/>
                </a:lnTo>
                <a:lnTo>
                  <a:pt x="214260" y="20934"/>
                </a:lnTo>
                <a:lnTo>
                  <a:pt x="162432" y="11906"/>
                </a:lnTo>
                <a:lnTo>
                  <a:pt x="109366" y="5349"/>
                </a:lnTo>
                <a:lnTo>
                  <a:pt x="55182" y="1352"/>
                </a:lnTo>
                <a:lnTo>
                  <a:pt x="0" y="0"/>
                </a:lnTo>
                <a:lnTo>
                  <a:pt x="22706" y="45493"/>
                </a:lnTo>
                <a:lnTo>
                  <a:pt x="43520" y="91334"/>
                </a:lnTo>
                <a:lnTo>
                  <a:pt x="62442" y="137495"/>
                </a:lnTo>
                <a:lnTo>
                  <a:pt x="79472" y="183943"/>
                </a:lnTo>
                <a:lnTo>
                  <a:pt x="94609" y="230650"/>
                </a:lnTo>
                <a:lnTo>
                  <a:pt x="107855" y="277584"/>
                </a:lnTo>
                <a:lnTo>
                  <a:pt x="119208" y="324715"/>
                </a:lnTo>
                <a:lnTo>
                  <a:pt x="128669" y="372013"/>
                </a:lnTo>
                <a:lnTo>
                  <a:pt x="136238" y="419447"/>
                </a:lnTo>
                <a:lnTo>
                  <a:pt x="141914" y="466988"/>
                </a:lnTo>
                <a:lnTo>
                  <a:pt x="145699" y="514604"/>
                </a:lnTo>
                <a:lnTo>
                  <a:pt x="147591" y="562266"/>
                </a:lnTo>
                <a:lnTo>
                  <a:pt x="147591" y="609943"/>
                </a:lnTo>
                <a:lnTo>
                  <a:pt x="145699" y="657605"/>
                </a:lnTo>
                <a:lnTo>
                  <a:pt x="141914" y="705221"/>
                </a:lnTo>
                <a:lnTo>
                  <a:pt x="136238" y="752762"/>
                </a:lnTo>
                <a:lnTo>
                  <a:pt x="128669" y="800196"/>
                </a:lnTo>
                <a:lnTo>
                  <a:pt x="119208" y="847494"/>
                </a:lnTo>
                <a:lnTo>
                  <a:pt x="107855" y="894625"/>
                </a:lnTo>
                <a:lnTo>
                  <a:pt x="94609" y="941559"/>
                </a:lnTo>
                <a:lnTo>
                  <a:pt x="79472" y="988266"/>
                </a:lnTo>
                <a:lnTo>
                  <a:pt x="62442" y="1034714"/>
                </a:lnTo>
                <a:lnTo>
                  <a:pt x="43520" y="1080875"/>
                </a:lnTo>
                <a:lnTo>
                  <a:pt x="22706" y="1126716"/>
                </a:lnTo>
                <a:lnTo>
                  <a:pt x="0" y="11722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5223" y="4886452"/>
            <a:ext cx="165735" cy="351790"/>
          </a:xfrm>
          <a:custGeom>
            <a:avLst/>
            <a:gdLst/>
            <a:ahLst/>
            <a:cxnLst/>
            <a:rect l="l" t="t" r="r" b="b"/>
            <a:pathLst>
              <a:path w="165735" h="351789">
                <a:moveTo>
                  <a:pt x="0" y="0"/>
                </a:moveTo>
                <a:lnTo>
                  <a:pt x="0" y="351663"/>
                </a:lnTo>
                <a:lnTo>
                  <a:pt x="165735" y="1757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5223" y="4886452"/>
            <a:ext cx="165735" cy="351790"/>
          </a:xfrm>
          <a:custGeom>
            <a:avLst/>
            <a:gdLst/>
            <a:ahLst/>
            <a:cxnLst/>
            <a:rect l="l" t="t" r="r" b="b"/>
            <a:pathLst>
              <a:path w="165735" h="351789">
                <a:moveTo>
                  <a:pt x="0" y="0"/>
                </a:moveTo>
                <a:lnTo>
                  <a:pt x="165735" y="175768"/>
                </a:lnTo>
                <a:lnTo>
                  <a:pt x="0" y="351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9658" y="5008562"/>
            <a:ext cx="76580" cy="104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9717" y="441756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349123" y="0"/>
                </a:moveTo>
                <a:lnTo>
                  <a:pt x="0" y="0"/>
                </a:lnTo>
                <a:lnTo>
                  <a:pt x="0" y="937767"/>
                </a:lnTo>
                <a:lnTo>
                  <a:pt x="349123" y="937767"/>
                </a:lnTo>
                <a:lnTo>
                  <a:pt x="389858" y="934613"/>
                </a:lnTo>
                <a:lnTo>
                  <a:pt x="429211" y="925384"/>
                </a:lnTo>
                <a:lnTo>
                  <a:pt x="466921" y="910432"/>
                </a:lnTo>
                <a:lnTo>
                  <a:pt x="502726" y="890109"/>
                </a:lnTo>
                <a:lnTo>
                  <a:pt x="536363" y="864767"/>
                </a:lnTo>
                <a:lnTo>
                  <a:pt x="567572" y="834758"/>
                </a:lnTo>
                <a:lnTo>
                  <a:pt x="596090" y="800433"/>
                </a:lnTo>
                <a:lnTo>
                  <a:pt x="621655" y="762145"/>
                </a:lnTo>
                <a:lnTo>
                  <a:pt x="644005" y="720245"/>
                </a:lnTo>
                <a:lnTo>
                  <a:pt x="662879" y="675085"/>
                </a:lnTo>
                <a:lnTo>
                  <a:pt x="678015" y="627017"/>
                </a:lnTo>
                <a:lnTo>
                  <a:pt x="689150" y="576393"/>
                </a:lnTo>
                <a:lnTo>
                  <a:pt x="696023" y="523564"/>
                </a:lnTo>
                <a:lnTo>
                  <a:pt x="698373" y="468883"/>
                </a:lnTo>
                <a:lnTo>
                  <a:pt x="696023" y="414203"/>
                </a:lnTo>
                <a:lnTo>
                  <a:pt x="689150" y="361374"/>
                </a:lnTo>
                <a:lnTo>
                  <a:pt x="678015" y="310750"/>
                </a:lnTo>
                <a:lnTo>
                  <a:pt x="662879" y="262682"/>
                </a:lnTo>
                <a:lnTo>
                  <a:pt x="644005" y="217522"/>
                </a:lnTo>
                <a:lnTo>
                  <a:pt x="621655" y="175622"/>
                </a:lnTo>
                <a:lnTo>
                  <a:pt x="596090" y="137334"/>
                </a:lnTo>
                <a:lnTo>
                  <a:pt x="567572" y="103009"/>
                </a:lnTo>
                <a:lnTo>
                  <a:pt x="536363" y="73000"/>
                </a:lnTo>
                <a:lnTo>
                  <a:pt x="502726" y="47658"/>
                </a:lnTo>
                <a:lnTo>
                  <a:pt x="466921" y="27335"/>
                </a:lnTo>
                <a:lnTo>
                  <a:pt x="429211" y="12383"/>
                </a:lnTo>
                <a:lnTo>
                  <a:pt x="389858" y="3154"/>
                </a:lnTo>
                <a:lnTo>
                  <a:pt x="349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9717" y="441756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0" y="0"/>
                </a:moveTo>
                <a:lnTo>
                  <a:pt x="349123" y="0"/>
                </a:lnTo>
                <a:lnTo>
                  <a:pt x="389858" y="3154"/>
                </a:lnTo>
                <a:lnTo>
                  <a:pt x="429211" y="12383"/>
                </a:lnTo>
                <a:lnTo>
                  <a:pt x="466921" y="27335"/>
                </a:lnTo>
                <a:lnTo>
                  <a:pt x="502726" y="47658"/>
                </a:lnTo>
                <a:lnTo>
                  <a:pt x="536363" y="73000"/>
                </a:lnTo>
                <a:lnTo>
                  <a:pt x="567572" y="103009"/>
                </a:lnTo>
                <a:lnTo>
                  <a:pt x="596090" y="137334"/>
                </a:lnTo>
                <a:lnTo>
                  <a:pt x="621655" y="175622"/>
                </a:lnTo>
                <a:lnTo>
                  <a:pt x="644005" y="217522"/>
                </a:lnTo>
                <a:lnTo>
                  <a:pt x="662879" y="262682"/>
                </a:lnTo>
                <a:lnTo>
                  <a:pt x="678015" y="310750"/>
                </a:lnTo>
                <a:lnTo>
                  <a:pt x="689150" y="361374"/>
                </a:lnTo>
                <a:lnTo>
                  <a:pt x="696023" y="414203"/>
                </a:lnTo>
                <a:lnTo>
                  <a:pt x="698373" y="468883"/>
                </a:lnTo>
                <a:lnTo>
                  <a:pt x="696023" y="523564"/>
                </a:lnTo>
                <a:lnTo>
                  <a:pt x="689150" y="576393"/>
                </a:lnTo>
                <a:lnTo>
                  <a:pt x="678015" y="627017"/>
                </a:lnTo>
                <a:lnTo>
                  <a:pt x="662879" y="675085"/>
                </a:lnTo>
                <a:lnTo>
                  <a:pt x="644005" y="720245"/>
                </a:lnTo>
                <a:lnTo>
                  <a:pt x="621655" y="762145"/>
                </a:lnTo>
                <a:lnTo>
                  <a:pt x="596090" y="800433"/>
                </a:lnTo>
                <a:lnTo>
                  <a:pt x="567572" y="834758"/>
                </a:lnTo>
                <a:lnTo>
                  <a:pt x="536363" y="864767"/>
                </a:lnTo>
                <a:lnTo>
                  <a:pt x="502726" y="890109"/>
                </a:lnTo>
                <a:lnTo>
                  <a:pt x="466921" y="910432"/>
                </a:lnTo>
                <a:lnTo>
                  <a:pt x="429211" y="925384"/>
                </a:lnTo>
                <a:lnTo>
                  <a:pt x="389858" y="934613"/>
                </a:lnTo>
                <a:lnTo>
                  <a:pt x="349123" y="937767"/>
                </a:lnTo>
                <a:lnTo>
                  <a:pt x="0" y="9377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3351" y="3383026"/>
            <a:ext cx="76200" cy="1445260"/>
          </a:xfrm>
          <a:custGeom>
            <a:avLst/>
            <a:gdLst/>
            <a:ahLst/>
            <a:cxnLst/>
            <a:rect l="l" t="t" r="r" b="b"/>
            <a:pathLst>
              <a:path w="76200" h="1445260">
                <a:moveTo>
                  <a:pt x="31750" y="74917"/>
                </a:moveTo>
                <a:lnTo>
                  <a:pt x="31750" y="1444752"/>
                </a:lnTo>
                <a:lnTo>
                  <a:pt x="44450" y="1444752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144526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144526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144526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144526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1451" y="4847335"/>
            <a:ext cx="1289685" cy="3810"/>
          </a:xfrm>
          <a:custGeom>
            <a:avLst/>
            <a:gdLst/>
            <a:ahLst/>
            <a:cxnLst/>
            <a:rect l="l" t="t" r="r" b="b"/>
            <a:pathLst>
              <a:path w="1289685" h="3810">
                <a:moveTo>
                  <a:pt x="0" y="0"/>
                </a:moveTo>
                <a:lnTo>
                  <a:pt x="1289431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4228" y="5317235"/>
            <a:ext cx="1650364" cy="76200"/>
          </a:xfrm>
          <a:custGeom>
            <a:avLst/>
            <a:gdLst/>
            <a:ahLst/>
            <a:cxnLst/>
            <a:rect l="l" t="t" r="r" b="b"/>
            <a:pathLst>
              <a:path w="1650364" h="76200">
                <a:moveTo>
                  <a:pt x="38100" y="0"/>
                </a:moveTo>
                <a:lnTo>
                  <a:pt x="23306" y="2915"/>
                </a:lnTo>
                <a:lnTo>
                  <a:pt x="11191" y="11033"/>
                </a:lnTo>
                <a:lnTo>
                  <a:pt x="3006" y="23127"/>
                </a:lnTo>
                <a:lnTo>
                  <a:pt x="0" y="37972"/>
                </a:lnTo>
                <a:lnTo>
                  <a:pt x="2915" y="52822"/>
                </a:lnTo>
                <a:lnTo>
                  <a:pt x="11033" y="64944"/>
                </a:lnTo>
                <a:lnTo>
                  <a:pt x="23127" y="73138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5" y="4452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650364" h="76200">
                <a:moveTo>
                  <a:pt x="74936" y="31822"/>
                </a:moveTo>
                <a:lnTo>
                  <a:pt x="76200" y="38100"/>
                </a:lnTo>
                <a:lnTo>
                  <a:pt x="74875" y="44522"/>
                </a:lnTo>
                <a:lnTo>
                  <a:pt x="1649857" y="47625"/>
                </a:lnTo>
                <a:lnTo>
                  <a:pt x="1649857" y="34925"/>
                </a:lnTo>
                <a:lnTo>
                  <a:pt x="74936" y="31822"/>
                </a:lnTo>
                <a:close/>
              </a:path>
              <a:path w="1650364" h="76200">
                <a:moveTo>
                  <a:pt x="38100" y="31750"/>
                </a:moveTo>
                <a:lnTo>
                  <a:pt x="38100" y="44450"/>
                </a:lnTo>
                <a:lnTo>
                  <a:pt x="74875" y="44522"/>
                </a:lnTo>
                <a:lnTo>
                  <a:pt x="76200" y="38100"/>
                </a:lnTo>
                <a:lnTo>
                  <a:pt x="74936" y="31822"/>
                </a:lnTo>
                <a:lnTo>
                  <a:pt x="38100" y="31750"/>
                </a:lnTo>
                <a:close/>
              </a:path>
              <a:path w="1650364" h="76200">
                <a:moveTo>
                  <a:pt x="74921" y="31750"/>
                </a:moveTo>
                <a:lnTo>
                  <a:pt x="38100" y="31750"/>
                </a:lnTo>
                <a:lnTo>
                  <a:pt x="74936" y="3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9383" y="5042661"/>
            <a:ext cx="483870" cy="3810"/>
          </a:xfrm>
          <a:custGeom>
            <a:avLst/>
            <a:gdLst/>
            <a:ahLst/>
            <a:cxnLst/>
            <a:rect l="l" t="t" r="r" b="b"/>
            <a:pathLst>
              <a:path w="483870" h="3810">
                <a:moveTo>
                  <a:pt x="0" y="0"/>
                </a:moveTo>
                <a:lnTo>
                  <a:pt x="483488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477" y="5062220"/>
            <a:ext cx="645160" cy="3810"/>
          </a:xfrm>
          <a:custGeom>
            <a:avLst/>
            <a:gdLst/>
            <a:ahLst/>
            <a:cxnLst/>
            <a:rect l="l" t="t" r="r" b="b"/>
            <a:pathLst>
              <a:path w="645160" h="3810">
                <a:moveTo>
                  <a:pt x="0" y="0"/>
                </a:moveTo>
                <a:lnTo>
                  <a:pt x="644778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1554" y="3720719"/>
            <a:ext cx="967105" cy="3810"/>
          </a:xfrm>
          <a:custGeom>
            <a:avLst/>
            <a:gdLst/>
            <a:ahLst/>
            <a:cxnLst/>
            <a:rect l="l" t="t" r="r" b="b"/>
            <a:pathLst>
              <a:path w="967104" h="3810">
                <a:moveTo>
                  <a:pt x="0" y="0"/>
                </a:moveTo>
                <a:lnTo>
                  <a:pt x="967105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9835" y="3727196"/>
            <a:ext cx="0" cy="937894"/>
          </a:xfrm>
          <a:custGeom>
            <a:avLst/>
            <a:gdLst/>
            <a:ahLst/>
            <a:cxnLst/>
            <a:rect l="l" t="t" r="r" b="b"/>
            <a:pathLst>
              <a:path h="937895">
                <a:moveTo>
                  <a:pt x="0" y="0"/>
                </a:moveTo>
                <a:lnTo>
                  <a:pt x="0" y="937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8659" y="4652009"/>
            <a:ext cx="579755" cy="3175"/>
          </a:xfrm>
          <a:custGeom>
            <a:avLst/>
            <a:gdLst/>
            <a:ahLst/>
            <a:cxnLst/>
            <a:rect l="l" t="t" r="r" b="b"/>
            <a:pathLst>
              <a:path w="579754" h="3175">
                <a:moveTo>
                  <a:pt x="0" y="0"/>
                </a:moveTo>
                <a:lnTo>
                  <a:pt x="579754" y="3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4628" y="4851527"/>
            <a:ext cx="1166495" cy="76200"/>
          </a:xfrm>
          <a:custGeom>
            <a:avLst/>
            <a:gdLst/>
            <a:ahLst/>
            <a:cxnLst/>
            <a:rect l="l" t="t" r="r" b="b"/>
            <a:pathLst>
              <a:path w="1166495" h="76200">
                <a:moveTo>
                  <a:pt x="1128395" y="0"/>
                </a:moveTo>
                <a:lnTo>
                  <a:pt x="1113528" y="2986"/>
                </a:lnTo>
                <a:lnTo>
                  <a:pt x="1101375" y="11128"/>
                </a:lnTo>
                <a:lnTo>
                  <a:pt x="1093176" y="23199"/>
                </a:lnTo>
                <a:lnTo>
                  <a:pt x="1091456" y="31646"/>
                </a:lnTo>
                <a:lnTo>
                  <a:pt x="1128268" y="31750"/>
                </a:lnTo>
                <a:lnTo>
                  <a:pt x="1128268" y="44450"/>
                </a:lnTo>
                <a:lnTo>
                  <a:pt x="1091461" y="44450"/>
                </a:lnTo>
                <a:lnTo>
                  <a:pt x="1093136" y="52839"/>
                </a:lnTo>
                <a:lnTo>
                  <a:pt x="1101248" y="64992"/>
                </a:lnTo>
                <a:lnTo>
                  <a:pt x="1113313" y="73191"/>
                </a:lnTo>
                <a:lnTo>
                  <a:pt x="1128141" y="76200"/>
                </a:lnTo>
                <a:lnTo>
                  <a:pt x="1142990" y="73284"/>
                </a:lnTo>
                <a:lnTo>
                  <a:pt x="1155112" y="65166"/>
                </a:lnTo>
                <a:lnTo>
                  <a:pt x="1163306" y="53072"/>
                </a:lnTo>
                <a:lnTo>
                  <a:pt x="1165084" y="44450"/>
                </a:lnTo>
                <a:lnTo>
                  <a:pt x="1128268" y="44450"/>
                </a:lnTo>
                <a:lnTo>
                  <a:pt x="1165105" y="44346"/>
                </a:lnTo>
                <a:lnTo>
                  <a:pt x="1166368" y="38227"/>
                </a:lnTo>
                <a:lnTo>
                  <a:pt x="1163399" y="23377"/>
                </a:lnTo>
                <a:lnTo>
                  <a:pt x="1155287" y="11255"/>
                </a:lnTo>
                <a:lnTo>
                  <a:pt x="1143222" y="3061"/>
                </a:lnTo>
                <a:lnTo>
                  <a:pt x="1128395" y="0"/>
                </a:lnTo>
                <a:close/>
              </a:path>
              <a:path w="1166495" h="76200">
                <a:moveTo>
                  <a:pt x="1091456" y="31646"/>
                </a:moveTo>
                <a:lnTo>
                  <a:pt x="1090168" y="37973"/>
                </a:lnTo>
                <a:lnTo>
                  <a:pt x="1091440" y="44346"/>
                </a:lnTo>
                <a:lnTo>
                  <a:pt x="1128268" y="44450"/>
                </a:lnTo>
                <a:lnTo>
                  <a:pt x="1128268" y="31750"/>
                </a:lnTo>
                <a:lnTo>
                  <a:pt x="1091456" y="31646"/>
                </a:lnTo>
                <a:close/>
              </a:path>
              <a:path w="1166495" h="76200">
                <a:moveTo>
                  <a:pt x="0" y="28575"/>
                </a:moveTo>
                <a:lnTo>
                  <a:pt x="0" y="41275"/>
                </a:lnTo>
                <a:lnTo>
                  <a:pt x="1091440" y="44346"/>
                </a:lnTo>
                <a:lnTo>
                  <a:pt x="1090168" y="37973"/>
                </a:lnTo>
                <a:lnTo>
                  <a:pt x="1091456" y="31646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5844" y="2922203"/>
            <a:ext cx="191770" cy="10414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13335" algn="just">
              <a:lnSpc>
                <a:spcPct val="121100"/>
              </a:lnSpc>
              <a:spcBef>
                <a:spcPts val="250"/>
              </a:spcBef>
            </a:pPr>
            <a:r>
              <a:rPr sz="1800" dirty="0">
                <a:latin typeface="Arial"/>
                <a:cs typeface="Arial"/>
              </a:rPr>
              <a:t>A  B  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9255" y="489483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498" y="4679950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A+D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7651" y="44456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36550" y="448499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036" y="0"/>
                </a:lnTo>
              </a:path>
            </a:pathLst>
          </a:custGeom>
          <a:ln w="11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5099" y="4484991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8904" y="0"/>
                </a:lnTo>
              </a:path>
            </a:pathLst>
          </a:custGeom>
          <a:ln w="11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17066" y="4453686"/>
            <a:ext cx="191579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ABC </a:t>
            </a:r>
            <a:r>
              <a:rPr sz="2200" spc="-5" dirty="0">
                <a:latin typeface="Times New Roman"/>
                <a:cs typeface="Times New Roman"/>
              </a:rPr>
              <a:t>(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spc="-4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D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77873" y="473365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05" y="0"/>
                </a:lnTo>
              </a:path>
            </a:pathLst>
          </a:custGeom>
          <a:ln w="14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78181" y="4731368"/>
            <a:ext cx="4425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Times New Roman"/>
                <a:cs typeface="Times New Roman"/>
              </a:rPr>
              <a:t>A</a:t>
            </a:r>
            <a:r>
              <a:rPr sz="1650" spc="140" dirty="0">
                <a:latin typeface="Symbol"/>
                <a:cs typeface="Symbol"/>
              </a:rPr>
              <a:t></a:t>
            </a:r>
            <a:r>
              <a:rPr sz="1650" i="1" spc="15" dirty="0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1257" y="306566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464" y="0"/>
                </a:lnTo>
              </a:path>
            </a:pathLst>
          </a:custGeom>
          <a:ln w="19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71585" y="3073150"/>
            <a:ext cx="53086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u="heavy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i="1" u="heavy" spc="8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76711" y="3073150"/>
            <a:ext cx="572135" cy="63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90"/>
              </a:spcBef>
              <a:tabLst>
                <a:tab pos="280670" algn="l"/>
              </a:tabLst>
            </a:pPr>
            <a:r>
              <a:rPr sz="2100" i="1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100">
              <a:latin typeface="Times New Roman"/>
              <a:cs typeface="Times New Roman"/>
            </a:endParaRPr>
          </a:p>
          <a:p>
            <a:pPr marL="29845">
              <a:lnSpc>
                <a:spcPts val="2510"/>
              </a:lnSpc>
            </a:pPr>
            <a:r>
              <a:rPr sz="2250" i="1" spc="-155" dirty="0">
                <a:latin typeface="Times New Roman"/>
                <a:cs typeface="Times New Roman"/>
              </a:rPr>
              <a:t>A</a:t>
            </a:r>
            <a:r>
              <a:rPr sz="2250" i="1" spc="30" dirty="0">
                <a:latin typeface="Times New Roman"/>
                <a:cs typeface="Times New Roman"/>
              </a:rPr>
              <a:t>BC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35940" y="228980"/>
            <a:ext cx="655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4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51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7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64223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02864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369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21151"/>
            <a:ext cx="621791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55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31235"/>
            <a:ext cx="300227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33648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38855"/>
            <a:ext cx="300228" cy="312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41650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1576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432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080004"/>
            <a:ext cx="650748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14675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08376"/>
            <a:ext cx="298704" cy="297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11551"/>
            <a:ext cx="192150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17520"/>
            <a:ext cx="298704" cy="309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19425"/>
            <a:ext cx="19215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2492" y="2991611"/>
            <a:ext cx="615695" cy="217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3025775"/>
            <a:ext cx="503555" cy="47625"/>
          </a:xfrm>
          <a:custGeom>
            <a:avLst/>
            <a:gdLst/>
            <a:ahLst/>
            <a:cxnLst/>
            <a:rect l="l" t="t" r="r" b="b"/>
            <a:pathLst>
              <a:path w="503555" h="47625">
                <a:moveTo>
                  <a:pt x="0" y="47625"/>
                </a:moveTo>
                <a:lnTo>
                  <a:pt x="5031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25011"/>
            <a:ext cx="627888" cy="630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59175"/>
            <a:ext cx="457200" cy="460375"/>
          </a:xfrm>
          <a:custGeom>
            <a:avLst/>
            <a:gdLst/>
            <a:ahLst/>
            <a:cxnLst/>
            <a:rect l="l" t="t" r="r" b="b"/>
            <a:pathLst>
              <a:path w="457200" h="460375">
                <a:moveTo>
                  <a:pt x="228600" y="0"/>
                </a:moveTo>
                <a:lnTo>
                  <a:pt x="182533" y="4674"/>
                </a:lnTo>
                <a:lnTo>
                  <a:pt x="139624" y="18081"/>
                </a:lnTo>
                <a:lnTo>
                  <a:pt x="100793" y="39299"/>
                </a:lnTo>
                <a:lnTo>
                  <a:pt x="66960" y="67405"/>
                </a:lnTo>
                <a:lnTo>
                  <a:pt x="39045" y="101475"/>
                </a:lnTo>
                <a:lnTo>
                  <a:pt x="17966" y="140588"/>
                </a:lnTo>
                <a:lnTo>
                  <a:pt x="4644" y="183821"/>
                </a:lnTo>
                <a:lnTo>
                  <a:pt x="0" y="230250"/>
                </a:lnTo>
                <a:lnTo>
                  <a:pt x="4644" y="276638"/>
                </a:lnTo>
                <a:lnTo>
                  <a:pt x="17966" y="319839"/>
                </a:lnTo>
                <a:lnTo>
                  <a:pt x="39045" y="358930"/>
                </a:lnTo>
                <a:lnTo>
                  <a:pt x="66960" y="392985"/>
                </a:lnTo>
                <a:lnTo>
                  <a:pt x="100793" y="421082"/>
                </a:lnTo>
                <a:lnTo>
                  <a:pt x="139624" y="442295"/>
                </a:lnTo>
                <a:lnTo>
                  <a:pt x="182533" y="455701"/>
                </a:lnTo>
                <a:lnTo>
                  <a:pt x="228600" y="460375"/>
                </a:lnTo>
                <a:lnTo>
                  <a:pt x="274666" y="455701"/>
                </a:lnTo>
                <a:lnTo>
                  <a:pt x="317575" y="442295"/>
                </a:lnTo>
                <a:lnTo>
                  <a:pt x="356406" y="421082"/>
                </a:lnTo>
                <a:lnTo>
                  <a:pt x="390239" y="392985"/>
                </a:lnTo>
                <a:lnTo>
                  <a:pt x="418154" y="358930"/>
                </a:lnTo>
                <a:lnTo>
                  <a:pt x="439233" y="319839"/>
                </a:lnTo>
                <a:lnTo>
                  <a:pt x="452555" y="276638"/>
                </a:lnTo>
                <a:lnTo>
                  <a:pt x="457200" y="230250"/>
                </a:lnTo>
                <a:lnTo>
                  <a:pt x="452555" y="183821"/>
                </a:lnTo>
                <a:lnTo>
                  <a:pt x="439233" y="140588"/>
                </a:lnTo>
                <a:lnTo>
                  <a:pt x="418154" y="101475"/>
                </a:lnTo>
                <a:lnTo>
                  <a:pt x="390239" y="67405"/>
                </a:lnTo>
                <a:lnTo>
                  <a:pt x="356406" y="39299"/>
                </a:lnTo>
                <a:lnTo>
                  <a:pt x="317575" y="18081"/>
                </a:lnTo>
                <a:lnTo>
                  <a:pt x="274666" y="467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59175"/>
            <a:ext cx="457200" cy="460375"/>
          </a:xfrm>
          <a:custGeom>
            <a:avLst/>
            <a:gdLst/>
            <a:ahLst/>
            <a:cxnLst/>
            <a:rect l="l" t="t" r="r" b="b"/>
            <a:pathLst>
              <a:path w="457200" h="460375">
                <a:moveTo>
                  <a:pt x="0" y="230250"/>
                </a:moveTo>
                <a:lnTo>
                  <a:pt x="4644" y="183821"/>
                </a:lnTo>
                <a:lnTo>
                  <a:pt x="17966" y="140588"/>
                </a:lnTo>
                <a:lnTo>
                  <a:pt x="39045" y="101475"/>
                </a:lnTo>
                <a:lnTo>
                  <a:pt x="66960" y="67405"/>
                </a:lnTo>
                <a:lnTo>
                  <a:pt x="100793" y="39299"/>
                </a:lnTo>
                <a:lnTo>
                  <a:pt x="139624" y="18081"/>
                </a:lnTo>
                <a:lnTo>
                  <a:pt x="182533" y="4674"/>
                </a:lnTo>
                <a:lnTo>
                  <a:pt x="228600" y="0"/>
                </a:lnTo>
                <a:lnTo>
                  <a:pt x="274666" y="4674"/>
                </a:lnTo>
                <a:lnTo>
                  <a:pt x="317575" y="18081"/>
                </a:lnTo>
                <a:lnTo>
                  <a:pt x="356406" y="39299"/>
                </a:lnTo>
                <a:lnTo>
                  <a:pt x="390239" y="67405"/>
                </a:lnTo>
                <a:lnTo>
                  <a:pt x="418154" y="101475"/>
                </a:lnTo>
                <a:lnTo>
                  <a:pt x="439233" y="140588"/>
                </a:lnTo>
                <a:lnTo>
                  <a:pt x="452555" y="183821"/>
                </a:lnTo>
                <a:lnTo>
                  <a:pt x="457200" y="230250"/>
                </a:lnTo>
                <a:lnTo>
                  <a:pt x="452555" y="276638"/>
                </a:lnTo>
                <a:lnTo>
                  <a:pt x="439233" y="319839"/>
                </a:lnTo>
                <a:lnTo>
                  <a:pt x="418154" y="358930"/>
                </a:lnTo>
                <a:lnTo>
                  <a:pt x="390239" y="392985"/>
                </a:lnTo>
                <a:lnTo>
                  <a:pt x="356406" y="421082"/>
                </a:lnTo>
                <a:lnTo>
                  <a:pt x="317575" y="442295"/>
                </a:lnTo>
                <a:lnTo>
                  <a:pt x="274666" y="455701"/>
                </a:lnTo>
                <a:lnTo>
                  <a:pt x="228600" y="460375"/>
                </a:lnTo>
                <a:lnTo>
                  <a:pt x="182533" y="455701"/>
                </a:lnTo>
                <a:lnTo>
                  <a:pt x="139624" y="442295"/>
                </a:lnTo>
                <a:lnTo>
                  <a:pt x="100793" y="421082"/>
                </a:lnTo>
                <a:lnTo>
                  <a:pt x="66960" y="392985"/>
                </a:lnTo>
                <a:lnTo>
                  <a:pt x="39045" y="358930"/>
                </a:lnTo>
                <a:lnTo>
                  <a:pt x="17966" y="319839"/>
                </a:lnTo>
                <a:lnTo>
                  <a:pt x="4644" y="276638"/>
                </a:lnTo>
                <a:lnTo>
                  <a:pt x="0" y="230250"/>
                </a:lnTo>
                <a:close/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099816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0197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40964"/>
            <a:ext cx="170688" cy="672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4325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03420"/>
            <a:ext cx="2895600" cy="1691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37075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12691"/>
            <a:ext cx="170687" cy="655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14851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3986784"/>
            <a:ext cx="170688" cy="6659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3989323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74364"/>
            <a:ext cx="647700" cy="1691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08400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13632"/>
            <a:ext cx="365760" cy="170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4804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43199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9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43199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1665</Words>
  <Application>Microsoft Office PowerPoint</Application>
  <PresentationFormat>On-screen Show (4:3)</PresentationFormat>
  <Paragraphs>861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Courier New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Office Theme</vt:lpstr>
      <vt:lpstr>Arsitektur dan Organisasi Komputer</vt:lpstr>
      <vt:lpstr>Gerbang Logika</vt:lpstr>
      <vt:lpstr>Gerbang Logika Dasar</vt:lpstr>
      <vt:lpstr>Gerbang Logika 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GERBANG AND</vt:lpstr>
      <vt:lpstr>PowerPoint Presentation</vt:lpstr>
      <vt:lpstr>Gerbang Logika 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Switches in Parallel</vt:lpstr>
      <vt:lpstr>GERBANG OR</vt:lpstr>
      <vt:lpstr>PowerPoint Presentation</vt:lpstr>
      <vt:lpstr>Gerbang Logika NOT</vt:lpstr>
      <vt:lpstr>Gerbang Logika NOT</vt:lpstr>
      <vt:lpstr>PowerPoint Presentation</vt:lpstr>
      <vt:lpstr>PowerPoint Presentation</vt:lpstr>
      <vt:lpstr>PowerPoint Presentation</vt:lpstr>
      <vt:lpstr>GERBANG NOT</vt:lpstr>
      <vt:lpstr>Gerbang Logika Bentukan</vt:lpstr>
      <vt:lpstr>Gerbang Logika NAND</vt:lpstr>
      <vt:lpstr>Gerbang Logika NAND (Lanjutan)</vt:lpstr>
      <vt:lpstr>PowerPoint Presentation</vt:lpstr>
      <vt:lpstr>Gerbang Logika NOR</vt:lpstr>
      <vt:lpstr>Gerbang Logika NOR (Lanjutan)</vt:lpstr>
      <vt:lpstr>IC 7402</vt:lpstr>
      <vt:lpstr>Gerbang Logika XOR</vt:lpstr>
      <vt:lpstr>Gerbang Logika XNOR</vt:lpstr>
      <vt:lpstr>Jika gerbang logika NAND dan NOR terbentuk melalui  penambahan gerbang NOT pada output AND maupun NOR,</vt:lpstr>
      <vt:lpstr>Bubble AND</vt:lpstr>
      <vt:lpstr>Dilihat dari tabel kebenarannya :</vt:lpstr>
      <vt:lpstr>Bubble OR</vt:lpstr>
      <vt:lpstr>Dilihat dari tabel kebenarannya :</vt:lpstr>
      <vt:lpstr>Ekivalen logika positif dan logika negatif</vt:lpstr>
      <vt:lpstr>FUNGSI ENABLE DAN DISABLE</vt:lpstr>
      <vt:lpstr>FUNGSI ENABLE DAN DISABLE</vt:lpstr>
      <vt:lpstr>PENGGUNAAN IC</vt:lpstr>
      <vt:lpstr>Tabel IC Gerbang</vt:lpstr>
      <vt:lpstr>MERANCANG RANGKAIAN LOGIKA</vt:lpstr>
      <vt:lpstr>MERANCANG RANGKAIAN LOGIKA</vt:lpstr>
      <vt:lpstr>MERANCANG RANGKAIAN LOGIKA</vt:lpstr>
      <vt:lpstr>MERANCANG RANGKAIAN LOGIKA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1</cp:revision>
  <dcterms:created xsi:type="dcterms:W3CDTF">2019-10-25T10:15:21Z</dcterms:created>
  <dcterms:modified xsi:type="dcterms:W3CDTF">2019-10-25T10:24:14Z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2019-10-25T00:00:00Z</vt:filetime>
  </property>
</Properties>
</file>