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7275" y="691641"/>
            <a:ext cx="19494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229" y="1289049"/>
            <a:ext cx="8257540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Arsitektur dan </a:t>
            </a: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Organisasi</a:t>
            </a:r>
            <a:r>
              <a:rPr b="1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Komputer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108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235"/>
              </a:spcBef>
            </a:pPr>
            <a:r>
              <a:rPr sz="3600" b="1" spc="-5" dirty="0">
                <a:latin typeface="Calibri"/>
                <a:cs typeface="Calibri"/>
              </a:rPr>
              <a:t>Rangkaian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Sekuensial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5148453" y="3715258"/>
            <a:ext cx="3681729" cy="19479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lang="en-US" sz="2000" b="1" spc="-20" dirty="0" smtClean="0">
                <a:latin typeface="Calibri"/>
                <a:cs typeface="Calibri"/>
              </a:rPr>
              <a:t>Dhany Indra G</a:t>
            </a:r>
            <a:r>
              <a:rPr sz="2000" b="1" spc="-20" dirty="0" smtClean="0">
                <a:latin typeface="Calibri"/>
                <a:cs typeface="Calibri"/>
              </a:rPr>
              <a:t>,</a:t>
            </a:r>
            <a:r>
              <a:rPr sz="2000" b="1" spc="-30" dirty="0" smtClean="0">
                <a:latin typeface="Calibri"/>
                <a:cs typeface="Calibri"/>
              </a:rPr>
              <a:t> </a:t>
            </a:r>
            <a:r>
              <a:rPr sz="2000" b="1" spc="-85" dirty="0" err="1" smtClean="0">
                <a:latin typeface="Calibri"/>
                <a:cs typeface="Calibri"/>
              </a:rPr>
              <a:t>M.</a:t>
            </a:r>
            <a:r>
              <a:rPr lang="en-US" sz="2000" b="1" spc="-85" dirty="0" err="1" smtClean="0">
                <a:latin typeface="Calibri"/>
                <a:cs typeface="Calibri"/>
              </a:rPr>
              <a:t>Kom</a:t>
            </a:r>
            <a:r>
              <a:rPr sz="2000" b="1" spc="-8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0560" marR="5080" indent="1938655" algn="r">
              <a:lnSpc>
                <a:spcPts val="4079"/>
              </a:lnSpc>
              <a:spcBef>
                <a:spcPts val="415"/>
              </a:spcBef>
            </a:pP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CTUR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  </a:t>
            </a:r>
            <a:r>
              <a:rPr sz="2000" b="1" spc="-25" dirty="0">
                <a:latin typeface="Calibri"/>
                <a:cs typeface="Calibri"/>
              </a:rPr>
              <a:t>INFORMATICS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lang="en-US" sz="2000" b="1" spc="-5" dirty="0" smtClean="0">
                <a:latin typeface="Calibri"/>
                <a:cs typeface="Calibri"/>
              </a:rPr>
              <a:t>STT Bandung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FLIP -</a:t>
            </a:r>
            <a:r>
              <a:rPr spc="-105" dirty="0"/>
              <a:t> </a:t>
            </a:r>
            <a:r>
              <a:rPr spc="-15" dirty="0"/>
              <a:t>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393"/>
            <a:ext cx="7546975" cy="34988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6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b="1" spc="-10" dirty="0">
                <a:latin typeface="Perpetua"/>
                <a:cs typeface="Perpetua"/>
              </a:rPr>
              <a:t>RANGKAIAN </a:t>
            </a:r>
            <a:r>
              <a:rPr sz="2800" b="1" spc="-45" dirty="0">
                <a:latin typeface="Perpetua"/>
                <a:cs typeface="Perpetua"/>
              </a:rPr>
              <a:t>DASAR</a:t>
            </a:r>
            <a:r>
              <a:rPr sz="2800" b="1" spc="5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FLIP-FLOP</a:t>
            </a:r>
            <a:endParaRPr sz="2800">
              <a:latin typeface="Perpetua"/>
              <a:cs typeface="Perpetua"/>
            </a:endParaRPr>
          </a:p>
          <a:p>
            <a:pPr marL="285115" marR="5080">
              <a:lnSpc>
                <a:spcPts val="3020"/>
              </a:lnSpc>
              <a:spcBef>
                <a:spcPts val="650"/>
              </a:spcBef>
            </a:pPr>
            <a:r>
              <a:rPr sz="2800" spc="-5" dirty="0">
                <a:latin typeface="Perpetua"/>
                <a:cs typeface="Perpetua"/>
              </a:rPr>
              <a:t>Flip-flop </a:t>
            </a:r>
            <a:r>
              <a:rPr sz="2800" spc="-10" dirty="0">
                <a:latin typeface="Perpetua"/>
                <a:cs typeface="Perpetua"/>
              </a:rPr>
              <a:t>dapat dibuat </a:t>
            </a:r>
            <a:r>
              <a:rPr sz="2800" spc="10" dirty="0">
                <a:latin typeface="Perpetua"/>
                <a:cs typeface="Perpetua"/>
              </a:rPr>
              <a:t>dari </a:t>
            </a:r>
            <a:r>
              <a:rPr sz="2800" spc="-5" dirty="0">
                <a:latin typeface="Perpetua"/>
                <a:cs typeface="Perpetua"/>
              </a:rPr>
              <a:t>dua </a:t>
            </a:r>
            <a:r>
              <a:rPr sz="2800" spc="-10" dirty="0">
                <a:latin typeface="Perpetua"/>
                <a:cs typeface="Perpetua"/>
              </a:rPr>
              <a:t>buah </a:t>
            </a:r>
            <a:r>
              <a:rPr sz="2800" spc="-5" dirty="0">
                <a:latin typeface="Perpetua"/>
                <a:cs typeface="Perpetua"/>
              </a:rPr>
              <a:t>gerbang NAND </a:t>
            </a:r>
            <a:r>
              <a:rPr sz="2800" spc="-10" dirty="0">
                <a:latin typeface="Perpetua"/>
                <a:cs typeface="Perpetua"/>
              </a:rPr>
              <a:t>atau  </a:t>
            </a:r>
            <a:r>
              <a:rPr sz="2800" spc="-5" dirty="0">
                <a:latin typeface="Perpetua"/>
                <a:cs typeface="Perpetua"/>
              </a:rPr>
              <a:t>NOR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800" spc="5" dirty="0">
                <a:latin typeface="Perpetua"/>
                <a:cs typeface="Perpetua"/>
              </a:rPr>
              <a:t>berikut </a:t>
            </a:r>
            <a:r>
              <a:rPr sz="2800" spc="-10" dirty="0">
                <a:latin typeface="Perpetua"/>
                <a:cs typeface="Perpetua"/>
              </a:rPr>
              <a:t>ini </a:t>
            </a:r>
            <a:r>
              <a:rPr sz="2800" spc="-15" dirty="0">
                <a:latin typeface="Perpetua"/>
                <a:cs typeface="Perpetua"/>
              </a:rPr>
              <a:t>Jenis </a:t>
            </a:r>
            <a:r>
              <a:rPr sz="2800" spc="-5" dirty="0">
                <a:latin typeface="Perpetua"/>
                <a:cs typeface="Perpetua"/>
              </a:rPr>
              <a:t>– </a:t>
            </a:r>
            <a:r>
              <a:rPr sz="2800" spc="-15" dirty="0">
                <a:latin typeface="Perpetua"/>
                <a:cs typeface="Perpetua"/>
              </a:rPr>
              <a:t>Jenis </a:t>
            </a:r>
            <a:r>
              <a:rPr sz="2800" spc="-5" dirty="0">
                <a:latin typeface="Perpetua"/>
                <a:cs typeface="Perpetua"/>
              </a:rPr>
              <a:t>Flip – Flop</a:t>
            </a:r>
            <a:r>
              <a:rPr sz="2800" spc="4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:</a:t>
            </a:r>
            <a:endParaRPr sz="2800">
              <a:latin typeface="Perpetua"/>
              <a:cs typeface="Perpetua"/>
            </a:endParaRPr>
          </a:p>
          <a:p>
            <a:pPr marL="1003300" lvl="1" indent="-53403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Perpetua"/>
                <a:cs typeface="Perpetua"/>
              </a:rPr>
              <a:t>RS </a:t>
            </a:r>
            <a:r>
              <a:rPr sz="2400" dirty="0">
                <a:latin typeface="Perpetua"/>
                <a:cs typeface="Perpetua"/>
              </a:rPr>
              <a:t>Flip-flop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(RS-FF)</a:t>
            </a:r>
            <a:endParaRPr sz="2400">
              <a:latin typeface="Perpetua"/>
              <a:cs typeface="Perpetua"/>
            </a:endParaRPr>
          </a:p>
          <a:p>
            <a:pPr marL="1003300" lvl="1" indent="-5340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Perpetua"/>
                <a:cs typeface="Perpetua"/>
              </a:rPr>
              <a:t>D Flip-flop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(D-FF)</a:t>
            </a:r>
            <a:endParaRPr sz="2400">
              <a:latin typeface="Perpetua"/>
              <a:cs typeface="Perpetua"/>
            </a:endParaRPr>
          </a:p>
          <a:p>
            <a:pPr marL="1003300" lvl="1" indent="-53403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Perpetua"/>
                <a:cs typeface="Perpetua"/>
              </a:rPr>
              <a:t>JK </a:t>
            </a:r>
            <a:r>
              <a:rPr sz="2400" dirty="0">
                <a:latin typeface="Perpetua"/>
                <a:cs typeface="Perpetua"/>
              </a:rPr>
              <a:t>Flip-flop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(JK-FF)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5441"/>
            <a:ext cx="2328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RS</a:t>
            </a:r>
            <a:r>
              <a:rPr spc="-50" dirty="0"/>
              <a:t> </a:t>
            </a:r>
            <a:r>
              <a:rPr spc="-10" dirty="0"/>
              <a:t>FLIP-FLOP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402"/>
            <a:ext cx="638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Perpetua"/>
                <a:cs typeface="Perpetua"/>
              </a:rPr>
              <a:t>Rangkaian </a:t>
            </a:r>
            <a:r>
              <a:rPr sz="2400" dirty="0">
                <a:latin typeface="Perpetua"/>
                <a:cs typeface="Perpetua"/>
              </a:rPr>
              <a:t>R-S Flip-Flop dengan 2 </a:t>
            </a:r>
            <a:r>
              <a:rPr sz="2400" spc="-5" dirty="0">
                <a:latin typeface="Perpetua"/>
                <a:cs typeface="Perpetua"/>
              </a:rPr>
              <a:t>buah </a:t>
            </a:r>
            <a:r>
              <a:rPr sz="2400" dirty="0">
                <a:latin typeface="Perpetua"/>
                <a:cs typeface="Perpetua"/>
              </a:rPr>
              <a:t>gerbang NOR</a:t>
            </a:r>
            <a:r>
              <a:rPr sz="2400" spc="-1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4979" y="2276409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184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4979" y="2518326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184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4164" y="2397368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489184" y="0"/>
                </a:moveTo>
                <a:lnTo>
                  <a:pt x="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6194" y="2155451"/>
            <a:ext cx="636270" cy="483870"/>
          </a:xfrm>
          <a:custGeom>
            <a:avLst/>
            <a:gdLst/>
            <a:ahLst/>
            <a:cxnLst/>
            <a:rect l="l" t="t" r="r" b="b"/>
            <a:pathLst>
              <a:path w="636270" h="483869">
                <a:moveTo>
                  <a:pt x="190794" y="0"/>
                </a:moveTo>
                <a:lnTo>
                  <a:pt x="0" y="0"/>
                </a:lnTo>
                <a:lnTo>
                  <a:pt x="29286" y="42374"/>
                </a:lnTo>
                <a:lnTo>
                  <a:pt x="52716" y="85715"/>
                </a:lnTo>
                <a:lnTo>
                  <a:pt x="70288" y="129807"/>
                </a:lnTo>
                <a:lnTo>
                  <a:pt x="82002" y="174436"/>
                </a:lnTo>
                <a:lnTo>
                  <a:pt x="87860" y="219387"/>
                </a:lnTo>
                <a:lnTo>
                  <a:pt x="87860" y="264445"/>
                </a:lnTo>
                <a:lnTo>
                  <a:pt x="82002" y="309396"/>
                </a:lnTo>
                <a:lnTo>
                  <a:pt x="70288" y="354025"/>
                </a:lnTo>
                <a:lnTo>
                  <a:pt x="52716" y="398117"/>
                </a:lnTo>
                <a:lnTo>
                  <a:pt x="29286" y="441458"/>
                </a:lnTo>
                <a:lnTo>
                  <a:pt x="0" y="483832"/>
                </a:lnTo>
                <a:lnTo>
                  <a:pt x="190794" y="483832"/>
                </a:lnTo>
                <a:lnTo>
                  <a:pt x="245362" y="473485"/>
                </a:lnTo>
                <a:lnTo>
                  <a:pt x="297803" y="460433"/>
                </a:lnTo>
                <a:lnTo>
                  <a:pt x="347886" y="444801"/>
                </a:lnTo>
                <a:lnTo>
                  <a:pt x="395380" y="426716"/>
                </a:lnTo>
                <a:lnTo>
                  <a:pt x="440054" y="406302"/>
                </a:lnTo>
                <a:lnTo>
                  <a:pt x="481677" y="383685"/>
                </a:lnTo>
                <a:lnTo>
                  <a:pt x="520018" y="358990"/>
                </a:lnTo>
                <a:lnTo>
                  <a:pt x="554846" y="332344"/>
                </a:lnTo>
                <a:lnTo>
                  <a:pt x="585929" y="303871"/>
                </a:lnTo>
                <a:lnTo>
                  <a:pt x="613037" y="273697"/>
                </a:lnTo>
                <a:lnTo>
                  <a:pt x="635939" y="241948"/>
                </a:lnTo>
                <a:lnTo>
                  <a:pt x="613343" y="210057"/>
                </a:lnTo>
                <a:lnTo>
                  <a:pt x="586458" y="179758"/>
                </a:lnTo>
                <a:lnTo>
                  <a:pt x="555522" y="151178"/>
                </a:lnTo>
                <a:lnTo>
                  <a:pt x="520772" y="124447"/>
                </a:lnTo>
                <a:lnTo>
                  <a:pt x="482448" y="99696"/>
                </a:lnTo>
                <a:lnTo>
                  <a:pt x="440788" y="77053"/>
                </a:lnTo>
                <a:lnTo>
                  <a:pt x="396030" y="56648"/>
                </a:lnTo>
                <a:lnTo>
                  <a:pt x="348414" y="38611"/>
                </a:lnTo>
                <a:lnTo>
                  <a:pt x="298177" y="23071"/>
                </a:lnTo>
                <a:lnTo>
                  <a:pt x="245557" y="10157"/>
                </a:lnTo>
                <a:lnTo>
                  <a:pt x="190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6194" y="2155451"/>
            <a:ext cx="636270" cy="483870"/>
          </a:xfrm>
          <a:custGeom>
            <a:avLst/>
            <a:gdLst/>
            <a:ahLst/>
            <a:cxnLst/>
            <a:rect l="l" t="t" r="r" b="b"/>
            <a:pathLst>
              <a:path w="636270" h="483869">
                <a:moveTo>
                  <a:pt x="635939" y="241948"/>
                </a:moveTo>
                <a:lnTo>
                  <a:pt x="613037" y="273697"/>
                </a:lnTo>
                <a:lnTo>
                  <a:pt x="585929" y="303871"/>
                </a:lnTo>
                <a:lnTo>
                  <a:pt x="554846" y="332344"/>
                </a:lnTo>
                <a:lnTo>
                  <a:pt x="520018" y="358990"/>
                </a:lnTo>
                <a:lnTo>
                  <a:pt x="481677" y="383685"/>
                </a:lnTo>
                <a:lnTo>
                  <a:pt x="440054" y="406302"/>
                </a:lnTo>
                <a:lnTo>
                  <a:pt x="395380" y="426716"/>
                </a:lnTo>
                <a:lnTo>
                  <a:pt x="347886" y="444801"/>
                </a:lnTo>
                <a:lnTo>
                  <a:pt x="297803" y="460433"/>
                </a:lnTo>
                <a:lnTo>
                  <a:pt x="245362" y="473485"/>
                </a:lnTo>
                <a:lnTo>
                  <a:pt x="190794" y="483832"/>
                </a:lnTo>
                <a:lnTo>
                  <a:pt x="0" y="483832"/>
                </a:lnTo>
                <a:lnTo>
                  <a:pt x="29286" y="441458"/>
                </a:lnTo>
                <a:lnTo>
                  <a:pt x="52716" y="398117"/>
                </a:lnTo>
                <a:lnTo>
                  <a:pt x="70288" y="354025"/>
                </a:lnTo>
                <a:lnTo>
                  <a:pt x="82002" y="309396"/>
                </a:lnTo>
                <a:lnTo>
                  <a:pt x="87860" y="264445"/>
                </a:lnTo>
                <a:lnTo>
                  <a:pt x="87860" y="219387"/>
                </a:lnTo>
                <a:lnTo>
                  <a:pt x="82002" y="174436"/>
                </a:lnTo>
                <a:lnTo>
                  <a:pt x="70288" y="129807"/>
                </a:lnTo>
                <a:lnTo>
                  <a:pt x="52716" y="85715"/>
                </a:lnTo>
                <a:lnTo>
                  <a:pt x="29286" y="42374"/>
                </a:lnTo>
                <a:lnTo>
                  <a:pt x="0" y="0"/>
                </a:lnTo>
                <a:lnTo>
                  <a:pt x="190794" y="0"/>
                </a:lnTo>
                <a:lnTo>
                  <a:pt x="245557" y="10157"/>
                </a:lnTo>
                <a:lnTo>
                  <a:pt x="298177" y="23071"/>
                </a:lnTo>
                <a:lnTo>
                  <a:pt x="348414" y="38611"/>
                </a:lnTo>
                <a:lnTo>
                  <a:pt x="396030" y="56648"/>
                </a:lnTo>
                <a:lnTo>
                  <a:pt x="440788" y="77053"/>
                </a:lnTo>
                <a:lnTo>
                  <a:pt x="482448" y="99696"/>
                </a:lnTo>
                <a:lnTo>
                  <a:pt x="520772" y="124447"/>
                </a:lnTo>
                <a:lnTo>
                  <a:pt x="555522" y="151178"/>
                </a:lnTo>
                <a:lnTo>
                  <a:pt x="586458" y="179758"/>
                </a:lnTo>
                <a:lnTo>
                  <a:pt x="613343" y="210057"/>
                </a:lnTo>
                <a:lnTo>
                  <a:pt x="635939" y="24194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6996" y="2357900"/>
            <a:ext cx="79736" cy="78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4979" y="3244075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184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4164" y="3365033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489184" y="0"/>
                </a:moveTo>
                <a:lnTo>
                  <a:pt x="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6194" y="3123117"/>
            <a:ext cx="636270" cy="483870"/>
          </a:xfrm>
          <a:custGeom>
            <a:avLst/>
            <a:gdLst/>
            <a:ahLst/>
            <a:cxnLst/>
            <a:rect l="l" t="t" r="r" b="b"/>
            <a:pathLst>
              <a:path w="636270" h="483870">
                <a:moveTo>
                  <a:pt x="190794" y="0"/>
                </a:moveTo>
                <a:lnTo>
                  <a:pt x="0" y="0"/>
                </a:lnTo>
                <a:lnTo>
                  <a:pt x="29286" y="42374"/>
                </a:lnTo>
                <a:lnTo>
                  <a:pt x="52716" y="85715"/>
                </a:lnTo>
                <a:lnTo>
                  <a:pt x="70288" y="129807"/>
                </a:lnTo>
                <a:lnTo>
                  <a:pt x="82002" y="174436"/>
                </a:lnTo>
                <a:lnTo>
                  <a:pt x="87860" y="219387"/>
                </a:lnTo>
                <a:lnTo>
                  <a:pt x="87860" y="264446"/>
                </a:lnTo>
                <a:lnTo>
                  <a:pt x="82002" y="309397"/>
                </a:lnTo>
                <a:lnTo>
                  <a:pt x="70288" y="354026"/>
                </a:lnTo>
                <a:lnTo>
                  <a:pt x="52716" y="398119"/>
                </a:lnTo>
                <a:lnTo>
                  <a:pt x="29286" y="441460"/>
                </a:lnTo>
                <a:lnTo>
                  <a:pt x="0" y="483836"/>
                </a:lnTo>
                <a:lnTo>
                  <a:pt x="190794" y="483836"/>
                </a:lnTo>
                <a:lnTo>
                  <a:pt x="245362" y="473488"/>
                </a:lnTo>
                <a:lnTo>
                  <a:pt x="297803" y="460435"/>
                </a:lnTo>
                <a:lnTo>
                  <a:pt x="347886" y="444803"/>
                </a:lnTo>
                <a:lnTo>
                  <a:pt x="395380" y="426717"/>
                </a:lnTo>
                <a:lnTo>
                  <a:pt x="440054" y="406302"/>
                </a:lnTo>
                <a:lnTo>
                  <a:pt x="481677" y="383685"/>
                </a:lnTo>
                <a:lnTo>
                  <a:pt x="520018" y="358990"/>
                </a:lnTo>
                <a:lnTo>
                  <a:pt x="554846" y="332344"/>
                </a:lnTo>
                <a:lnTo>
                  <a:pt x="585929" y="303871"/>
                </a:lnTo>
                <a:lnTo>
                  <a:pt x="613037" y="273697"/>
                </a:lnTo>
                <a:lnTo>
                  <a:pt x="635939" y="241948"/>
                </a:lnTo>
                <a:lnTo>
                  <a:pt x="613343" y="210057"/>
                </a:lnTo>
                <a:lnTo>
                  <a:pt x="586458" y="179758"/>
                </a:lnTo>
                <a:lnTo>
                  <a:pt x="555522" y="151178"/>
                </a:lnTo>
                <a:lnTo>
                  <a:pt x="520772" y="124447"/>
                </a:lnTo>
                <a:lnTo>
                  <a:pt x="482448" y="99696"/>
                </a:lnTo>
                <a:lnTo>
                  <a:pt x="440788" y="77053"/>
                </a:lnTo>
                <a:lnTo>
                  <a:pt x="396030" y="56648"/>
                </a:lnTo>
                <a:lnTo>
                  <a:pt x="348414" y="38611"/>
                </a:lnTo>
                <a:lnTo>
                  <a:pt x="298177" y="23071"/>
                </a:lnTo>
                <a:lnTo>
                  <a:pt x="245557" y="10157"/>
                </a:lnTo>
                <a:lnTo>
                  <a:pt x="190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6194" y="3123117"/>
            <a:ext cx="636270" cy="483870"/>
          </a:xfrm>
          <a:custGeom>
            <a:avLst/>
            <a:gdLst/>
            <a:ahLst/>
            <a:cxnLst/>
            <a:rect l="l" t="t" r="r" b="b"/>
            <a:pathLst>
              <a:path w="636270" h="483870">
                <a:moveTo>
                  <a:pt x="635939" y="241948"/>
                </a:moveTo>
                <a:lnTo>
                  <a:pt x="613037" y="273697"/>
                </a:lnTo>
                <a:lnTo>
                  <a:pt x="585929" y="303871"/>
                </a:lnTo>
                <a:lnTo>
                  <a:pt x="554846" y="332344"/>
                </a:lnTo>
                <a:lnTo>
                  <a:pt x="520018" y="358990"/>
                </a:lnTo>
                <a:lnTo>
                  <a:pt x="481677" y="383685"/>
                </a:lnTo>
                <a:lnTo>
                  <a:pt x="440054" y="406302"/>
                </a:lnTo>
                <a:lnTo>
                  <a:pt x="395380" y="426717"/>
                </a:lnTo>
                <a:lnTo>
                  <a:pt x="347886" y="444803"/>
                </a:lnTo>
                <a:lnTo>
                  <a:pt x="297803" y="460435"/>
                </a:lnTo>
                <a:lnTo>
                  <a:pt x="245362" y="473488"/>
                </a:lnTo>
                <a:lnTo>
                  <a:pt x="190794" y="483836"/>
                </a:lnTo>
                <a:lnTo>
                  <a:pt x="0" y="483836"/>
                </a:lnTo>
                <a:lnTo>
                  <a:pt x="29286" y="441460"/>
                </a:lnTo>
                <a:lnTo>
                  <a:pt x="52716" y="398119"/>
                </a:lnTo>
                <a:lnTo>
                  <a:pt x="70288" y="354026"/>
                </a:lnTo>
                <a:lnTo>
                  <a:pt x="82002" y="309397"/>
                </a:lnTo>
                <a:lnTo>
                  <a:pt x="87860" y="264446"/>
                </a:lnTo>
                <a:lnTo>
                  <a:pt x="87860" y="219387"/>
                </a:lnTo>
                <a:lnTo>
                  <a:pt x="82002" y="174436"/>
                </a:lnTo>
                <a:lnTo>
                  <a:pt x="70288" y="129807"/>
                </a:lnTo>
                <a:lnTo>
                  <a:pt x="52716" y="85715"/>
                </a:lnTo>
                <a:lnTo>
                  <a:pt x="29286" y="42374"/>
                </a:lnTo>
                <a:lnTo>
                  <a:pt x="0" y="0"/>
                </a:lnTo>
                <a:lnTo>
                  <a:pt x="190794" y="0"/>
                </a:lnTo>
                <a:lnTo>
                  <a:pt x="245557" y="10157"/>
                </a:lnTo>
                <a:lnTo>
                  <a:pt x="298177" y="23071"/>
                </a:lnTo>
                <a:lnTo>
                  <a:pt x="348414" y="38611"/>
                </a:lnTo>
                <a:lnTo>
                  <a:pt x="396030" y="56648"/>
                </a:lnTo>
                <a:lnTo>
                  <a:pt x="440788" y="77053"/>
                </a:lnTo>
                <a:lnTo>
                  <a:pt x="482448" y="99696"/>
                </a:lnTo>
                <a:lnTo>
                  <a:pt x="520772" y="124447"/>
                </a:lnTo>
                <a:lnTo>
                  <a:pt x="555522" y="151178"/>
                </a:lnTo>
                <a:lnTo>
                  <a:pt x="586458" y="179758"/>
                </a:lnTo>
                <a:lnTo>
                  <a:pt x="613343" y="210057"/>
                </a:lnTo>
                <a:lnTo>
                  <a:pt x="635939" y="24194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6996" y="3325566"/>
            <a:ext cx="79736" cy="78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3348" y="2397368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0" y="0"/>
                </a:moveTo>
                <a:lnTo>
                  <a:pt x="58702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3348" y="3365033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0" y="0"/>
                </a:moveTo>
                <a:lnTo>
                  <a:pt x="58702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285" y="2276409"/>
            <a:ext cx="782955" cy="0"/>
          </a:xfrm>
          <a:custGeom>
            <a:avLst/>
            <a:gdLst/>
            <a:ahLst/>
            <a:cxnLst/>
            <a:rect l="l" t="t" r="r" b="b"/>
            <a:pathLst>
              <a:path w="782954">
                <a:moveTo>
                  <a:pt x="782694" y="0"/>
                </a:moveTo>
                <a:lnTo>
                  <a:pt x="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9306" y="2518326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195673" y="0"/>
                </a:moveTo>
                <a:lnTo>
                  <a:pt x="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9306" y="324407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195673" y="0"/>
                </a:moveTo>
                <a:lnTo>
                  <a:pt x="0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9021" y="239736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299"/>
                </a:lnTo>
              </a:path>
            </a:pathLst>
          </a:custGeom>
          <a:ln w="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9306" y="2523183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484"/>
                </a:moveTo>
                <a:lnTo>
                  <a:pt x="0" y="0"/>
                </a:lnTo>
              </a:path>
            </a:pathLst>
          </a:custGeom>
          <a:ln w="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89021" y="3074734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290299"/>
                </a:moveTo>
                <a:lnTo>
                  <a:pt x="0" y="0"/>
                </a:lnTo>
              </a:path>
            </a:pathLst>
          </a:custGeom>
          <a:ln w="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9306" y="3079591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484"/>
                </a:moveTo>
                <a:lnTo>
                  <a:pt x="0" y="0"/>
                </a:lnTo>
              </a:path>
            </a:pathLst>
          </a:custGeom>
          <a:ln w="6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9306" y="2687667"/>
            <a:ext cx="1370330" cy="387350"/>
          </a:xfrm>
          <a:custGeom>
            <a:avLst/>
            <a:gdLst/>
            <a:ahLst/>
            <a:cxnLst/>
            <a:rect l="l" t="t" r="r" b="b"/>
            <a:pathLst>
              <a:path w="1370329" h="387350">
                <a:moveTo>
                  <a:pt x="1369715" y="0"/>
                </a:moveTo>
                <a:lnTo>
                  <a:pt x="0" y="387066"/>
                </a:lnTo>
              </a:path>
            </a:pathLst>
          </a:custGeom>
          <a:ln w="6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9306" y="2687667"/>
            <a:ext cx="1370330" cy="387350"/>
          </a:xfrm>
          <a:custGeom>
            <a:avLst/>
            <a:gdLst/>
            <a:ahLst/>
            <a:cxnLst/>
            <a:rect l="l" t="t" r="r" b="b"/>
            <a:pathLst>
              <a:path w="1370329" h="387350">
                <a:moveTo>
                  <a:pt x="0" y="0"/>
                </a:moveTo>
                <a:lnTo>
                  <a:pt x="1369715" y="387066"/>
                </a:lnTo>
              </a:path>
            </a:pathLst>
          </a:custGeom>
          <a:ln w="6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6440" y="2365107"/>
            <a:ext cx="65163" cy="64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6440" y="3332772"/>
            <a:ext cx="65163" cy="64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5411" y="2099756"/>
            <a:ext cx="18288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5" dirty="0">
                <a:latin typeface="Arial"/>
                <a:cs typeface="Arial"/>
              </a:rPr>
              <a:t>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6631" y="2196523"/>
            <a:ext cx="19494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5" dirty="0">
                <a:latin typeface="Arial"/>
                <a:cs typeface="Arial"/>
              </a:rPr>
              <a:t>Q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1407" y="3260955"/>
            <a:ext cx="108204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68705" algn="l"/>
              </a:tabLst>
            </a:pPr>
            <a:r>
              <a:rPr sz="1700" spc="5" dirty="0">
                <a:latin typeface="Arial"/>
                <a:cs typeface="Arial"/>
              </a:rPr>
              <a:t>S 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76631" y="3164189"/>
            <a:ext cx="19494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5" dirty="0">
                <a:latin typeface="Arial"/>
                <a:cs typeface="Arial"/>
              </a:rPr>
              <a:t>Q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95623" y="317150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6965" y="0"/>
                </a:lnTo>
              </a:path>
            </a:pathLst>
          </a:custGeom>
          <a:ln w="6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74767" y="4949362"/>
            <a:ext cx="1990089" cy="14890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illegal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93140" y="47048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57" y="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8192" y="508104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57" y="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203450" y="4641850"/>
          <a:ext cx="2531110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695960"/>
                <a:gridCol w="694690"/>
              </a:tblGrid>
              <a:tr h="365760"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3112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6057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8142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993444" y="4064965"/>
            <a:ext cx="2503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Tabel </a:t>
            </a:r>
            <a:r>
              <a:rPr sz="2400" spc="-5" dirty="0">
                <a:latin typeface="Arial"/>
                <a:cs typeface="Arial"/>
              </a:rPr>
              <a:t>Kebenaran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1122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5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78"/>
            <a:ext cx="6568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Perpetua"/>
                <a:cs typeface="Perpetua"/>
              </a:rPr>
              <a:t>Rangkaian </a:t>
            </a:r>
            <a:r>
              <a:rPr sz="2400" dirty="0">
                <a:latin typeface="Perpetua"/>
                <a:cs typeface="Perpetua"/>
              </a:rPr>
              <a:t>R-S Flip-Flop dengan 2 </a:t>
            </a:r>
            <a:r>
              <a:rPr sz="2400" spc="-5" dirty="0">
                <a:latin typeface="Perpetua"/>
                <a:cs typeface="Perpetua"/>
              </a:rPr>
              <a:t>buah gerbang NAND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8114" y="234451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418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8114" y="2577603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418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5533" y="246106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467418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1711" y="2227977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182293" y="0"/>
                </a:moveTo>
                <a:lnTo>
                  <a:pt x="0" y="0"/>
                </a:lnTo>
                <a:lnTo>
                  <a:pt x="27987" y="40829"/>
                </a:lnTo>
                <a:lnTo>
                  <a:pt x="50376" y="82590"/>
                </a:lnTo>
                <a:lnTo>
                  <a:pt x="67169" y="125074"/>
                </a:lnTo>
                <a:lnTo>
                  <a:pt x="78364" y="168075"/>
                </a:lnTo>
                <a:lnTo>
                  <a:pt x="83961" y="211386"/>
                </a:lnTo>
                <a:lnTo>
                  <a:pt x="83961" y="254800"/>
                </a:lnTo>
                <a:lnTo>
                  <a:pt x="78364" y="298110"/>
                </a:lnTo>
                <a:lnTo>
                  <a:pt x="67169" y="341108"/>
                </a:lnTo>
                <a:lnTo>
                  <a:pt x="50376" y="383589"/>
                </a:lnTo>
                <a:lnTo>
                  <a:pt x="27987" y="425344"/>
                </a:lnTo>
                <a:lnTo>
                  <a:pt x="0" y="466167"/>
                </a:lnTo>
                <a:lnTo>
                  <a:pt x="182293" y="466167"/>
                </a:lnTo>
                <a:lnTo>
                  <a:pt x="239544" y="455057"/>
                </a:lnTo>
                <a:lnTo>
                  <a:pt x="294309" y="440808"/>
                </a:lnTo>
                <a:lnTo>
                  <a:pt x="346293" y="423580"/>
                </a:lnTo>
                <a:lnTo>
                  <a:pt x="395204" y="403534"/>
                </a:lnTo>
                <a:lnTo>
                  <a:pt x="440746" y="380832"/>
                </a:lnTo>
                <a:lnTo>
                  <a:pt x="482626" y="355635"/>
                </a:lnTo>
                <a:lnTo>
                  <a:pt x="520550" y="328103"/>
                </a:lnTo>
                <a:lnTo>
                  <a:pt x="554223" y="298397"/>
                </a:lnTo>
                <a:lnTo>
                  <a:pt x="583352" y="266679"/>
                </a:lnTo>
                <a:lnTo>
                  <a:pt x="607643" y="233109"/>
                </a:lnTo>
                <a:lnTo>
                  <a:pt x="583662" y="199392"/>
                </a:lnTo>
                <a:lnTo>
                  <a:pt x="554749" y="167545"/>
                </a:lnTo>
                <a:lnTo>
                  <a:pt x="521209" y="137734"/>
                </a:lnTo>
                <a:lnTo>
                  <a:pt x="483344" y="110125"/>
                </a:lnTo>
                <a:lnTo>
                  <a:pt x="441457" y="84884"/>
                </a:lnTo>
                <a:lnTo>
                  <a:pt x="395851" y="62177"/>
                </a:lnTo>
                <a:lnTo>
                  <a:pt x="346828" y="42169"/>
                </a:lnTo>
                <a:lnTo>
                  <a:pt x="294692" y="25026"/>
                </a:lnTo>
                <a:lnTo>
                  <a:pt x="239746" y="10914"/>
                </a:lnTo>
                <a:lnTo>
                  <a:pt x="182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711" y="2227977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607643" y="233109"/>
                </a:moveTo>
                <a:lnTo>
                  <a:pt x="583352" y="266679"/>
                </a:lnTo>
                <a:lnTo>
                  <a:pt x="554223" y="298397"/>
                </a:lnTo>
                <a:lnTo>
                  <a:pt x="520550" y="328103"/>
                </a:lnTo>
                <a:lnTo>
                  <a:pt x="482626" y="355635"/>
                </a:lnTo>
                <a:lnTo>
                  <a:pt x="440746" y="380833"/>
                </a:lnTo>
                <a:lnTo>
                  <a:pt x="395204" y="403534"/>
                </a:lnTo>
                <a:lnTo>
                  <a:pt x="346293" y="423580"/>
                </a:lnTo>
                <a:lnTo>
                  <a:pt x="294309" y="440808"/>
                </a:lnTo>
                <a:lnTo>
                  <a:pt x="239544" y="455057"/>
                </a:lnTo>
                <a:lnTo>
                  <a:pt x="182293" y="466167"/>
                </a:lnTo>
                <a:lnTo>
                  <a:pt x="0" y="466167"/>
                </a:lnTo>
                <a:lnTo>
                  <a:pt x="27987" y="425344"/>
                </a:lnTo>
                <a:lnTo>
                  <a:pt x="50376" y="383589"/>
                </a:lnTo>
                <a:lnTo>
                  <a:pt x="67169" y="341108"/>
                </a:lnTo>
                <a:lnTo>
                  <a:pt x="78364" y="298110"/>
                </a:lnTo>
                <a:lnTo>
                  <a:pt x="83961" y="254800"/>
                </a:lnTo>
                <a:lnTo>
                  <a:pt x="83961" y="211386"/>
                </a:lnTo>
                <a:lnTo>
                  <a:pt x="78364" y="168075"/>
                </a:lnTo>
                <a:lnTo>
                  <a:pt x="67169" y="125074"/>
                </a:lnTo>
                <a:lnTo>
                  <a:pt x="50376" y="82590"/>
                </a:lnTo>
                <a:lnTo>
                  <a:pt x="27987" y="40829"/>
                </a:lnTo>
                <a:lnTo>
                  <a:pt x="0" y="0"/>
                </a:lnTo>
                <a:lnTo>
                  <a:pt x="182293" y="0"/>
                </a:lnTo>
                <a:lnTo>
                  <a:pt x="239746" y="10914"/>
                </a:lnTo>
                <a:lnTo>
                  <a:pt x="294693" y="25026"/>
                </a:lnTo>
                <a:lnTo>
                  <a:pt x="346828" y="42169"/>
                </a:lnTo>
                <a:lnTo>
                  <a:pt x="395851" y="62177"/>
                </a:lnTo>
                <a:lnTo>
                  <a:pt x="441457" y="84884"/>
                </a:lnTo>
                <a:lnTo>
                  <a:pt x="483344" y="110125"/>
                </a:lnTo>
                <a:lnTo>
                  <a:pt x="521209" y="137734"/>
                </a:lnTo>
                <a:lnTo>
                  <a:pt x="554749" y="167545"/>
                </a:lnTo>
                <a:lnTo>
                  <a:pt x="583662" y="199392"/>
                </a:lnTo>
                <a:lnTo>
                  <a:pt x="607643" y="233109"/>
                </a:lnTo>
                <a:close/>
              </a:path>
            </a:pathLst>
          </a:custGeom>
          <a:ln w="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4425" y="2423038"/>
            <a:ext cx="76232" cy="7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1711" y="2227977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373934" y="0"/>
                </a:moveTo>
                <a:lnTo>
                  <a:pt x="0" y="0"/>
                </a:lnTo>
                <a:lnTo>
                  <a:pt x="0" y="466167"/>
                </a:lnTo>
                <a:lnTo>
                  <a:pt x="373934" y="466167"/>
                </a:lnTo>
                <a:lnTo>
                  <a:pt x="421038" y="461432"/>
                </a:lnTo>
                <a:lnTo>
                  <a:pt x="464909" y="447852"/>
                </a:lnTo>
                <a:lnTo>
                  <a:pt x="504608" y="426363"/>
                </a:lnTo>
                <a:lnTo>
                  <a:pt x="539196" y="397903"/>
                </a:lnTo>
                <a:lnTo>
                  <a:pt x="567733" y="363408"/>
                </a:lnTo>
                <a:lnTo>
                  <a:pt x="589279" y="323815"/>
                </a:lnTo>
                <a:lnTo>
                  <a:pt x="602896" y="280061"/>
                </a:lnTo>
                <a:lnTo>
                  <a:pt x="607643" y="233083"/>
                </a:lnTo>
                <a:lnTo>
                  <a:pt x="602896" y="186106"/>
                </a:lnTo>
                <a:lnTo>
                  <a:pt x="589279" y="142352"/>
                </a:lnTo>
                <a:lnTo>
                  <a:pt x="567733" y="102759"/>
                </a:lnTo>
                <a:lnTo>
                  <a:pt x="539196" y="68264"/>
                </a:lnTo>
                <a:lnTo>
                  <a:pt x="504608" y="39804"/>
                </a:lnTo>
                <a:lnTo>
                  <a:pt x="464909" y="18315"/>
                </a:lnTo>
                <a:lnTo>
                  <a:pt x="421038" y="4734"/>
                </a:lnTo>
                <a:lnTo>
                  <a:pt x="37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1711" y="2227977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373934" y="466167"/>
                </a:moveTo>
                <a:lnTo>
                  <a:pt x="0" y="466167"/>
                </a:lnTo>
                <a:lnTo>
                  <a:pt x="0" y="0"/>
                </a:lnTo>
                <a:lnTo>
                  <a:pt x="373934" y="0"/>
                </a:lnTo>
                <a:lnTo>
                  <a:pt x="421038" y="4734"/>
                </a:lnTo>
                <a:lnTo>
                  <a:pt x="464909" y="18315"/>
                </a:lnTo>
                <a:lnTo>
                  <a:pt x="504608" y="39804"/>
                </a:lnTo>
                <a:lnTo>
                  <a:pt x="539196" y="68264"/>
                </a:lnTo>
                <a:lnTo>
                  <a:pt x="567733" y="102759"/>
                </a:lnTo>
                <a:lnTo>
                  <a:pt x="589279" y="142352"/>
                </a:lnTo>
                <a:lnTo>
                  <a:pt x="602896" y="186106"/>
                </a:lnTo>
                <a:lnTo>
                  <a:pt x="607643" y="233083"/>
                </a:lnTo>
                <a:lnTo>
                  <a:pt x="602896" y="280061"/>
                </a:lnTo>
                <a:lnTo>
                  <a:pt x="589279" y="323815"/>
                </a:lnTo>
                <a:lnTo>
                  <a:pt x="567733" y="363408"/>
                </a:lnTo>
                <a:lnTo>
                  <a:pt x="539196" y="397903"/>
                </a:lnTo>
                <a:lnTo>
                  <a:pt x="504608" y="426363"/>
                </a:lnTo>
                <a:lnTo>
                  <a:pt x="464909" y="447852"/>
                </a:lnTo>
                <a:lnTo>
                  <a:pt x="421038" y="461432"/>
                </a:lnTo>
                <a:lnTo>
                  <a:pt x="373934" y="466167"/>
                </a:lnTo>
                <a:close/>
              </a:path>
            </a:pathLst>
          </a:custGeom>
          <a:ln w="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8114" y="327685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418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8114" y="3509938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418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5533" y="3393396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467418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1711" y="3160312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182293" y="0"/>
                </a:moveTo>
                <a:lnTo>
                  <a:pt x="0" y="0"/>
                </a:lnTo>
                <a:lnTo>
                  <a:pt x="27987" y="40829"/>
                </a:lnTo>
                <a:lnTo>
                  <a:pt x="50376" y="82590"/>
                </a:lnTo>
                <a:lnTo>
                  <a:pt x="67169" y="125074"/>
                </a:lnTo>
                <a:lnTo>
                  <a:pt x="78364" y="168075"/>
                </a:lnTo>
                <a:lnTo>
                  <a:pt x="83961" y="211386"/>
                </a:lnTo>
                <a:lnTo>
                  <a:pt x="83961" y="254800"/>
                </a:lnTo>
                <a:lnTo>
                  <a:pt x="78364" y="298110"/>
                </a:lnTo>
                <a:lnTo>
                  <a:pt x="67169" y="341108"/>
                </a:lnTo>
                <a:lnTo>
                  <a:pt x="50376" y="383589"/>
                </a:lnTo>
                <a:lnTo>
                  <a:pt x="27987" y="425344"/>
                </a:lnTo>
                <a:lnTo>
                  <a:pt x="0" y="466167"/>
                </a:lnTo>
                <a:lnTo>
                  <a:pt x="182293" y="466167"/>
                </a:lnTo>
                <a:lnTo>
                  <a:pt x="239544" y="455057"/>
                </a:lnTo>
                <a:lnTo>
                  <a:pt x="294309" y="440808"/>
                </a:lnTo>
                <a:lnTo>
                  <a:pt x="346293" y="423580"/>
                </a:lnTo>
                <a:lnTo>
                  <a:pt x="395204" y="403534"/>
                </a:lnTo>
                <a:lnTo>
                  <a:pt x="440746" y="380832"/>
                </a:lnTo>
                <a:lnTo>
                  <a:pt x="482626" y="355635"/>
                </a:lnTo>
                <a:lnTo>
                  <a:pt x="520550" y="328103"/>
                </a:lnTo>
                <a:lnTo>
                  <a:pt x="554223" y="298397"/>
                </a:lnTo>
                <a:lnTo>
                  <a:pt x="583352" y="266679"/>
                </a:lnTo>
                <a:lnTo>
                  <a:pt x="607643" y="233109"/>
                </a:lnTo>
                <a:lnTo>
                  <a:pt x="583662" y="199392"/>
                </a:lnTo>
                <a:lnTo>
                  <a:pt x="554749" y="167545"/>
                </a:lnTo>
                <a:lnTo>
                  <a:pt x="521209" y="137734"/>
                </a:lnTo>
                <a:lnTo>
                  <a:pt x="483344" y="110125"/>
                </a:lnTo>
                <a:lnTo>
                  <a:pt x="441457" y="84884"/>
                </a:lnTo>
                <a:lnTo>
                  <a:pt x="395851" y="62177"/>
                </a:lnTo>
                <a:lnTo>
                  <a:pt x="346828" y="42169"/>
                </a:lnTo>
                <a:lnTo>
                  <a:pt x="294692" y="25026"/>
                </a:lnTo>
                <a:lnTo>
                  <a:pt x="239746" y="10914"/>
                </a:lnTo>
                <a:lnTo>
                  <a:pt x="182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1711" y="3160312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607643" y="233109"/>
                </a:moveTo>
                <a:lnTo>
                  <a:pt x="583352" y="266679"/>
                </a:lnTo>
                <a:lnTo>
                  <a:pt x="554223" y="298397"/>
                </a:lnTo>
                <a:lnTo>
                  <a:pt x="520550" y="328103"/>
                </a:lnTo>
                <a:lnTo>
                  <a:pt x="482626" y="355635"/>
                </a:lnTo>
                <a:lnTo>
                  <a:pt x="440746" y="380833"/>
                </a:lnTo>
                <a:lnTo>
                  <a:pt x="395204" y="403534"/>
                </a:lnTo>
                <a:lnTo>
                  <a:pt x="346293" y="423580"/>
                </a:lnTo>
                <a:lnTo>
                  <a:pt x="294309" y="440808"/>
                </a:lnTo>
                <a:lnTo>
                  <a:pt x="239544" y="455057"/>
                </a:lnTo>
                <a:lnTo>
                  <a:pt x="182293" y="466167"/>
                </a:lnTo>
                <a:lnTo>
                  <a:pt x="0" y="466167"/>
                </a:lnTo>
                <a:lnTo>
                  <a:pt x="27987" y="425344"/>
                </a:lnTo>
                <a:lnTo>
                  <a:pt x="50376" y="383589"/>
                </a:lnTo>
                <a:lnTo>
                  <a:pt x="67169" y="341108"/>
                </a:lnTo>
                <a:lnTo>
                  <a:pt x="78364" y="298110"/>
                </a:lnTo>
                <a:lnTo>
                  <a:pt x="83961" y="254800"/>
                </a:lnTo>
                <a:lnTo>
                  <a:pt x="83961" y="211386"/>
                </a:lnTo>
                <a:lnTo>
                  <a:pt x="78364" y="168075"/>
                </a:lnTo>
                <a:lnTo>
                  <a:pt x="67169" y="125074"/>
                </a:lnTo>
                <a:lnTo>
                  <a:pt x="50376" y="82590"/>
                </a:lnTo>
                <a:lnTo>
                  <a:pt x="27987" y="40829"/>
                </a:lnTo>
                <a:lnTo>
                  <a:pt x="0" y="0"/>
                </a:lnTo>
                <a:lnTo>
                  <a:pt x="182293" y="0"/>
                </a:lnTo>
                <a:lnTo>
                  <a:pt x="239746" y="10914"/>
                </a:lnTo>
                <a:lnTo>
                  <a:pt x="294693" y="25026"/>
                </a:lnTo>
                <a:lnTo>
                  <a:pt x="346828" y="42169"/>
                </a:lnTo>
                <a:lnTo>
                  <a:pt x="395851" y="62177"/>
                </a:lnTo>
                <a:lnTo>
                  <a:pt x="441457" y="84884"/>
                </a:lnTo>
                <a:lnTo>
                  <a:pt x="483344" y="110125"/>
                </a:lnTo>
                <a:lnTo>
                  <a:pt x="521209" y="137734"/>
                </a:lnTo>
                <a:lnTo>
                  <a:pt x="554749" y="167545"/>
                </a:lnTo>
                <a:lnTo>
                  <a:pt x="583662" y="199392"/>
                </a:lnTo>
                <a:lnTo>
                  <a:pt x="607643" y="233109"/>
                </a:lnTo>
                <a:close/>
              </a:path>
            </a:pathLst>
          </a:custGeom>
          <a:ln w="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4425" y="3355373"/>
            <a:ext cx="76232" cy="7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1711" y="3160312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373934" y="0"/>
                </a:moveTo>
                <a:lnTo>
                  <a:pt x="0" y="0"/>
                </a:lnTo>
                <a:lnTo>
                  <a:pt x="0" y="466167"/>
                </a:lnTo>
                <a:lnTo>
                  <a:pt x="373934" y="466167"/>
                </a:lnTo>
                <a:lnTo>
                  <a:pt x="421038" y="461432"/>
                </a:lnTo>
                <a:lnTo>
                  <a:pt x="464909" y="447852"/>
                </a:lnTo>
                <a:lnTo>
                  <a:pt x="504608" y="426363"/>
                </a:lnTo>
                <a:lnTo>
                  <a:pt x="539196" y="397903"/>
                </a:lnTo>
                <a:lnTo>
                  <a:pt x="567733" y="363408"/>
                </a:lnTo>
                <a:lnTo>
                  <a:pt x="589279" y="323815"/>
                </a:lnTo>
                <a:lnTo>
                  <a:pt x="602896" y="280061"/>
                </a:lnTo>
                <a:lnTo>
                  <a:pt x="607643" y="233083"/>
                </a:lnTo>
                <a:lnTo>
                  <a:pt x="602896" y="186106"/>
                </a:lnTo>
                <a:lnTo>
                  <a:pt x="589279" y="142352"/>
                </a:lnTo>
                <a:lnTo>
                  <a:pt x="567733" y="102759"/>
                </a:lnTo>
                <a:lnTo>
                  <a:pt x="539196" y="68264"/>
                </a:lnTo>
                <a:lnTo>
                  <a:pt x="504608" y="39804"/>
                </a:lnTo>
                <a:lnTo>
                  <a:pt x="464909" y="18315"/>
                </a:lnTo>
                <a:lnTo>
                  <a:pt x="421038" y="4734"/>
                </a:lnTo>
                <a:lnTo>
                  <a:pt x="373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1711" y="3160312"/>
            <a:ext cx="607695" cy="466725"/>
          </a:xfrm>
          <a:custGeom>
            <a:avLst/>
            <a:gdLst/>
            <a:ahLst/>
            <a:cxnLst/>
            <a:rect l="l" t="t" r="r" b="b"/>
            <a:pathLst>
              <a:path w="607695" h="466725">
                <a:moveTo>
                  <a:pt x="373934" y="466167"/>
                </a:moveTo>
                <a:lnTo>
                  <a:pt x="0" y="466167"/>
                </a:lnTo>
                <a:lnTo>
                  <a:pt x="0" y="0"/>
                </a:lnTo>
                <a:lnTo>
                  <a:pt x="373934" y="0"/>
                </a:lnTo>
                <a:lnTo>
                  <a:pt x="421038" y="4734"/>
                </a:lnTo>
                <a:lnTo>
                  <a:pt x="464909" y="18315"/>
                </a:lnTo>
                <a:lnTo>
                  <a:pt x="504608" y="39804"/>
                </a:lnTo>
                <a:lnTo>
                  <a:pt x="539196" y="68264"/>
                </a:lnTo>
                <a:lnTo>
                  <a:pt x="567733" y="102759"/>
                </a:lnTo>
                <a:lnTo>
                  <a:pt x="589279" y="142352"/>
                </a:lnTo>
                <a:lnTo>
                  <a:pt x="602896" y="186106"/>
                </a:lnTo>
                <a:lnTo>
                  <a:pt x="607643" y="233083"/>
                </a:lnTo>
                <a:lnTo>
                  <a:pt x="602896" y="280061"/>
                </a:lnTo>
                <a:lnTo>
                  <a:pt x="589279" y="323815"/>
                </a:lnTo>
                <a:lnTo>
                  <a:pt x="567733" y="363408"/>
                </a:lnTo>
                <a:lnTo>
                  <a:pt x="539196" y="397903"/>
                </a:lnTo>
                <a:lnTo>
                  <a:pt x="504608" y="426363"/>
                </a:lnTo>
                <a:lnTo>
                  <a:pt x="464909" y="447852"/>
                </a:lnTo>
                <a:lnTo>
                  <a:pt x="421038" y="461432"/>
                </a:lnTo>
                <a:lnTo>
                  <a:pt x="373934" y="466167"/>
                </a:lnTo>
                <a:close/>
              </a:path>
            </a:pathLst>
          </a:custGeom>
          <a:ln w="6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2951" y="2461061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031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2951" y="3393396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031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0245" y="2344519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747869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0245" y="3509938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747869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1147" y="2577603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67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1147" y="327685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67" y="0"/>
                </a:moveTo>
                <a:lnTo>
                  <a:pt x="0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9919" y="2461061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700"/>
                </a:lnTo>
              </a:path>
            </a:pathLst>
          </a:custGeom>
          <a:ln w="6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1147" y="258226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158496"/>
                </a:moveTo>
                <a:lnTo>
                  <a:pt x="0" y="0"/>
                </a:lnTo>
              </a:path>
            </a:pathLst>
          </a:custGeom>
          <a:ln w="6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9919" y="3113695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279700"/>
                </a:moveTo>
                <a:lnTo>
                  <a:pt x="0" y="0"/>
                </a:lnTo>
              </a:path>
            </a:pathLst>
          </a:custGeom>
          <a:ln w="6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1147" y="3118357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158496"/>
                </a:moveTo>
                <a:lnTo>
                  <a:pt x="0" y="0"/>
                </a:lnTo>
              </a:path>
            </a:pathLst>
          </a:custGeom>
          <a:ln w="6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1147" y="2740761"/>
            <a:ext cx="1309370" cy="373380"/>
          </a:xfrm>
          <a:custGeom>
            <a:avLst/>
            <a:gdLst/>
            <a:ahLst/>
            <a:cxnLst/>
            <a:rect l="l" t="t" r="r" b="b"/>
            <a:pathLst>
              <a:path w="1309370" h="373380">
                <a:moveTo>
                  <a:pt x="1308771" y="0"/>
                </a:moveTo>
                <a:lnTo>
                  <a:pt x="0" y="372934"/>
                </a:lnTo>
              </a:path>
            </a:pathLst>
          </a:custGeom>
          <a:ln w="6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1147" y="2740761"/>
            <a:ext cx="1309370" cy="373380"/>
          </a:xfrm>
          <a:custGeom>
            <a:avLst/>
            <a:gdLst/>
            <a:ahLst/>
            <a:cxnLst/>
            <a:rect l="l" t="t" r="r" b="b"/>
            <a:pathLst>
              <a:path w="1309370" h="373380">
                <a:moveTo>
                  <a:pt x="0" y="0"/>
                </a:moveTo>
                <a:lnTo>
                  <a:pt x="1308771" y="372934"/>
                </a:lnTo>
              </a:path>
            </a:pathLst>
          </a:custGeom>
          <a:ln w="6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1873" y="243309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045" y="0"/>
                </a:moveTo>
                <a:lnTo>
                  <a:pt x="17133" y="2199"/>
                </a:lnTo>
                <a:lnTo>
                  <a:pt x="8218" y="8196"/>
                </a:lnTo>
                <a:lnTo>
                  <a:pt x="2205" y="17087"/>
                </a:lnTo>
                <a:lnTo>
                  <a:pt x="0" y="27970"/>
                </a:lnTo>
                <a:lnTo>
                  <a:pt x="2205" y="38852"/>
                </a:lnTo>
                <a:lnTo>
                  <a:pt x="8218" y="47743"/>
                </a:lnTo>
                <a:lnTo>
                  <a:pt x="17133" y="53740"/>
                </a:lnTo>
                <a:lnTo>
                  <a:pt x="28045" y="55940"/>
                </a:lnTo>
                <a:lnTo>
                  <a:pt x="38956" y="53740"/>
                </a:lnTo>
                <a:lnTo>
                  <a:pt x="47871" y="47743"/>
                </a:lnTo>
                <a:lnTo>
                  <a:pt x="53884" y="38852"/>
                </a:lnTo>
                <a:lnTo>
                  <a:pt x="56090" y="27970"/>
                </a:lnTo>
                <a:lnTo>
                  <a:pt x="53884" y="17087"/>
                </a:lnTo>
                <a:lnTo>
                  <a:pt x="47871" y="8196"/>
                </a:lnTo>
                <a:lnTo>
                  <a:pt x="38956" y="2199"/>
                </a:lnTo>
                <a:lnTo>
                  <a:pt x="28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01873" y="243309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90" y="27970"/>
                </a:moveTo>
                <a:lnTo>
                  <a:pt x="53884" y="17087"/>
                </a:lnTo>
                <a:lnTo>
                  <a:pt x="47871" y="8196"/>
                </a:lnTo>
                <a:lnTo>
                  <a:pt x="38956" y="2199"/>
                </a:lnTo>
                <a:lnTo>
                  <a:pt x="28045" y="0"/>
                </a:lnTo>
                <a:lnTo>
                  <a:pt x="17133" y="2199"/>
                </a:lnTo>
                <a:lnTo>
                  <a:pt x="8218" y="8196"/>
                </a:lnTo>
                <a:lnTo>
                  <a:pt x="2205" y="17087"/>
                </a:lnTo>
                <a:lnTo>
                  <a:pt x="0" y="27970"/>
                </a:lnTo>
                <a:lnTo>
                  <a:pt x="2205" y="38852"/>
                </a:lnTo>
                <a:lnTo>
                  <a:pt x="8218" y="47743"/>
                </a:lnTo>
                <a:lnTo>
                  <a:pt x="17133" y="53740"/>
                </a:lnTo>
                <a:lnTo>
                  <a:pt x="28045" y="55940"/>
                </a:lnTo>
                <a:lnTo>
                  <a:pt x="38956" y="53740"/>
                </a:lnTo>
                <a:lnTo>
                  <a:pt x="47871" y="47743"/>
                </a:lnTo>
                <a:lnTo>
                  <a:pt x="53884" y="38852"/>
                </a:lnTo>
                <a:lnTo>
                  <a:pt x="56090" y="27970"/>
                </a:lnTo>
                <a:close/>
              </a:path>
            </a:pathLst>
          </a:custGeom>
          <a:ln w="6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1873" y="336542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045" y="0"/>
                </a:moveTo>
                <a:lnTo>
                  <a:pt x="17133" y="2199"/>
                </a:lnTo>
                <a:lnTo>
                  <a:pt x="8218" y="8196"/>
                </a:lnTo>
                <a:lnTo>
                  <a:pt x="2205" y="17087"/>
                </a:lnTo>
                <a:lnTo>
                  <a:pt x="0" y="27970"/>
                </a:lnTo>
                <a:lnTo>
                  <a:pt x="2205" y="38852"/>
                </a:lnTo>
                <a:lnTo>
                  <a:pt x="8218" y="47743"/>
                </a:lnTo>
                <a:lnTo>
                  <a:pt x="17133" y="53740"/>
                </a:lnTo>
                <a:lnTo>
                  <a:pt x="28045" y="55940"/>
                </a:lnTo>
                <a:lnTo>
                  <a:pt x="38956" y="53740"/>
                </a:lnTo>
                <a:lnTo>
                  <a:pt x="47871" y="47743"/>
                </a:lnTo>
                <a:lnTo>
                  <a:pt x="53884" y="38852"/>
                </a:lnTo>
                <a:lnTo>
                  <a:pt x="56090" y="27970"/>
                </a:lnTo>
                <a:lnTo>
                  <a:pt x="53884" y="17087"/>
                </a:lnTo>
                <a:lnTo>
                  <a:pt x="47871" y="8196"/>
                </a:lnTo>
                <a:lnTo>
                  <a:pt x="38956" y="2199"/>
                </a:lnTo>
                <a:lnTo>
                  <a:pt x="28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1873" y="336542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90" y="27970"/>
                </a:moveTo>
                <a:lnTo>
                  <a:pt x="53884" y="17087"/>
                </a:lnTo>
                <a:lnTo>
                  <a:pt x="47871" y="8196"/>
                </a:lnTo>
                <a:lnTo>
                  <a:pt x="38956" y="2199"/>
                </a:lnTo>
                <a:lnTo>
                  <a:pt x="28045" y="0"/>
                </a:lnTo>
                <a:lnTo>
                  <a:pt x="17133" y="2199"/>
                </a:lnTo>
                <a:lnTo>
                  <a:pt x="8218" y="8196"/>
                </a:lnTo>
                <a:lnTo>
                  <a:pt x="2205" y="17087"/>
                </a:lnTo>
                <a:lnTo>
                  <a:pt x="0" y="27970"/>
                </a:lnTo>
                <a:lnTo>
                  <a:pt x="2205" y="38852"/>
                </a:lnTo>
                <a:lnTo>
                  <a:pt x="8218" y="47743"/>
                </a:lnTo>
                <a:lnTo>
                  <a:pt x="17133" y="53740"/>
                </a:lnTo>
                <a:lnTo>
                  <a:pt x="28045" y="55940"/>
                </a:lnTo>
                <a:lnTo>
                  <a:pt x="38956" y="53740"/>
                </a:lnTo>
                <a:lnTo>
                  <a:pt x="47871" y="47743"/>
                </a:lnTo>
                <a:lnTo>
                  <a:pt x="53884" y="38852"/>
                </a:lnTo>
                <a:lnTo>
                  <a:pt x="56090" y="27970"/>
                </a:lnTo>
                <a:close/>
              </a:path>
            </a:pathLst>
          </a:custGeom>
          <a:ln w="62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85564" y="2173842"/>
            <a:ext cx="1758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90715" y="2267075"/>
            <a:ext cx="18732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90715" y="3199411"/>
            <a:ext cx="18732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09387" y="320692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0877" y="0"/>
                </a:lnTo>
              </a:path>
            </a:pathLst>
          </a:custGeom>
          <a:ln w="6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38090" y="4949362"/>
            <a:ext cx="1990089" cy="14890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illegal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10209" algn="l"/>
              </a:tabLst>
            </a:pP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	Keadaan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42441" y="47048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57" y="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584450" y="4641850"/>
          <a:ext cx="23114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635000"/>
                <a:gridCol w="635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731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60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160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26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9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215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993444" y="3385878"/>
            <a:ext cx="2503170" cy="1070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10360">
              <a:lnSpc>
                <a:spcPct val="100000"/>
              </a:lnSpc>
              <a:spcBef>
                <a:spcPts val="130"/>
              </a:spcBef>
            </a:pPr>
            <a:r>
              <a:rPr sz="1600" spc="2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400" spc="-55" dirty="0">
                <a:latin typeface="Arial"/>
                <a:cs typeface="Arial"/>
              </a:rPr>
              <a:t>Tabel </a:t>
            </a:r>
            <a:r>
              <a:rPr sz="2400" spc="-5" dirty="0">
                <a:latin typeface="Arial"/>
                <a:cs typeface="Arial"/>
              </a:rPr>
              <a:t>Kebenaran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5441"/>
            <a:ext cx="1122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5" dirty="0"/>
              <a:t>n</a:t>
            </a:r>
            <a:r>
              <a:rPr dirty="0"/>
              <a:t>t…</a:t>
            </a:r>
          </a:p>
        </p:txBody>
      </p:sp>
      <p:sp>
        <p:nvSpPr>
          <p:cNvPr id="3" name="object 3"/>
          <p:cNvSpPr/>
          <p:nvPr/>
        </p:nvSpPr>
        <p:spPr>
          <a:xfrm>
            <a:off x="5118670" y="2009752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008" y="0"/>
                </a:lnTo>
              </a:path>
            </a:pathLst>
          </a:custGeom>
          <a:ln w="1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9098" y="2752702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008" y="0"/>
                </a:lnTo>
              </a:path>
            </a:pathLst>
          </a:custGeom>
          <a:ln w="1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231138"/>
            <a:ext cx="8068945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erpetua"/>
                <a:cs typeface="Perpetua"/>
              </a:rPr>
              <a:t>RS-FF </a:t>
            </a:r>
            <a:r>
              <a:rPr sz="2400" spc="-10" dirty="0">
                <a:latin typeface="Perpetua"/>
                <a:cs typeface="Perpetua"/>
              </a:rPr>
              <a:t>mempunyai </a:t>
            </a:r>
            <a:r>
              <a:rPr sz="2400" dirty="0">
                <a:latin typeface="Perpetua"/>
                <a:cs typeface="Perpetua"/>
              </a:rPr>
              <a:t>4 </a:t>
            </a:r>
            <a:r>
              <a:rPr sz="2400" spc="-5" dirty="0">
                <a:latin typeface="Perpetua"/>
                <a:cs typeface="Perpetua"/>
              </a:rPr>
              <a:t>kemungkinan keadaan </a:t>
            </a:r>
            <a:r>
              <a:rPr sz="2400" dirty="0">
                <a:latin typeface="Perpetua"/>
                <a:cs typeface="Perpetua"/>
              </a:rPr>
              <a:t>output </a:t>
            </a:r>
            <a:r>
              <a:rPr sz="2400" spc="-10" dirty="0">
                <a:latin typeface="Perpetua"/>
                <a:cs typeface="Perpetua"/>
              </a:rPr>
              <a:t>yaitu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  <a:p>
            <a:pPr marL="285115" indent="-273050">
              <a:lnSpc>
                <a:spcPts val="278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10" dirty="0">
                <a:latin typeface="Perpetua"/>
                <a:cs typeface="Perpetua"/>
              </a:rPr>
              <a:t>Keadaan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Set</a:t>
            </a:r>
            <a:endParaRPr sz="2400">
              <a:latin typeface="Perpetua"/>
              <a:cs typeface="Perpetua"/>
            </a:endParaRPr>
          </a:p>
          <a:p>
            <a:pPr marL="361315">
              <a:lnSpc>
                <a:spcPts val="3085"/>
              </a:lnSpc>
              <a:tabLst>
                <a:tab pos="4566285" algn="l"/>
              </a:tabLst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apabila keadaan </a:t>
            </a:r>
            <a:r>
              <a:rPr sz="2400" dirty="0">
                <a:latin typeface="Perpetua"/>
                <a:cs typeface="Perpetua"/>
              </a:rPr>
              <a:t>output </a:t>
            </a:r>
            <a:r>
              <a:rPr sz="4050" i="1" spc="-52" baseline="2057" dirty="0">
                <a:latin typeface="Times New Roman"/>
                <a:cs typeface="Times New Roman"/>
              </a:rPr>
              <a:t>Q</a:t>
            </a:r>
            <a:r>
              <a:rPr sz="4050" i="1" spc="-802" baseline="20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erpetua"/>
                <a:cs typeface="Perpetua"/>
              </a:rPr>
              <a:t>= 1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dan	</a:t>
            </a:r>
            <a:r>
              <a:rPr sz="3975" i="1" spc="-82" baseline="-5241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2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0</a:t>
            </a:r>
            <a:endParaRPr sz="2400">
              <a:latin typeface="Perpetua"/>
              <a:cs typeface="Perpetua"/>
            </a:endParaRPr>
          </a:p>
          <a:p>
            <a:pPr marL="285115" indent="-273050">
              <a:lnSpc>
                <a:spcPts val="275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10" dirty="0">
                <a:latin typeface="Perpetua"/>
                <a:cs typeface="Perpetua"/>
              </a:rPr>
              <a:t>Keadaan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Reset</a:t>
            </a:r>
            <a:endParaRPr sz="2400">
              <a:latin typeface="Perpetua"/>
              <a:cs typeface="Perpetua"/>
            </a:endParaRPr>
          </a:p>
          <a:p>
            <a:pPr marL="285115">
              <a:lnSpc>
                <a:spcPts val="3085"/>
              </a:lnSpc>
            </a:pPr>
            <a:r>
              <a:rPr sz="3600" baseline="1157" dirty="0">
                <a:latin typeface="Symbol"/>
                <a:cs typeface="Symbol"/>
              </a:rPr>
              <a:t></a:t>
            </a:r>
            <a:r>
              <a:rPr sz="3600" baseline="1157" dirty="0"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latin typeface="Perpetua"/>
                <a:cs typeface="Perpetua"/>
              </a:rPr>
              <a:t>apabila keadaan </a:t>
            </a:r>
            <a:r>
              <a:rPr sz="3600" baseline="1157" dirty="0">
                <a:latin typeface="Perpetua"/>
                <a:cs typeface="Perpetua"/>
              </a:rPr>
              <a:t>output </a:t>
            </a:r>
            <a:r>
              <a:rPr sz="2700" i="1" spc="-35" dirty="0">
                <a:latin typeface="Times New Roman"/>
                <a:cs typeface="Times New Roman"/>
              </a:rPr>
              <a:t>Q </a:t>
            </a:r>
            <a:r>
              <a:rPr sz="3600" baseline="1157" dirty="0">
                <a:latin typeface="Perpetua"/>
                <a:cs typeface="Perpetua"/>
              </a:rPr>
              <a:t>= 0 dan </a:t>
            </a:r>
            <a:r>
              <a:rPr sz="3975" i="1" spc="-82" baseline="-4192" dirty="0">
                <a:latin typeface="Times New Roman"/>
                <a:cs typeface="Times New Roman"/>
              </a:rPr>
              <a:t>Q </a:t>
            </a:r>
            <a:r>
              <a:rPr sz="3600" baseline="1157" dirty="0">
                <a:latin typeface="Perpetua"/>
                <a:cs typeface="Perpetua"/>
              </a:rPr>
              <a:t>=</a:t>
            </a:r>
            <a:r>
              <a:rPr sz="3600" spc="-509" baseline="1157" dirty="0">
                <a:latin typeface="Perpetua"/>
                <a:cs typeface="Perpetua"/>
              </a:rPr>
              <a:t> </a:t>
            </a:r>
            <a:r>
              <a:rPr sz="3600" baseline="1157" dirty="0">
                <a:latin typeface="Perpetua"/>
                <a:cs typeface="Perpetua"/>
              </a:rPr>
              <a:t>1</a:t>
            </a:r>
            <a:endParaRPr sz="3600" baseline="1157">
              <a:latin typeface="Perpetua"/>
              <a:cs typeface="Perpetua"/>
            </a:endParaRPr>
          </a:p>
          <a:p>
            <a:pPr marL="285115" indent="-273050">
              <a:lnSpc>
                <a:spcPts val="2800"/>
              </a:lnSpc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10" dirty="0">
                <a:latin typeface="Perpetua"/>
                <a:cs typeface="Perpetua"/>
              </a:rPr>
              <a:t>Keadaan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memori</a:t>
            </a:r>
            <a:endParaRPr sz="2400">
              <a:latin typeface="Perpetua"/>
              <a:cs typeface="Perpetua"/>
            </a:endParaRPr>
          </a:p>
          <a:p>
            <a:pPr marL="285115" marR="5080">
              <a:lnSpc>
                <a:spcPct val="77500"/>
              </a:lnSpc>
              <a:spcBef>
                <a:spcPts val="745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erpetua"/>
                <a:cs typeface="Perpetua"/>
              </a:rPr>
              <a:t>apabila keadaan </a:t>
            </a:r>
            <a:r>
              <a:rPr sz="2400" spc="-10" dirty="0">
                <a:latin typeface="Perpetua"/>
                <a:cs typeface="Perpetua"/>
              </a:rPr>
              <a:t>outputnya </a:t>
            </a:r>
            <a:r>
              <a:rPr sz="2400" dirty="0">
                <a:latin typeface="Perpetua"/>
                <a:cs typeface="Perpetua"/>
              </a:rPr>
              <a:t>sama dengan </a:t>
            </a:r>
            <a:r>
              <a:rPr sz="2400" spc="-5" dirty="0">
                <a:latin typeface="Perpetua"/>
                <a:cs typeface="Perpetua"/>
              </a:rPr>
              <a:t>keadaan </a:t>
            </a:r>
            <a:r>
              <a:rPr sz="2400" dirty="0">
                <a:latin typeface="Perpetua"/>
                <a:cs typeface="Perpetua"/>
              </a:rPr>
              <a:t>output</a:t>
            </a:r>
            <a:r>
              <a:rPr sz="2400" spc="-16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sebelumnya  </a:t>
            </a:r>
            <a:r>
              <a:rPr sz="2400" spc="5" dirty="0">
                <a:latin typeface="Perpetua"/>
                <a:cs typeface="Perpetua"/>
              </a:rPr>
              <a:t>(mempertahankan </a:t>
            </a:r>
            <a:r>
              <a:rPr sz="2400" spc="-5" dirty="0">
                <a:latin typeface="Perpetua"/>
                <a:cs typeface="Perpetua"/>
              </a:rPr>
              <a:t>keadaan </a:t>
            </a:r>
            <a:r>
              <a:rPr sz="2400" dirty="0">
                <a:latin typeface="Perpetua"/>
                <a:cs typeface="Perpetua"/>
              </a:rPr>
              <a:t>set </a:t>
            </a:r>
            <a:r>
              <a:rPr sz="2400" spc="-10" dirty="0">
                <a:latin typeface="Perpetua"/>
                <a:cs typeface="Perpetua"/>
              </a:rPr>
              <a:t>atau</a:t>
            </a:r>
            <a:r>
              <a:rPr sz="2400" spc="-7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reset)</a:t>
            </a:r>
            <a:endParaRPr sz="2400">
              <a:latin typeface="Perpetua"/>
              <a:cs typeface="Perpetua"/>
            </a:endParaRPr>
          </a:p>
          <a:p>
            <a:pPr marL="285115" indent="-27305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10" dirty="0">
                <a:latin typeface="Perpetua"/>
                <a:cs typeface="Perpetua"/>
              </a:rPr>
              <a:t>Keadaan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illegal</a:t>
            </a:r>
            <a:endParaRPr sz="2400">
              <a:latin typeface="Perpetua"/>
              <a:cs typeface="Perpetua"/>
            </a:endParaRPr>
          </a:p>
          <a:p>
            <a:pPr marL="285115" marR="664845">
              <a:lnSpc>
                <a:spcPct val="77500"/>
              </a:lnSpc>
              <a:spcBef>
                <a:spcPts val="745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Perpetua"/>
                <a:cs typeface="Perpetua"/>
              </a:rPr>
              <a:t>Keadaan </a:t>
            </a:r>
            <a:r>
              <a:rPr sz="2400" dirty="0">
                <a:latin typeface="Perpetua"/>
                <a:cs typeface="Perpetua"/>
              </a:rPr>
              <a:t>ini tidak </a:t>
            </a:r>
            <a:r>
              <a:rPr sz="2400" spc="5" dirty="0">
                <a:latin typeface="Perpetua"/>
                <a:cs typeface="Perpetua"/>
              </a:rPr>
              <a:t>diinginkan </a:t>
            </a:r>
            <a:r>
              <a:rPr sz="2400" spc="-5" dirty="0">
                <a:latin typeface="Perpetua"/>
                <a:cs typeface="Perpetua"/>
              </a:rPr>
              <a:t>karena </a:t>
            </a:r>
            <a:r>
              <a:rPr sz="2400" spc="-10" dirty="0">
                <a:latin typeface="Perpetua"/>
                <a:cs typeface="Perpetua"/>
              </a:rPr>
              <a:t>kedua </a:t>
            </a:r>
            <a:r>
              <a:rPr sz="2400" dirty="0">
                <a:latin typeface="Perpetua"/>
                <a:cs typeface="Perpetua"/>
              </a:rPr>
              <a:t>output</a:t>
            </a:r>
            <a:r>
              <a:rPr sz="2400" spc="-17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mempunyai  </a:t>
            </a:r>
            <a:r>
              <a:rPr sz="2400" spc="-5" dirty="0">
                <a:latin typeface="Perpetua"/>
                <a:cs typeface="Perpetua"/>
              </a:rPr>
              <a:t>keadaan </a:t>
            </a:r>
            <a:r>
              <a:rPr sz="2400" spc="5" dirty="0">
                <a:latin typeface="Perpetua"/>
                <a:cs typeface="Perpetua"/>
              </a:rPr>
              <a:t>logika </a:t>
            </a:r>
            <a:r>
              <a:rPr sz="2400" spc="-10" dirty="0">
                <a:latin typeface="Perpetua"/>
                <a:cs typeface="Perpetua"/>
              </a:rPr>
              <a:t>yang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sama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44041"/>
            <a:ext cx="2712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R-S-T</a:t>
            </a:r>
            <a:r>
              <a:rPr spc="-65" dirty="0"/>
              <a:t> </a:t>
            </a:r>
            <a:r>
              <a:rPr spc="-10" dirty="0"/>
              <a:t>FLIP-FLOP</a:t>
            </a:r>
          </a:p>
        </p:txBody>
      </p:sp>
      <p:sp>
        <p:nvSpPr>
          <p:cNvPr id="3" name="object 3"/>
          <p:cNvSpPr/>
          <p:nvPr/>
        </p:nvSpPr>
        <p:spPr>
          <a:xfrm>
            <a:off x="4383468" y="202389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3468" y="222814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4536" y="2126021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411013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7342" y="1921774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160327" y="0"/>
                </a:moveTo>
                <a:lnTo>
                  <a:pt x="0" y="0"/>
                </a:lnTo>
                <a:lnTo>
                  <a:pt x="29410" y="43836"/>
                </a:lnTo>
                <a:lnTo>
                  <a:pt x="51468" y="88835"/>
                </a:lnTo>
                <a:lnTo>
                  <a:pt x="66173" y="134663"/>
                </a:lnTo>
                <a:lnTo>
                  <a:pt x="73526" y="180990"/>
                </a:lnTo>
                <a:lnTo>
                  <a:pt x="73526" y="227484"/>
                </a:lnTo>
                <a:lnTo>
                  <a:pt x="66173" y="273812"/>
                </a:lnTo>
                <a:lnTo>
                  <a:pt x="51468" y="319645"/>
                </a:lnTo>
                <a:lnTo>
                  <a:pt x="29410" y="364649"/>
                </a:lnTo>
                <a:lnTo>
                  <a:pt x="0" y="408494"/>
                </a:lnTo>
                <a:lnTo>
                  <a:pt x="160327" y="408494"/>
                </a:lnTo>
                <a:lnTo>
                  <a:pt x="216134" y="397502"/>
                </a:lnTo>
                <a:lnTo>
                  <a:pt x="269206" y="383132"/>
                </a:lnTo>
                <a:lnTo>
                  <a:pt x="319189" y="365578"/>
                </a:lnTo>
                <a:lnTo>
                  <a:pt x="365731" y="345033"/>
                </a:lnTo>
                <a:lnTo>
                  <a:pt x="408477" y="321693"/>
                </a:lnTo>
                <a:lnTo>
                  <a:pt x="447075" y="295750"/>
                </a:lnTo>
                <a:lnTo>
                  <a:pt x="481170" y="267399"/>
                </a:lnTo>
                <a:lnTo>
                  <a:pt x="510410" y="236833"/>
                </a:lnTo>
                <a:lnTo>
                  <a:pt x="534441" y="204247"/>
                </a:lnTo>
                <a:lnTo>
                  <a:pt x="510715" y="171518"/>
                </a:lnTo>
                <a:lnTo>
                  <a:pt x="481677" y="140834"/>
                </a:lnTo>
                <a:lnTo>
                  <a:pt x="447692" y="112392"/>
                </a:lnTo>
                <a:lnTo>
                  <a:pt x="409125" y="86393"/>
                </a:lnTo>
                <a:lnTo>
                  <a:pt x="366341" y="63034"/>
                </a:lnTo>
                <a:lnTo>
                  <a:pt x="319705" y="42517"/>
                </a:lnTo>
                <a:lnTo>
                  <a:pt x="269580" y="25039"/>
                </a:lnTo>
                <a:lnTo>
                  <a:pt x="216333" y="10800"/>
                </a:lnTo>
                <a:lnTo>
                  <a:pt x="160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7342" y="1921774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534441" y="204247"/>
                </a:moveTo>
                <a:lnTo>
                  <a:pt x="510410" y="236833"/>
                </a:lnTo>
                <a:lnTo>
                  <a:pt x="481170" y="267399"/>
                </a:lnTo>
                <a:lnTo>
                  <a:pt x="447075" y="295750"/>
                </a:lnTo>
                <a:lnTo>
                  <a:pt x="408477" y="321693"/>
                </a:lnTo>
                <a:lnTo>
                  <a:pt x="365731" y="345033"/>
                </a:lnTo>
                <a:lnTo>
                  <a:pt x="319189" y="365578"/>
                </a:lnTo>
                <a:lnTo>
                  <a:pt x="269206" y="383132"/>
                </a:lnTo>
                <a:lnTo>
                  <a:pt x="216134" y="397502"/>
                </a:lnTo>
                <a:lnTo>
                  <a:pt x="160327" y="408494"/>
                </a:lnTo>
                <a:lnTo>
                  <a:pt x="0" y="408494"/>
                </a:lnTo>
                <a:lnTo>
                  <a:pt x="29410" y="364649"/>
                </a:lnTo>
                <a:lnTo>
                  <a:pt x="51468" y="319645"/>
                </a:lnTo>
                <a:lnTo>
                  <a:pt x="66173" y="273812"/>
                </a:lnTo>
                <a:lnTo>
                  <a:pt x="73526" y="227484"/>
                </a:lnTo>
                <a:lnTo>
                  <a:pt x="73526" y="180990"/>
                </a:lnTo>
                <a:lnTo>
                  <a:pt x="66173" y="134663"/>
                </a:lnTo>
                <a:lnTo>
                  <a:pt x="51468" y="88835"/>
                </a:lnTo>
                <a:lnTo>
                  <a:pt x="29410" y="43836"/>
                </a:lnTo>
                <a:lnTo>
                  <a:pt x="0" y="0"/>
                </a:lnTo>
                <a:lnTo>
                  <a:pt x="160327" y="0"/>
                </a:lnTo>
                <a:lnTo>
                  <a:pt x="216333" y="10800"/>
                </a:lnTo>
                <a:lnTo>
                  <a:pt x="269580" y="25039"/>
                </a:lnTo>
                <a:lnTo>
                  <a:pt x="319705" y="42517"/>
                </a:lnTo>
                <a:lnTo>
                  <a:pt x="366341" y="63034"/>
                </a:lnTo>
                <a:lnTo>
                  <a:pt x="409125" y="86393"/>
                </a:lnTo>
                <a:lnTo>
                  <a:pt x="447692" y="112392"/>
                </a:lnTo>
                <a:lnTo>
                  <a:pt x="481677" y="140834"/>
                </a:lnTo>
                <a:lnTo>
                  <a:pt x="510715" y="171518"/>
                </a:lnTo>
                <a:lnTo>
                  <a:pt x="534441" y="204247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7433" y="2092679"/>
            <a:ext cx="66962" cy="66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7342" y="1921774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0"/>
                </a:moveTo>
                <a:lnTo>
                  <a:pt x="0" y="0"/>
                </a:lnTo>
                <a:lnTo>
                  <a:pt x="0" y="408494"/>
                </a:lnTo>
                <a:lnTo>
                  <a:pt x="328853" y="408494"/>
                </a:lnTo>
                <a:lnTo>
                  <a:pt x="375988" y="403099"/>
                </a:lnTo>
                <a:lnTo>
                  <a:pt x="419260" y="387732"/>
                </a:lnTo>
                <a:lnTo>
                  <a:pt x="457432" y="363618"/>
                </a:lnTo>
                <a:lnTo>
                  <a:pt x="489271" y="331983"/>
                </a:lnTo>
                <a:lnTo>
                  <a:pt x="513542" y="294055"/>
                </a:lnTo>
                <a:lnTo>
                  <a:pt x="529011" y="251058"/>
                </a:lnTo>
                <a:lnTo>
                  <a:pt x="534441" y="204220"/>
                </a:lnTo>
                <a:lnTo>
                  <a:pt x="529009" y="157393"/>
                </a:lnTo>
                <a:lnTo>
                  <a:pt x="513538" y="114407"/>
                </a:lnTo>
                <a:lnTo>
                  <a:pt x="489263" y="76489"/>
                </a:lnTo>
                <a:lnTo>
                  <a:pt x="457421" y="44863"/>
                </a:lnTo>
                <a:lnTo>
                  <a:pt x="419248" y="20756"/>
                </a:lnTo>
                <a:lnTo>
                  <a:pt x="375980" y="5393"/>
                </a:lnTo>
                <a:lnTo>
                  <a:pt x="328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7342" y="1921774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408494"/>
                </a:moveTo>
                <a:lnTo>
                  <a:pt x="0" y="408494"/>
                </a:lnTo>
                <a:lnTo>
                  <a:pt x="0" y="0"/>
                </a:lnTo>
                <a:lnTo>
                  <a:pt x="328853" y="0"/>
                </a:lnTo>
                <a:lnTo>
                  <a:pt x="375980" y="5393"/>
                </a:lnTo>
                <a:lnTo>
                  <a:pt x="419248" y="20756"/>
                </a:lnTo>
                <a:lnTo>
                  <a:pt x="457421" y="44863"/>
                </a:lnTo>
                <a:lnTo>
                  <a:pt x="489263" y="76489"/>
                </a:lnTo>
                <a:lnTo>
                  <a:pt x="513538" y="114407"/>
                </a:lnTo>
                <a:lnTo>
                  <a:pt x="529009" y="157393"/>
                </a:lnTo>
                <a:lnTo>
                  <a:pt x="534441" y="204220"/>
                </a:lnTo>
                <a:lnTo>
                  <a:pt x="529011" y="251058"/>
                </a:lnTo>
                <a:lnTo>
                  <a:pt x="513542" y="294055"/>
                </a:lnTo>
                <a:lnTo>
                  <a:pt x="489271" y="331983"/>
                </a:lnTo>
                <a:lnTo>
                  <a:pt x="457432" y="363618"/>
                </a:lnTo>
                <a:lnTo>
                  <a:pt x="419260" y="387732"/>
                </a:lnTo>
                <a:lnTo>
                  <a:pt x="375988" y="403099"/>
                </a:lnTo>
                <a:lnTo>
                  <a:pt x="328853" y="408494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3468" y="284088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3468" y="304513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4536" y="294301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411013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342" y="2738763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160327" y="0"/>
                </a:moveTo>
                <a:lnTo>
                  <a:pt x="0" y="0"/>
                </a:lnTo>
                <a:lnTo>
                  <a:pt x="29410" y="43836"/>
                </a:lnTo>
                <a:lnTo>
                  <a:pt x="51468" y="88835"/>
                </a:lnTo>
                <a:lnTo>
                  <a:pt x="66173" y="134663"/>
                </a:lnTo>
                <a:lnTo>
                  <a:pt x="73526" y="180990"/>
                </a:lnTo>
                <a:lnTo>
                  <a:pt x="73526" y="227484"/>
                </a:lnTo>
                <a:lnTo>
                  <a:pt x="66173" y="273812"/>
                </a:lnTo>
                <a:lnTo>
                  <a:pt x="51468" y="319645"/>
                </a:lnTo>
                <a:lnTo>
                  <a:pt x="29410" y="364649"/>
                </a:lnTo>
                <a:lnTo>
                  <a:pt x="0" y="408494"/>
                </a:lnTo>
                <a:lnTo>
                  <a:pt x="160327" y="408494"/>
                </a:lnTo>
                <a:lnTo>
                  <a:pt x="216134" y="397502"/>
                </a:lnTo>
                <a:lnTo>
                  <a:pt x="269206" y="383132"/>
                </a:lnTo>
                <a:lnTo>
                  <a:pt x="319189" y="365578"/>
                </a:lnTo>
                <a:lnTo>
                  <a:pt x="365731" y="345033"/>
                </a:lnTo>
                <a:lnTo>
                  <a:pt x="408477" y="321693"/>
                </a:lnTo>
                <a:lnTo>
                  <a:pt x="447075" y="295750"/>
                </a:lnTo>
                <a:lnTo>
                  <a:pt x="481170" y="267399"/>
                </a:lnTo>
                <a:lnTo>
                  <a:pt x="510410" y="236833"/>
                </a:lnTo>
                <a:lnTo>
                  <a:pt x="534441" y="204247"/>
                </a:lnTo>
                <a:lnTo>
                  <a:pt x="510715" y="171518"/>
                </a:lnTo>
                <a:lnTo>
                  <a:pt x="481677" y="140831"/>
                </a:lnTo>
                <a:lnTo>
                  <a:pt x="447692" y="112386"/>
                </a:lnTo>
                <a:lnTo>
                  <a:pt x="409125" y="86384"/>
                </a:lnTo>
                <a:lnTo>
                  <a:pt x="366341" y="63023"/>
                </a:lnTo>
                <a:lnTo>
                  <a:pt x="319705" y="42505"/>
                </a:lnTo>
                <a:lnTo>
                  <a:pt x="269580" y="25028"/>
                </a:lnTo>
                <a:lnTo>
                  <a:pt x="216333" y="10793"/>
                </a:lnTo>
                <a:lnTo>
                  <a:pt x="160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342" y="2738763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534441" y="204247"/>
                </a:moveTo>
                <a:lnTo>
                  <a:pt x="510410" y="236833"/>
                </a:lnTo>
                <a:lnTo>
                  <a:pt x="481170" y="267399"/>
                </a:lnTo>
                <a:lnTo>
                  <a:pt x="447075" y="295750"/>
                </a:lnTo>
                <a:lnTo>
                  <a:pt x="408477" y="321693"/>
                </a:lnTo>
                <a:lnTo>
                  <a:pt x="365731" y="345033"/>
                </a:lnTo>
                <a:lnTo>
                  <a:pt x="319189" y="365578"/>
                </a:lnTo>
                <a:lnTo>
                  <a:pt x="269206" y="383132"/>
                </a:lnTo>
                <a:lnTo>
                  <a:pt x="216134" y="397502"/>
                </a:lnTo>
                <a:lnTo>
                  <a:pt x="160327" y="408494"/>
                </a:lnTo>
                <a:lnTo>
                  <a:pt x="0" y="408494"/>
                </a:lnTo>
                <a:lnTo>
                  <a:pt x="29410" y="364649"/>
                </a:lnTo>
                <a:lnTo>
                  <a:pt x="51468" y="319645"/>
                </a:lnTo>
                <a:lnTo>
                  <a:pt x="66173" y="273812"/>
                </a:lnTo>
                <a:lnTo>
                  <a:pt x="73526" y="227484"/>
                </a:lnTo>
                <a:lnTo>
                  <a:pt x="73526" y="180990"/>
                </a:lnTo>
                <a:lnTo>
                  <a:pt x="66173" y="134663"/>
                </a:lnTo>
                <a:lnTo>
                  <a:pt x="51468" y="88835"/>
                </a:lnTo>
                <a:lnTo>
                  <a:pt x="29410" y="43836"/>
                </a:lnTo>
                <a:lnTo>
                  <a:pt x="0" y="0"/>
                </a:lnTo>
                <a:lnTo>
                  <a:pt x="160327" y="0"/>
                </a:lnTo>
                <a:lnTo>
                  <a:pt x="216333" y="10793"/>
                </a:lnTo>
                <a:lnTo>
                  <a:pt x="269580" y="25028"/>
                </a:lnTo>
                <a:lnTo>
                  <a:pt x="319705" y="42505"/>
                </a:lnTo>
                <a:lnTo>
                  <a:pt x="366341" y="63023"/>
                </a:lnTo>
                <a:lnTo>
                  <a:pt x="409125" y="86384"/>
                </a:lnTo>
                <a:lnTo>
                  <a:pt x="447692" y="112386"/>
                </a:lnTo>
                <a:lnTo>
                  <a:pt x="481677" y="140831"/>
                </a:lnTo>
                <a:lnTo>
                  <a:pt x="510715" y="171518"/>
                </a:lnTo>
                <a:lnTo>
                  <a:pt x="534441" y="204247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7433" y="2909668"/>
            <a:ext cx="66962" cy="66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7342" y="2738763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0"/>
                </a:moveTo>
                <a:lnTo>
                  <a:pt x="0" y="0"/>
                </a:lnTo>
                <a:lnTo>
                  <a:pt x="0" y="408494"/>
                </a:lnTo>
                <a:lnTo>
                  <a:pt x="328853" y="408494"/>
                </a:lnTo>
                <a:lnTo>
                  <a:pt x="375988" y="403099"/>
                </a:lnTo>
                <a:lnTo>
                  <a:pt x="419260" y="387732"/>
                </a:lnTo>
                <a:lnTo>
                  <a:pt x="457432" y="363618"/>
                </a:lnTo>
                <a:lnTo>
                  <a:pt x="489271" y="331983"/>
                </a:lnTo>
                <a:lnTo>
                  <a:pt x="513542" y="294055"/>
                </a:lnTo>
                <a:lnTo>
                  <a:pt x="529011" y="251058"/>
                </a:lnTo>
                <a:lnTo>
                  <a:pt x="534441" y="204220"/>
                </a:lnTo>
                <a:lnTo>
                  <a:pt x="529009" y="157393"/>
                </a:lnTo>
                <a:lnTo>
                  <a:pt x="513538" y="114407"/>
                </a:lnTo>
                <a:lnTo>
                  <a:pt x="489263" y="76489"/>
                </a:lnTo>
                <a:lnTo>
                  <a:pt x="457421" y="44863"/>
                </a:lnTo>
                <a:lnTo>
                  <a:pt x="419248" y="20756"/>
                </a:lnTo>
                <a:lnTo>
                  <a:pt x="375980" y="5393"/>
                </a:lnTo>
                <a:lnTo>
                  <a:pt x="328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7342" y="2738763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408494"/>
                </a:moveTo>
                <a:lnTo>
                  <a:pt x="0" y="408494"/>
                </a:lnTo>
                <a:lnTo>
                  <a:pt x="0" y="0"/>
                </a:lnTo>
                <a:lnTo>
                  <a:pt x="328853" y="0"/>
                </a:lnTo>
                <a:lnTo>
                  <a:pt x="375980" y="5393"/>
                </a:lnTo>
                <a:lnTo>
                  <a:pt x="419248" y="20756"/>
                </a:lnTo>
                <a:lnTo>
                  <a:pt x="457421" y="44863"/>
                </a:lnTo>
                <a:lnTo>
                  <a:pt x="489263" y="76489"/>
                </a:lnTo>
                <a:lnTo>
                  <a:pt x="513538" y="114407"/>
                </a:lnTo>
                <a:lnTo>
                  <a:pt x="529009" y="157393"/>
                </a:lnTo>
                <a:lnTo>
                  <a:pt x="534441" y="204220"/>
                </a:lnTo>
                <a:lnTo>
                  <a:pt x="529011" y="251058"/>
                </a:lnTo>
                <a:lnTo>
                  <a:pt x="513542" y="294055"/>
                </a:lnTo>
                <a:lnTo>
                  <a:pt x="489271" y="331983"/>
                </a:lnTo>
                <a:lnTo>
                  <a:pt x="457432" y="363618"/>
                </a:lnTo>
                <a:lnTo>
                  <a:pt x="419260" y="387732"/>
                </a:lnTo>
                <a:lnTo>
                  <a:pt x="375988" y="403099"/>
                </a:lnTo>
                <a:lnTo>
                  <a:pt x="328853" y="408494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05549" y="2126021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334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5549" y="2943010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334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4614" y="2023897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328853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4614" y="3045750"/>
            <a:ext cx="328930" cy="635"/>
          </a:xfrm>
          <a:custGeom>
            <a:avLst/>
            <a:gdLst/>
            <a:ahLst/>
            <a:cxnLst/>
            <a:rect l="l" t="t" r="r" b="b"/>
            <a:pathLst>
              <a:path w="328929" h="635">
                <a:moveTo>
                  <a:pt x="328853" y="0"/>
                </a:moveTo>
                <a:lnTo>
                  <a:pt x="0" y="616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9041" y="22281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164426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9041" y="2840887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164426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0084" y="2126021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5096"/>
                </a:lnTo>
              </a:path>
            </a:pathLst>
          </a:custGeom>
          <a:ln w="5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9041" y="223221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138898"/>
                </a:moveTo>
                <a:lnTo>
                  <a:pt x="0" y="0"/>
                </a:lnTo>
              </a:path>
            </a:pathLst>
          </a:custGeom>
          <a:ln w="5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0084" y="2697913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245096"/>
                </a:moveTo>
                <a:lnTo>
                  <a:pt x="0" y="0"/>
                </a:lnTo>
              </a:path>
            </a:pathLst>
          </a:custGeom>
          <a:ln w="5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9041" y="2701988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138898"/>
                </a:moveTo>
                <a:lnTo>
                  <a:pt x="0" y="0"/>
                </a:lnTo>
              </a:path>
            </a:pathLst>
          </a:custGeom>
          <a:ln w="5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19041" y="2371118"/>
            <a:ext cx="1151255" cy="327025"/>
          </a:xfrm>
          <a:custGeom>
            <a:avLst/>
            <a:gdLst/>
            <a:ahLst/>
            <a:cxnLst/>
            <a:rect l="l" t="t" r="r" b="b"/>
            <a:pathLst>
              <a:path w="1151254" h="327025">
                <a:moveTo>
                  <a:pt x="1151042" y="0"/>
                </a:moveTo>
                <a:lnTo>
                  <a:pt x="0" y="326795"/>
                </a:lnTo>
              </a:path>
            </a:pathLst>
          </a:custGeom>
          <a:ln w="5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9041" y="2371118"/>
            <a:ext cx="1151255" cy="327025"/>
          </a:xfrm>
          <a:custGeom>
            <a:avLst/>
            <a:gdLst/>
            <a:ahLst/>
            <a:cxnLst/>
            <a:rect l="l" t="t" r="r" b="b"/>
            <a:pathLst>
              <a:path w="1151254" h="327025">
                <a:moveTo>
                  <a:pt x="0" y="0"/>
                </a:moveTo>
                <a:lnTo>
                  <a:pt x="1151042" y="326795"/>
                </a:lnTo>
              </a:path>
            </a:pathLst>
          </a:custGeom>
          <a:ln w="5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5269" y="210149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24815" y="0"/>
                </a:moveTo>
                <a:lnTo>
                  <a:pt x="15134" y="1928"/>
                </a:lnTo>
                <a:lnTo>
                  <a:pt x="7248" y="7186"/>
                </a:lnTo>
                <a:lnTo>
                  <a:pt x="1942" y="14983"/>
                </a:lnTo>
                <a:lnTo>
                  <a:pt x="0" y="24525"/>
                </a:lnTo>
                <a:lnTo>
                  <a:pt x="1942" y="34064"/>
                </a:lnTo>
                <a:lnTo>
                  <a:pt x="7248" y="41851"/>
                </a:lnTo>
                <a:lnTo>
                  <a:pt x="15134" y="47100"/>
                </a:lnTo>
                <a:lnTo>
                  <a:pt x="24815" y="49024"/>
                </a:lnTo>
                <a:lnTo>
                  <a:pt x="34339" y="47100"/>
                </a:lnTo>
                <a:lnTo>
                  <a:pt x="42145" y="41851"/>
                </a:lnTo>
                <a:lnTo>
                  <a:pt x="47421" y="34064"/>
                </a:lnTo>
                <a:lnTo>
                  <a:pt x="49360" y="24525"/>
                </a:lnTo>
                <a:lnTo>
                  <a:pt x="47421" y="14983"/>
                </a:lnTo>
                <a:lnTo>
                  <a:pt x="42145" y="7186"/>
                </a:lnTo>
                <a:lnTo>
                  <a:pt x="34339" y="1928"/>
                </a:lnTo>
                <a:lnTo>
                  <a:pt x="2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5269" y="210149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49360" y="24525"/>
                </a:moveTo>
                <a:lnTo>
                  <a:pt x="47421" y="14983"/>
                </a:lnTo>
                <a:lnTo>
                  <a:pt x="42145" y="7186"/>
                </a:lnTo>
                <a:lnTo>
                  <a:pt x="34339" y="1928"/>
                </a:lnTo>
                <a:lnTo>
                  <a:pt x="24815" y="0"/>
                </a:lnTo>
                <a:lnTo>
                  <a:pt x="15134" y="1928"/>
                </a:lnTo>
                <a:lnTo>
                  <a:pt x="7248" y="7186"/>
                </a:lnTo>
                <a:lnTo>
                  <a:pt x="1942" y="14983"/>
                </a:lnTo>
                <a:lnTo>
                  <a:pt x="0" y="24525"/>
                </a:lnTo>
                <a:lnTo>
                  <a:pt x="1942" y="34064"/>
                </a:lnTo>
                <a:lnTo>
                  <a:pt x="7248" y="41851"/>
                </a:lnTo>
                <a:lnTo>
                  <a:pt x="15134" y="47100"/>
                </a:lnTo>
                <a:lnTo>
                  <a:pt x="24815" y="49024"/>
                </a:lnTo>
                <a:lnTo>
                  <a:pt x="34339" y="47100"/>
                </a:lnTo>
                <a:lnTo>
                  <a:pt x="42145" y="41851"/>
                </a:lnTo>
                <a:lnTo>
                  <a:pt x="47421" y="34064"/>
                </a:lnTo>
                <a:lnTo>
                  <a:pt x="49360" y="24525"/>
                </a:lnTo>
                <a:close/>
              </a:path>
            </a:pathLst>
          </a:custGeom>
          <a:ln w="5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5269" y="291848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24815" y="0"/>
                </a:moveTo>
                <a:lnTo>
                  <a:pt x="15134" y="1928"/>
                </a:lnTo>
                <a:lnTo>
                  <a:pt x="7248" y="7186"/>
                </a:lnTo>
                <a:lnTo>
                  <a:pt x="1942" y="14983"/>
                </a:lnTo>
                <a:lnTo>
                  <a:pt x="0" y="24525"/>
                </a:lnTo>
                <a:lnTo>
                  <a:pt x="1942" y="34064"/>
                </a:lnTo>
                <a:lnTo>
                  <a:pt x="7248" y="41851"/>
                </a:lnTo>
                <a:lnTo>
                  <a:pt x="15134" y="47100"/>
                </a:lnTo>
                <a:lnTo>
                  <a:pt x="24815" y="49024"/>
                </a:lnTo>
                <a:lnTo>
                  <a:pt x="34339" y="47100"/>
                </a:lnTo>
                <a:lnTo>
                  <a:pt x="42145" y="41851"/>
                </a:lnTo>
                <a:lnTo>
                  <a:pt x="47421" y="34064"/>
                </a:lnTo>
                <a:lnTo>
                  <a:pt x="49360" y="24525"/>
                </a:lnTo>
                <a:lnTo>
                  <a:pt x="47421" y="14983"/>
                </a:lnTo>
                <a:lnTo>
                  <a:pt x="42145" y="7186"/>
                </a:lnTo>
                <a:lnTo>
                  <a:pt x="34339" y="1928"/>
                </a:lnTo>
                <a:lnTo>
                  <a:pt x="2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5269" y="291848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>
                <a:moveTo>
                  <a:pt x="49360" y="24525"/>
                </a:moveTo>
                <a:lnTo>
                  <a:pt x="47421" y="14983"/>
                </a:lnTo>
                <a:lnTo>
                  <a:pt x="42145" y="7186"/>
                </a:lnTo>
                <a:lnTo>
                  <a:pt x="34339" y="1928"/>
                </a:lnTo>
                <a:lnTo>
                  <a:pt x="24815" y="0"/>
                </a:lnTo>
                <a:lnTo>
                  <a:pt x="15134" y="1928"/>
                </a:lnTo>
                <a:lnTo>
                  <a:pt x="7248" y="7186"/>
                </a:lnTo>
                <a:lnTo>
                  <a:pt x="1942" y="14983"/>
                </a:lnTo>
                <a:lnTo>
                  <a:pt x="0" y="24525"/>
                </a:lnTo>
                <a:lnTo>
                  <a:pt x="1942" y="34064"/>
                </a:lnTo>
                <a:lnTo>
                  <a:pt x="7248" y="41851"/>
                </a:lnTo>
                <a:lnTo>
                  <a:pt x="15134" y="47100"/>
                </a:lnTo>
                <a:lnTo>
                  <a:pt x="24815" y="49024"/>
                </a:lnTo>
                <a:lnTo>
                  <a:pt x="34339" y="47100"/>
                </a:lnTo>
                <a:lnTo>
                  <a:pt x="42145" y="41851"/>
                </a:lnTo>
                <a:lnTo>
                  <a:pt x="47421" y="34064"/>
                </a:lnTo>
                <a:lnTo>
                  <a:pt x="49360" y="24525"/>
                </a:lnTo>
                <a:close/>
              </a:path>
            </a:pathLst>
          </a:custGeom>
          <a:ln w="5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18932" y="1791048"/>
            <a:ext cx="14732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13893" y="3016532"/>
            <a:ext cx="1574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2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1778" y="1954446"/>
            <a:ext cx="16764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" dirty="0">
                <a:latin typeface="Arial"/>
                <a:cs typeface="Arial"/>
              </a:rPr>
              <a:t>Q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1778" y="2771435"/>
            <a:ext cx="16764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" dirty="0">
                <a:latin typeface="Arial"/>
                <a:cs typeface="Arial"/>
              </a:rPr>
              <a:t>Q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79872" y="277961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904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2480" y="192177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2480" y="2126021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3547" y="202389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411067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76353" y="1819650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160327" y="0"/>
                </a:moveTo>
                <a:lnTo>
                  <a:pt x="0" y="0"/>
                </a:lnTo>
                <a:lnTo>
                  <a:pt x="29410" y="43836"/>
                </a:lnTo>
                <a:lnTo>
                  <a:pt x="51468" y="88835"/>
                </a:lnTo>
                <a:lnTo>
                  <a:pt x="66173" y="134663"/>
                </a:lnTo>
                <a:lnTo>
                  <a:pt x="73526" y="180990"/>
                </a:lnTo>
                <a:lnTo>
                  <a:pt x="73526" y="227484"/>
                </a:lnTo>
                <a:lnTo>
                  <a:pt x="66173" y="273812"/>
                </a:lnTo>
                <a:lnTo>
                  <a:pt x="51468" y="319645"/>
                </a:lnTo>
                <a:lnTo>
                  <a:pt x="29410" y="364649"/>
                </a:lnTo>
                <a:lnTo>
                  <a:pt x="0" y="408494"/>
                </a:lnTo>
                <a:lnTo>
                  <a:pt x="160327" y="408494"/>
                </a:lnTo>
                <a:lnTo>
                  <a:pt x="216134" y="397502"/>
                </a:lnTo>
                <a:lnTo>
                  <a:pt x="269208" y="383132"/>
                </a:lnTo>
                <a:lnTo>
                  <a:pt x="319193" y="365578"/>
                </a:lnTo>
                <a:lnTo>
                  <a:pt x="365735" y="345033"/>
                </a:lnTo>
                <a:lnTo>
                  <a:pt x="408479" y="321693"/>
                </a:lnTo>
                <a:lnTo>
                  <a:pt x="447071" y="295750"/>
                </a:lnTo>
                <a:lnTo>
                  <a:pt x="481156" y="267399"/>
                </a:lnTo>
                <a:lnTo>
                  <a:pt x="510379" y="236833"/>
                </a:lnTo>
                <a:lnTo>
                  <a:pt x="534387" y="204247"/>
                </a:lnTo>
                <a:lnTo>
                  <a:pt x="510684" y="171518"/>
                </a:lnTo>
                <a:lnTo>
                  <a:pt x="481662" y="140834"/>
                </a:lnTo>
                <a:lnTo>
                  <a:pt x="447688" y="112392"/>
                </a:lnTo>
                <a:lnTo>
                  <a:pt x="409127" y="86393"/>
                </a:lnTo>
                <a:lnTo>
                  <a:pt x="366345" y="63034"/>
                </a:lnTo>
                <a:lnTo>
                  <a:pt x="319709" y="42517"/>
                </a:lnTo>
                <a:lnTo>
                  <a:pt x="269583" y="25039"/>
                </a:lnTo>
                <a:lnTo>
                  <a:pt x="216333" y="10800"/>
                </a:lnTo>
                <a:lnTo>
                  <a:pt x="160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6353" y="1819650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534387" y="204247"/>
                </a:moveTo>
                <a:lnTo>
                  <a:pt x="510379" y="236833"/>
                </a:lnTo>
                <a:lnTo>
                  <a:pt x="481156" y="267399"/>
                </a:lnTo>
                <a:lnTo>
                  <a:pt x="447071" y="295750"/>
                </a:lnTo>
                <a:lnTo>
                  <a:pt x="408479" y="321693"/>
                </a:lnTo>
                <a:lnTo>
                  <a:pt x="365735" y="345033"/>
                </a:lnTo>
                <a:lnTo>
                  <a:pt x="319193" y="365578"/>
                </a:lnTo>
                <a:lnTo>
                  <a:pt x="269208" y="383132"/>
                </a:lnTo>
                <a:lnTo>
                  <a:pt x="216134" y="397502"/>
                </a:lnTo>
                <a:lnTo>
                  <a:pt x="160327" y="408494"/>
                </a:lnTo>
                <a:lnTo>
                  <a:pt x="0" y="408494"/>
                </a:lnTo>
                <a:lnTo>
                  <a:pt x="29410" y="364649"/>
                </a:lnTo>
                <a:lnTo>
                  <a:pt x="51468" y="319645"/>
                </a:lnTo>
                <a:lnTo>
                  <a:pt x="66173" y="273812"/>
                </a:lnTo>
                <a:lnTo>
                  <a:pt x="73526" y="227484"/>
                </a:lnTo>
                <a:lnTo>
                  <a:pt x="73526" y="180990"/>
                </a:lnTo>
                <a:lnTo>
                  <a:pt x="66173" y="134663"/>
                </a:lnTo>
                <a:lnTo>
                  <a:pt x="51468" y="88835"/>
                </a:lnTo>
                <a:lnTo>
                  <a:pt x="29410" y="43836"/>
                </a:lnTo>
                <a:lnTo>
                  <a:pt x="0" y="0"/>
                </a:lnTo>
                <a:lnTo>
                  <a:pt x="160327" y="0"/>
                </a:lnTo>
                <a:lnTo>
                  <a:pt x="216333" y="10800"/>
                </a:lnTo>
                <a:lnTo>
                  <a:pt x="269583" y="25039"/>
                </a:lnTo>
                <a:lnTo>
                  <a:pt x="319709" y="42517"/>
                </a:lnTo>
                <a:lnTo>
                  <a:pt x="366345" y="63034"/>
                </a:lnTo>
                <a:lnTo>
                  <a:pt x="409127" y="86393"/>
                </a:lnTo>
                <a:lnTo>
                  <a:pt x="447688" y="112392"/>
                </a:lnTo>
                <a:lnTo>
                  <a:pt x="481662" y="140834"/>
                </a:lnTo>
                <a:lnTo>
                  <a:pt x="510684" y="171518"/>
                </a:lnTo>
                <a:lnTo>
                  <a:pt x="534387" y="204247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06417" y="1990555"/>
            <a:ext cx="67015" cy="66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76353" y="1819650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0"/>
                </a:moveTo>
                <a:lnTo>
                  <a:pt x="0" y="0"/>
                </a:lnTo>
                <a:lnTo>
                  <a:pt x="0" y="408494"/>
                </a:lnTo>
                <a:lnTo>
                  <a:pt x="328853" y="408494"/>
                </a:lnTo>
                <a:lnTo>
                  <a:pt x="375985" y="403099"/>
                </a:lnTo>
                <a:lnTo>
                  <a:pt x="419249" y="387732"/>
                </a:lnTo>
                <a:lnTo>
                  <a:pt x="457411" y="363618"/>
                </a:lnTo>
                <a:lnTo>
                  <a:pt x="489239" y="331983"/>
                </a:lnTo>
                <a:lnTo>
                  <a:pt x="513499" y="294055"/>
                </a:lnTo>
                <a:lnTo>
                  <a:pt x="528960" y="251058"/>
                </a:lnTo>
                <a:lnTo>
                  <a:pt x="534387" y="204220"/>
                </a:lnTo>
                <a:lnTo>
                  <a:pt x="528958" y="157393"/>
                </a:lnTo>
                <a:lnTo>
                  <a:pt x="513494" y="114407"/>
                </a:lnTo>
                <a:lnTo>
                  <a:pt x="489230" y="76489"/>
                </a:lnTo>
                <a:lnTo>
                  <a:pt x="457400" y="44863"/>
                </a:lnTo>
                <a:lnTo>
                  <a:pt x="419237" y="20756"/>
                </a:lnTo>
                <a:lnTo>
                  <a:pt x="375977" y="5393"/>
                </a:lnTo>
                <a:lnTo>
                  <a:pt x="328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6353" y="1819650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408494"/>
                </a:moveTo>
                <a:lnTo>
                  <a:pt x="0" y="408494"/>
                </a:lnTo>
                <a:lnTo>
                  <a:pt x="0" y="0"/>
                </a:lnTo>
                <a:lnTo>
                  <a:pt x="328853" y="0"/>
                </a:lnTo>
                <a:lnTo>
                  <a:pt x="375977" y="5393"/>
                </a:lnTo>
                <a:lnTo>
                  <a:pt x="419237" y="20756"/>
                </a:lnTo>
                <a:lnTo>
                  <a:pt x="457400" y="44863"/>
                </a:lnTo>
                <a:lnTo>
                  <a:pt x="489230" y="76489"/>
                </a:lnTo>
                <a:lnTo>
                  <a:pt x="513495" y="114407"/>
                </a:lnTo>
                <a:lnTo>
                  <a:pt x="528958" y="157393"/>
                </a:lnTo>
                <a:lnTo>
                  <a:pt x="534387" y="204220"/>
                </a:lnTo>
                <a:lnTo>
                  <a:pt x="528960" y="251058"/>
                </a:lnTo>
                <a:lnTo>
                  <a:pt x="513499" y="294055"/>
                </a:lnTo>
                <a:lnTo>
                  <a:pt x="489239" y="331983"/>
                </a:lnTo>
                <a:lnTo>
                  <a:pt x="457411" y="363618"/>
                </a:lnTo>
                <a:lnTo>
                  <a:pt x="419249" y="387732"/>
                </a:lnTo>
                <a:lnTo>
                  <a:pt x="375985" y="403099"/>
                </a:lnTo>
                <a:lnTo>
                  <a:pt x="328853" y="408494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2480" y="294424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32480" y="314849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067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3547" y="304636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411067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76353" y="2842119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160327" y="0"/>
                </a:moveTo>
                <a:lnTo>
                  <a:pt x="0" y="0"/>
                </a:lnTo>
                <a:lnTo>
                  <a:pt x="29410" y="43844"/>
                </a:lnTo>
                <a:lnTo>
                  <a:pt x="51468" y="88846"/>
                </a:lnTo>
                <a:lnTo>
                  <a:pt x="66173" y="134675"/>
                </a:lnTo>
                <a:lnTo>
                  <a:pt x="73526" y="181001"/>
                </a:lnTo>
                <a:lnTo>
                  <a:pt x="73526" y="227493"/>
                </a:lnTo>
                <a:lnTo>
                  <a:pt x="66173" y="273819"/>
                </a:lnTo>
                <a:lnTo>
                  <a:pt x="51468" y="319649"/>
                </a:lnTo>
                <a:lnTo>
                  <a:pt x="29410" y="364652"/>
                </a:lnTo>
                <a:lnTo>
                  <a:pt x="0" y="408497"/>
                </a:lnTo>
                <a:lnTo>
                  <a:pt x="160327" y="408497"/>
                </a:lnTo>
                <a:lnTo>
                  <a:pt x="216134" y="397505"/>
                </a:lnTo>
                <a:lnTo>
                  <a:pt x="269208" y="383137"/>
                </a:lnTo>
                <a:lnTo>
                  <a:pt x="319193" y="365585"/>
                </a:lnTo>
                <a:lnTo>
                  <a:pt x="365735" y="345045"/>
                </a:lnTo>
                <a:lnTo>
                  <a:pt x="408479" y="321709"/>
                </a:lnTo>
                <a:lnTo>
                  <a:pt x="447071" y="295770"/>
                </a:lnTo>
                <a:lnTo>
                  <a:pt x="481156" y="267422"/>
                </a:lnTo>
                <a:lnTo>
                  <a:pt x="510379" y="236859"/>
                </a:lnTo>
                <a:lnTo>
                  <a:pt x="534387" y="204274"/>
                </a:lnTo>
                <a:lnTo>
                  <a:pt x="510684" y="171544"/>
                </a:lnTo>
                <a:lnTo>
                  <a:pt x="481662" y="140857"/>
                </a:lnTo>
                <a:lnTo>
                  <a:pt x="447688" y="112412"/>
                </a:lnTo>
                <a:lnTo>
                  <a:pt x="409127" y="86408"/>
                </a:lnTo>
                <a:lnTo>
                  <a:pt x="366345" y="63046"/>
                </a:lnTo>
                <a:lnTo>
                  <a:pt x="319709" y="42524"/>
                </a:lnTo>
                <a:lnTo>
                  <a:pt x="269583" y="25042"/>
                </a:lnTo>
                <a:lnTo>
                  <a:pt x="216333" y="10801"/>
                </a:lnTo>
                <a:lnTo>
                  <a:pt x="160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76353" y="2842119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534387" y="204274"/>
                </a:moveTo>
                <a:lnTo>
                  <a:pt x="510379" y="236859"/>
                </a:lnTo>
                <a:lnTo>
                  <a:pt x="481156" y="267422"/>
                </a:lnTo>
                <a:lnTo>
                  <a:pt x="447071" y="295770"/>
                </a:lnTo>
                <a:lnTo>
                  <a:pt x="408479" y="321709"/>
                </a:lnTo>
                <a:lnTo>
                  <a:pt x="365735" y="345045"/>
                </a:lnTo>
                <a:lnTo>
                  <a:pt x="319193" y="365585"/>
                </a:lnTo>
                <a:lnTo>
                  <a:pt x="269208" y="383137"/>
                </a:lnTo>
                <a:lnTo>
                  <a:pt x="216134" y="397505"/>
                </a:lnTo>
                <a:lnTo>
                  <a:pt x="160327" y="408497"/>
                </a:lnTo>
                <a:lnTo>
                  <a:pt x="0" y="408497"/>
                </a:lnTo>
                <a:lnTo>
                  <a:pt x="29410" y="364652"/>
                </a:lnTo>
                <a:lnTo>
                  <a:pt x="51468" y="319649"/>
                </a:lnTo>
                <a:lnTo>
                  <a:pt x="66173" y="273819"/>
                </a:lnTo>
                <a:lnTo>
                  <a:pt x="73526" y="227493"/>
                </a:lnTo>
                <a:lnTo>
                  <a:pt x="73526" y="181001"/>
                </a:lnTo>
                <a:lnTo>
                  <a:pt x="66173" y="134675"/>
                </a:lnTo>
                <a:lnTo>
                  <a:pt x="51468" y="88846"/>
                </a:lnTo>
                <a:lnTo>
                  <a:pt x="29410" y="43844"/>
                </a:lnTo>
                <a:lnTo>
                  <a:pt x="0" y="0"/>
                </a:lnTo>
                <a:lnTo>
                  <a:pt x="160327" y="0"/>
                </a:lnTo>
                <a:lnTo>
                  <a:pt x="216333" y="10801"/>
                </a:lnTo>
                <a:lnTo>
                  <a:pt x="269583" y="25042"/>
                </a:lnTo>
                <a:lnTo>
                  <a:pt x="319709" y="42524"/>
                </a:lnTo>
                <a:lnTo>
                  <a:pt x="366345" y="63046"/>
                </a:lnTo>
                <a:lnTo>
                  <a:pt x="409127" y="86408"/>
                </a:lnTo>
                <a:lnTo>
                  <a:pt x="447688" y="112412"/>
                </a:lnTo>
                <a:lnTo>
                  <a:pt x="481662" y="140857"/>
                </a:lnTo>
                <a:lnTo>
                  <a:pt x="510684" y="171544"/>
                </a:lnTo>
                <a:lnTo>
                  <a:pt x="534387" y="204274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6417" y="3013051"/>
            <a:ext cx="67015" cy="66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6353" y="2842119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0"/>
                </a:moveTo>
                <a:lnTo>
                  <a:pt x="0" y="0"/>
                </a:lnTo>
                <a:lnTo>
                  <a:pt x="0" y="408497"/>
                </a:lnTo>
                <a:lnTo>
                  <a:pt x="328853" y="408497"/>
                </a:lnTo>
                <a:lnTo>
                  <a:pt x="375985" y="403102"/>
                </a:lnTo>
                <a:lnTo>
                  <a:pt x="419249" y="387734"/>
                </a:lnTo>
                <a:lnTo>
                  <a:pt x="457411" y="363621"/>
                </a:lnTo>
                <a:lnTo>
                  <a:pt x="489239" y="331990"/>
                </a:lnTo>
                <a:lnTo>
                  <a:pt x="513499" y="294065"/>
                </a:lnTo>
                <a:lnTo>
                  <a:pt x="528960" y="251076"/>
                </a:lnTo>
                <a:lnTo>
                  <a:pt x="534387" y="204247"/>
                </a:lnTo>
                <a:lnTo>
                  <a:pt x="528958" y="157418"/>
                </a:lnTo>
                <a:lnTo>
                  <a:pt x="513494" y="114429"/>
                </a:lnTo>
                <a:lnTo>
                  <a:pt x="489230" y="76505"/>
                </a:lnTo>
                <a:lnTo>
                  <a:pt x="457400" y="44874"/>
                </a:lnTo>
                <a:lnTo>
                  <a:pt x="419237" y="20761"/>
                </a:lnTo>
                <a:lnTo>
                  <a:pt x="375977" y="5394"/>
                </a:lnTo>
                <a:lnTo>
                  <a:pt x="328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76353" y="2842119"/>
            <a:ext cx="534670" cy="408940"/>
          </a:xfrm>
          <a:custGeom>
            <a:avLst/>
            <a:gdLst/>
            <a:ahLst/>
            <a:cxnLst/>
            <a:rect l="l" t="t" r="r" b="b"/>
            <a:pathLst>
              <a:path w="534670" h="408939">
                <a:moveTo>
                  <a:pt x="328853" y="408497"/>
                </a:moveTo>
                <a:lnTo>
                  <a:pt x="0" y="408497"/>
                </a:lnTo>
                <a:lnTo>
                  <a:pt x="0" y="0"/>
                </a:lnTo>
                <a:lnTo>
                  <a:pt x="328853" y="0"/>
                </a:lnTo>
                <a:lnTo>
                  <a:pt x="375977" y="5394"/>
                </a:lnTo>
                <a:lnTo>
                  <a:pt x="419237" y="20761"/>
                </a:lnTo>
                <a:lnTo>
                  <a:pt x="457400" y="44874"/>
                </a:lnTo>
                <a:lnTo>
                  <a:pt x="489230" y="76505"/>
                </a:lnTo>
                <a:lnTo>
                  <a:pt x="513495" y="114429"/>
                </a:lnTo>
                <a:lnTo>
                  <a:pt x="528958" y="157418"/>
                </a:lnTo>
                <a:lnTo>
                  <a:pt x="534387" y="204247"/>
                </a:lnTo>
                <a:lnTo>
                  <a:pt x="528960" y="251076"/>
                </a:lnTo>
                <a:lnTo>
                  <a:pt x="513499" y="294065"/>
                </a:lnTo>
                <a:lnTo>
                  <a:pt x="489239" y="331990"/>
                </a:lnTo>
                <a:lnTo>
                  <a:pt x="457411" y="363621"/>
                </a:lnTo>
                <a:lnTo>
                  <a:pt x="419249" y="387734"/>
                </a:lnTo>
                <a:lnTo>
                  <a:pt x="375985" y="403102"/>
                </a:lnTo>
                <a:lnTo>
                  <a:pt x="328853" y="408497"/>
                </a:lnTo>
                <a:close/>
              </a:path>
            </a:pathLst>
          </a:custGeom>
          <a:ln w="5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68053" y="2126021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164426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68053" y="2944243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164426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68053" y="2126021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4">
                <a:moveTo>
                  <a:pt x="0" y="0"/>
                </a:moveTo>
                <a:lnTo>
                  <a:pt x="0" y="816989"/>
                </a:lnTo>
              </a:path>
            </a:pathLst>
          </a:custGeom>
          <a:ln w="5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9199" y="1921774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>
                <a:moveTo>
                  <a:pt x="493280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9199" y="3148490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>
                <a:moveTo>
                  <a:pt x="493280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39199" y="2534516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328853" y="0"/>
                </a:moveTo>
                <a:lnTo>
                  <a:pt x="0" y="0"/>
                </a:lnTo>
              </a:path>
            </a:pathLst>
          </a:custGeom>
          <a:ln w="5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43399" y="2509990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653" y="0"/>
                </a:moveTo>
                <a:lnTo>
                  <a:pt x="15054" y="1924"/>
                </a:lnTo>
                <a:lnTo>
                  <a:pt x="7218" y="7176"/>
                </a:lnTo>
                <a:lnTo>
                  <a:pt x="1936" y="14971"/>
                </a:lnTo>
                <a:lnTo>
                  <a:pt x="0" y="24525"/>
                </a:lnTo>
                <a:lnTo>
                  <a:pt x="1936" y="34064"/>
                </a:lnTo>
                <a:lnTo>
                  <a:pt x="7218" y="41851"/>
                </a:lnTo>
                <a:lnTo>
                  <a:pt x="15054" y="47100"/>
                </a:lnTo>
                <a:lnTo>
                  <a:pt x="24653" y="49024"/>
                </a:lnTo>
                <a:lnTo>
                  <a:pt x="34251" y="47100"/>
                </a:lnTo>
                <a:lnTo>
                  <a:pt x="42087" y="41851"/>
                </a:lnTo>
                <a:lnTo>
                  <a:pt x="47369" y="34064"/>
                </a:lnTo>
                <a:lnTo>
                  <a:pt x="49306" y="24525"/>
                </a:lnTo>
                <a:lnTo>
                  <a:pt x="47369" y="14971"/>
                </a:lnTo>
                <a:lnTo>
                  <a:pt x="42087" y="7176"/>
                </a:lnTo>
                <a:lnTo>
                  <a:pt x="34251" y="1924"/>
                </a:lnTo>
                <a:lnTo>
                  <a:pt x="24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3399" y="2509990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49306" y="24525"/>
                </a:moveTo>
                <a:lnTo>
                  <a:pt x="47369" y="14971"/>
                </a:lnTo>
                <a:lnTo>
                  <a:pt x="42087" y="7176"/>
                </a:lnTo>
                <a:lnTo>
                  <a:pt x="34251" y="1924"/>
                </a:lnTo>
                <a:lnTo>
                  <a:pt x="24653" y="0"/>
                </a:lnTo>
                <a:lnTo>
                  <a:pt x="15054" y="1924"/>
                </a:lnTo>
                <a:lnTo>
                  <a:pt x="7218" y="7176"/>
                </a:lnTo>
                <a:lnTo>
                  <a:pt x="1936" y="14971"/>
                </a:lnTo>
                <a:lnTo>
                  <a:pt x="0" y="24525"/>
                </a:lnTo>
                <a:lnTo>
                  <a:pt x="1936" y="34064"/>
                </a:lnTo>
                <a:lnTo>
                  <a:pt x="7218" y="41851"/>
                </a:lnTo>
                <a:lnTo>
                  <a:pt x="15054" y="47100"/>
                </a:lnTo>
                <a:lnTo>
                  <a:pt x="24653" y="49024"/>
                </a:lnTo>
                <a:lnTo>
                  <a:pt x="34251" y="47100"/>
                </a:lnTo>
                <a:lnTo>
                  <a:pt x="42087" y="41851"/>
                </a:lnTo>
                <a:lnTo>
                  <a:pt x="47369" y="34064"/>
                </a:lnTo>
                <a:lnTo>
                  <a:pt x="49306" y="24525"/>
                </a:lnTo>
                <a:close/>
              </a:path>
            </a:pathLst>
          </a:custGeom>
          <a:ln w="5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81397" y="22774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080" y="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81397" y="22774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080" y="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81397" y="2277467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080" y="0"/>
                </a:lnTo>
              </a:path>
            </a:pathLst>
          </a:custGeom>
          <a:ln w="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411362" y="2217828"/>
            <a:ext cx="921385" cy="388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3180" algn="r">
              <a:lnSpc>
                <a:spcPts val="1260"/>
              </a:lnSpc>
              <a:spcBef>
                <a:spcPts val="135"/>
              </a:spcBef>
            </a:pPr>
            <a:r>
              <a:rPr sz="1150" i="1" spc="-835" dirty="0">
                <a:latin typeface="Times New Roman"/>
                <a:cs typeface="Times New Roman"/>
              </a:rPr>
              <a:t>Q</a:t>
            </a:r>
            <a:r>
              <a:rPr sz="1725" i="1" spc="15" baseline="-14492" dirty="0">
                <a:latin typeface="Times New Roman"/>
                <a:cs typeface="Times New Roman"/>
              </a:rPr>
              <a:t>Q</a:t>
            </a:r>
            <a:endParaRPr sz="1725" baseline="-14492">
              <a:latin typeface="Times New Roman"/>
              <a:cs typeface="Times New Roman"/>
            </a:endParaRPr>
          </a:p>
          <a:p>
            <a:pPr marL="25400">
              <a:lnSpc>
                <a:spcPts val="1560"/>
              </a:lnSpc>
            </a:pPr>
            <a:r>
              <a:rPr sz="1400" spc="2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21669" y="43238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157" y="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35940" y="1473453"/>
            <a:ext cx="1655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Rangkaian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5940" y="3683889"/>
            <a:ext cx="250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Tabel </a:t>
            </a:r>
            <a:r>
              <a:rPr sz="2400" spc="-5" dirty="0">
                <a:latin typeface="Arial"/>
                <a:cs typeface="Arial"/>
              </a:rPr>
              <a:t>Kebenaran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16817" y="470487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52" y="0"/>
                </a:lnTo>
              </a:path>
            </a:pathLst>
          </a:custGeom>
          <a:ln w="102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2355850" y="4279900"/>
          <a:ext cx="3657599" cy="2194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1830"/>
                <a:gridCol w="673100"/>
                <a:gridCol w="820419"/>
                <a:gridCol w="819150"/>
              </a:tblGrid>
              <a:tr h="365760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05291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38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9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ts val="2150"/>
                        </a:lnSpc>
                      </a:pPr>
                      <a:r>
                        <a:rPr sz="19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8142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44041"/>
            <a:ext cx="2110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55" dirty="0"/>
              <a:t> </a:t>
            </a:r>
            <a:r>
              <a:rPr spc="-10" dirty="0"/>
              <a:t>FLIP-FLOP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0109"/>
            <a:ext cx="7707630" cy="16998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10" dirty="0">
                <a:latin typeface="Perpetua"/>
                <a:cs typeface="Perpetua"/>
              </a:rPr>
              <a:t>Kelemahan </a:t>
            </a:r>
            <a:r>
              <a:rPr sz="2400" spc="-5" dirty="0">
                <a:latin typeface="Perpetua"/>
                <a:cs typeface="Perpetua"/>
              </a:rPr>
              <a:t>RS </a:t>
            </a:r>
            <a:r>
              <a:rPr sz="2400" dirty="0">
                <a:latin typeface="Perpetua"/>
                <a:cs typeface="Perpetua"/>
              </a:rPr>
              <a:t>flip-flop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Perpetua"/>
                <a:cs typeface="Perpetua"/>
              </a:rPr>
              <a:t>adanya </a:t>
            </a:r>
            <a:r>
              <a:rPr sz="2400" spc="-5" dirty="0">
                <a:latin typeface="Perpetua"/>
                <a:cs typeface="Perpetua"/>
              </a:rPr>
              <a:t>keadaan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ilegal.</a:t>
            </a:r>
            <a:endParaRPr sz="2400">
              <a:latin typeface="Perpetua"/>
              <a:cs typeface="Perpetua"/>
            </a:endParaRPr>
          </a:p>
          <a:p>
            <a:pPr marL="285115" marR="5080" indent="-273050">
              <a:lnSpc>
                <a:spcPct val="100000"/>
              </a:lnSpc>
              <a:spcBef>
                <a:spcPts val="53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Perpetua"/>
                <a:cs typeface="Perpetua"/>
              </a:rPr>
              <a:t>Untuk </a:t>
            </a:r>
            <a:r>
              <a:rPr sz="2400" spc="-10" dirty="0">
                <a:latin typeface="Perpetua"/>
                <a:cs typeface="Perpetua"/>
              </a:rPr>
              <a:t>mengatasi </a:t>
            </a:r>
            <a:r>
              <a:rPr sz="2400" spc="-5" dirty="0">
                <a:latin typeface="Perpetua"/>
                <a:cs typeface="Perpetua"/>
              </a:rPr>
              <a:t>hal </a:t>
            </a:r>
            <a:r>
              <a:rPr sz="2400" dirty="0">
                <a:latin typeface="Perpetua"/>
                <a:cs typeface="Perpetua"/>
              </a:rPr>
              <a:t>tersebut </a:t>
            </a:r>
            <a:r>
              <a:rPr sz="2400" spc="-5" dirty="0">
                <a:latin typeface="Perpetua"/>
                <a:cs typeface="Perpetua"/>
              </a:rPr>
              <a:t>RS </a:t>
            </a:r>
            <a:r>
              <a:rPr sz="2400" dirty="0">
                <a:latin typeface="Perpetua"/>
                <a:cs typeface="Perpetua"/>
              </a:rPr>
              <a:t>flip-flop </a:t>
            </a:r>
            <a:r>
              <a:rPr sz="2400" spc="-5" dirty="0">
                <a:latin typeface="Perpetua"/>
                <a:cs typeface="Perpetua"/>
              </a:rPr>
              <a:t>dikembangkan menjadi </a:t>
            </a:r>
            <a:r>
              <a:rPr sz="2400" dirty="0">
                <a:latin typeface="Perpetua"/>
                <a:cs typeface="Perpetua"/>
              </a:rPr>
              <a:t>D  flip flop </a:t>
            </a:r>
            <a:r>
              <a:rPr sz="2400" spc="-10" dirty="0">
                <a:latin typeface="Perpetua"/>
                <a:cs typeface="Perpetua"/>
              </a:rPr>
              <a:t>yang </a:t>
            </a:r>
            <a:r>
              <a:rPr sz="2400" spc="-15" dirty="0">
                <a:latin typeface="Perpetua"/>
                <a:cs typeface="Perpetua"/>
              </a:rPr>
              <a:t>hanya </a:t>
            </a:r>
            <a:r>
              <a:rPr sz="2400" spc="-5" dirty="0">
                <a:latin typeface="Perpetua"/>
                <a:cs typeface="Perpetua"/>
              </a:rPr>
              <a:t>memiliki keadaan </a:t>
            </a:r>
            <a:r>
              <a:rPr sz="2400" dirty="0">
                <a:latin typeface="Perpetua"/>
                <a:cs typeface="Perpetua"/>
              </a:rPr>
              <a:t>set, </a:t>
            </a:r>
            <a:r>
              <a:rPr sz="2400" spc="-5" dirty="0">
                <a:latin typeface="Perpetua"/>
                <a:cs typeface="Perpetua"/>
              </a:rPr>
              <a:t>reset </a:t>
            </a:r>
            <a:r>
              <a:rPr sz="2400" dirty="0">
                <a:latin typeface="Perpetua"/>
                <a:cs typeface="Perpetua"/>
              </a:rPr>
              <a:t>dan</a:t>
            </a:r>
            <a:r>
              <a:rPr sz="2400" spc="-1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memori.</a:t>
            </a:r>
            <a:endParaRPr sz="2400">
              <a:latin typeface="Perpetua"/>
              <a:cs typeface="Perpetu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Perpetua"/>
                <a:cs typeface="Perpetua"/>
              </a:rPr>
              <a:t>Rangkaian </a:t>
            </a:r>
            <a:r>
              <a:rPr sz="2400" dirty="0">
                <a:latin typeface="Perpetua"/>
                <a:cs typeface="Perpetua"/>
              </a:rPr>
              <a:t>dan tabel </a:t>
            </a:r>
            <a:r>
              <a:rPr sz="2400" spc="-5" dirty="0">
                <a:latin typeface="Perpetua"/>
                <a:cs typeface="Perpetua"/>
              </a:rPr>
              <a:t>kebenaran </a:t>
            </a:r>
            <a:r>
              <a:rPr sz="2400" dirty="0">
                <a:latin typeface="Perpetua"/>
                <a:cs typeface="Perpetua"/>
              </a:rPr>
              <a:t>D Flip-flop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: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9172" y="3966918"/>
            <a:ext cx="3498452" cy="156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5097" y="3939821"/>
            <a:ext cx="1695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latin typeface="Arial"/>
                <a:cs typeface="Arial"/>
              </a:rPr>
              <a:t>D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6509" y="4118380"/>
            <a:ext cx="180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5" dirty="0">
                <a:latin typeface="Arial"/>
                <a:cs typeface="Arial"/>
              </a:rPr>
              <a:t>Q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192" y="4564775"/>
            <a:ext cx="14732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509" y="4634831"/>
            <a:ext cx="220345" cy="6400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70"/>
              </a:spcBef>
            </a:pPr>
            <a:r>
              <a:rPr sz="1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550" spc="15" dirty="0">
                <a:latin typeface="Arial"/>
                <a:cs typeface="Arial"/>
              </a:rPr>
              <a:t>Q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98621" y="3863663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562" y="0"/>
                </a:lnTo>
              </a:path>
            </a:pathLst>
          </a:custGeom>
          <a:ln w="12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8621" y="428758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562" y="0"/>
                </a:lnTo>
              </a:path>
            </a:pathLst>
          </a:custGeom>
          <a:ln w="12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35650" y="3803650"/>
          <a:ext cx="2311400" cy="168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635000"/>
                <a:gridCol w="635000"/>
              </a:tblGrid>
              <a:tr h="4222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19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1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2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4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05" y="3004312"/>
            <a:ext cx="967740" cy="1163320"/>
          </a:xfrm>
          <a:custGeom>
            <a:avLst/>
            <a:gdLst/>
            <a:ahLst/>
            <a:cxnLst/>
            <a:rect l="l" t="t" r="r" b="b"/>
            <a:pathLst>
              <a:path w="967739" h="1163320">
                <a:moveTo>
                  <a:pt x="0" y="1162896"/>
                </a:moveTo>
                <a:lnTo>
                  <a:pt x="967147" y="1162896"/>
                </a:lnTo>
                <a:lnTo>
                  <a:pt x="967147" y="0"/>
                </a:lnTo>
                <a:lnTo>
                  <a:pt x="0" y="0"/>
                </a:lnTo>
                <a:lnTo>
                  <a:pt x="0" y="1162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1705" y="3004313"/>
            <a:ext cx="967740" cy="1163320"/>
          </a:xfrm>
          <a:custGeom>
            <a:avLst/>
            <a:gdLst/>
            <a:ahLst/>
            <a:cxnLst/>
            <a:rect l="l" t="t" r="r" b="b"/>
            <a:pathLst>
              <a:path w="967739" h="1163320">
                <a:moveTo>
                  <a:pt x="0" y="1162896"/>
                </a:moveTo>
                <a:lnTo>
                  <a:pt x="967147" y="1162896"/>
                </a:lnTo>
                <a:lnTo>
                  <a:pt x="967147" y="0"/>
                </a:lnTo>
                <a:lnTo>
                  <a:pt x="0" y="0"/>
                </a:lnTo>
                <a:lnTo>
                  <a:pt x="0" y="1162896"/>
                </a:lnTo>
                <a:close/>
              </a:path>
            </a:pathLst>
          </a:custGeom>
          <a:ln w="10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6848" y="385227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0" y="0"/>
                </a:lnTo>
              </a:path>
            </a:pathLst>
          </a:custGeom>
          <a:ln w="10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705" y="3483555"/>
            <a:ext cx="181610" cy="204470"/>
          </a:xfrm>
          <a:custGeom>
            <a:avLst/>
            <a:gdLst/>
            <a:ahLst/>
            <a:cxnLst/>
            <a:rect l="l" t="t" r="r" b="b"/>
            <a:pathLst>
              <a:path w="181609" h="204470">
                <a:moveTo>
                  <a:pt x="0" y="0"/>
                </a:moveTo>
                <a:lnTo>
                  <a:pt x="181350" y="96908"/>
                </a:lnTo>
                <a:lnTo>
                  <a:pt x="0" y="204411"/>
                </a:lnTo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9614" y="3034687"/>
            <a:ext cx="18034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00" i="1" spc="-10" dirty="0">
                <a:latin typeface="Arial"/>
                <a:cs typeface="Arial"/>
              </a:rPr>
              <a:t>Q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1042" y="3021249"/>
            <a:ext cx="2222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Arial"/>
                <a:cs typeface="Arial"/>
              </a:rPr>
              <a:t>SET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8076" y="3809951"/>
            <a:ext cx="511809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75" spc="-7" baseline="3267" dirty="0">
                <a:latin typeface="Arial"/>
                <a:cs typeface="Arial"/>
              </a:rPr>
              <a:t>CLR</a:t>
            </a:r>
            <a:r>
              <a:rPr sz="1275" spc="202" baseline="3267" dirty="0">
                <a:latin typeface="Arial"/>
                <a:cs typeface="Arial"/>
              </a:rPr>
              <a:t> </a:t>
            </a:r>
            <a:r>
              <a:rPr sz="1700" i="1" spc="-10" dirty="0">
                <a:latin typeface="Arial"/>
                <a:cs typeface="Arial"/>
              </a:rPr>
              <a:t>Q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985" y="3034687"/>
            <a:ext cx="16827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8218" y="2877907"/>
            <a:ext cx="131327" cy="13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9594" y="4162045"/>
            <a:ext cx="131370" cy="131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073" y="3198129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599631" y="0"/>
                </a:moveTo>
                <a:lnTo>
                  <a:pt x="0" y="0"/>
                </a:lnTo>
              </a:path>
            </a:pathLst>
          </a:custGeom>
          <a:ln w="10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073" y="3585761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599631" y="0"/>
                </a:moveTo>
                <a:lnTo>
                  <a:pt x="0" y="0"/>
                </a:lnTo>
              </a:path>
            </a:pathLst>
          </a:custGeom>
          <a:ln w="10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8853" y="3198129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631" y="0"/>
                </a:lnTo>
              </a:path>
            </a:pathLst>
          </a:custGeom>
          <a:ln w="10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58853" y="3973393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631" y="0"/>
                </a:lnTo>
              </a:path>
            </a:pathLst>
          </a:custGeom>
          <a:ln w="10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5279" y="429125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651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5279" y="2539154"/>
            <a:ext cx="0" cy="341630"/>
          </a:xfrm>
          <a:custGeom>
            <a:avLst/>
            <a:gdLst/>
            <a:ahLst/>
            <a:cxnLst/>
            <a:rect l="l" t="t" r="r" b="b"/>
            <a:pathLst>
              <a:path h="341630">
                <a:moveTo>
                  <a:pt x="0" y="341116"/>
                </a:moveTo>
                <a:lnTo>
                  <a:pt x="0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8268" y="3270887"/>
            <a:ext cx="792480" cy="942975"/>
          </a:xfrm>
          <a:custGeom>
            <a:avLst/>
            <a:gdLst/>
            <a:ahLst/>
            <a:cxnLst/>
            <a:rect l="l" t="t" r="r" b="b"/>
            <a:pathLst>
              <a:path w="792479" h="942975">
                <a:moveTo>
                  <a:pt x="0" y="942910"/>
                </a:moveTo>
                <a:lnTo>
                  <a:pt x="792174" y="942910"/>
                </a:lnTo>
                <a:lnTo>
                  <a:pt x="792174" y="0"/>
                </a:lnTo>
                <a:lnTo>
                  <a:pt x="0" y="0"/>
                </a:lnTo>
                <a:lnTo>
                  <a:pt x="0" y="942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8268" y="3270887"/>
            <a:ext cx="792480" cy="942975"/>
          </a:xfrm>
          <a:custGeom>
            <a:avLst/>
            <a:gdLst/>
            <a:ahLst/>
            <a:cxnLst/>
            <a:rect l="l" t="t" r="r" b="b"/>
            <a:pathLst>
              <a:path w="792479" h="942975">
                <a:moveTo>
                  <a:pt x="0" y="942910"/>
                </a:moveTo>
                <a:lnTo>
                  <a:pt x="792174" y="942910"/>
                </a:lnTo>
                <a:lnTo>
                  <a:pt x="792174" y="0"/>
                </a:lnTo>
                <a:lnTo>
                  <a:pt x="0" y="0"/>
                </a:lnTo>
                <a:lnTo>
                  <a:pt x="0" y="942910"/>
                </a:lnTo>
                <a:close/>
              </a:path>
            </a:pathLst>
          </a:custGeom>
          <a:ln w="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7647" y="3958444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541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8268" y="3659471"/>
            <a:ext cx="148590" cy="166370"/>
          </a:xfrm>
          <a:custGeom>
            <a:avLst/>
            <a:gdLst/>
            <a:ahLst/>
            <a:cxnLst/>
            <a:rect l="l" t="t" r="r" b="b"/>
            <a:pathLst>
              <a:path w="148589" h="166370">
                <a:moveTo>
                  <a:pt x="0" y="0"/>
                </a:moveTo>
                <a:lnTo>
                  <a:pt x="148541" y="78575"/>
                </a:lnTo>
                <a:lnTo>
                  <a:pt x="0" y="165742"/>
                </a:lnTo>
              </a:path>
            </a:pathLst>
          </a:custGeom>
          <a:ln w="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38104" y="3293148"/>
            <a:ext cx="14986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5" dirty="0"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8976" y="3282217"/>
            <a:ext cx="18415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Arial"/>
                <a:cs typeface="Arial"/>
              </a:rPr>
              <a:t>SET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66547" y="3921756"/>
            <a:ext cx="42164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75" spc="37" baseline="4273" dirty="0">
                <a:latin typeface="Arial"/>
                <a:cs typeface="Arial"/>
              </a:rPr>
              <a:t>CLR</a:t>
            </a:r>
            <a:r>
              <a:rPr sz="975" spc="120" baseline="4273" dirty="0">
                <a:latin typeface="Arial"/>
                <a:cs typeface="Arial"/>
              </a:rPr>
              <a:t> </a:t>
            </a:r>
            <a:r>
              <a:rPr sz="1350" i="1" spc="25" dirty="0"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682" y="3293148"/>
            <a:ext cx="1403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spc="25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9448" y="3168372"/>
            <a:ext cx="107525" cy="1067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0575" y="4209591"/>
            <a:ext cx="107560" cy="106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7120" y="3428039"/>
            <a:ext cx="491490" cy="0"/>
          </a:xfrm>
          <a:custGeom>
            <a:avLst/>
            <a:gdLst/>
            <a:ahLst/>
            <a:cxnLst/>
            <a:rect l="l" t="t" r="r" b="b"/>
            <a:pathLst>
              <a:path w="491489">
                <a:moveTo>
                  <a:pt x="491147" y="0"/>
                </a:moveTo>
                <a:lnTo>
                  <a:pt x="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615" y="374234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237652" y="0"/>
                </a:moveTo>
                <a:lnTo>
                  <a:pt x="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50442" y="3428039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40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0442" y="4056646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40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4355" y="431437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005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54355" y="3019444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865"/>
                </a:moveTo>
                <a:lnTo>
                  <a:pt x="0" y="0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62282" y="3270887"/>
            <a:ext cx="792480" cy="942975"/>
          </a:xfrm>
          <a:custGeom>
            <a:avLst/>
            <a:gdLst/>
            <a:ahLst/>
            <a:cxnLst/>
            <a:rect l="l" t="t" r="r" b="b"/>
            <a:pathLst>
              <a:path w="792479" h="942975">
                <a:moveTo>
                  <a:pt x="0" y="942910"/>
                </a:moveTo>
                <a:lnTo>
                  <a:pt x="792174" y="942910"/>
                </a:lnTo>
                <a:lnTo>
                  <a:pt x="792174" y="0"/>
                </a:lnTo>
                <a:lnTo>
                  <a:pt x="0" y="0"/>
                </a:lnTo>
                <a:lnTo>
                  <a:pt x="0" y="942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2282" y="3270887"/>
            <a:ext cx="792480" cy="942975"/>
          </a:xfrm>
          <a:custGeom>
            <a:avLst/>
            <a:gdLst/>
            <a:ahLst/>
            <a:cxnLst/>
            <a:rect l="l" t="t" r="r" b="b"/>
            <a:pathLst>
              <a:path w="792479" h="942975">
                <a:moveTo>
                  <a:pt x="0" y="942910"/>
                </a:moveTo>
                <a:lnTo>
                  <a:pt x="792174" y="942910"/>
                </a:lnTo>
                <a:lnTo>
                  <a:pt x="792174" y="0"/>
                </a:lnTo>
                <a:lnTo>
                  <a:pt x="0" y="0"/>
                </a:lnTo>
                <a:lnTo>
                  <a:pt x="0" y="942910"/>
                </a:lnTo>
                <a:close/>
              </a:path>
            </a:pathLst>
          </a:custGeom>
          <a:ln w="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31768" y="3958444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76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62282" y="3659471"/>
            <a:ext cx="148590" cy="166370"/>
          </a:xfrm>
          <a:custGeom>
            <a:avLst/>
            <a:gdLst/>
            <a:ahLst/>
            <a:cxnLst/>
            <a:rect l="l" t="t" r="r" b="b"/>
            <a:pathLst>
              <a:path w="148590" h="166370">
                <a:moveTo>
                  <a:pt x="0" y="0"/>
                </a:moveTo>
                <a:lnTo>
                  <a:pt x="148400" y="78575"/>
                </a:lnTo>
                <a:lnTo>
                  <a:pt x="0" y="165742"/>
                </a:lnTo>
              </a:path>
            </a:pathLst>
          </a:custGeom>
          <a:ln w="8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41978" y="3293148"/>
            <a:ext cx="14986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i="1" spc="25" dirty="0"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2990" y="3282217"/>
            <a:ext cx="18415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50" spc="25" dirty="0">
                <a:latin typeface="Arial"/>
                <a:cs typeface="Arial"/>
              </a:rPr>
              <a:t>SET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0526" y="3921756"/>
            <a:ext cx="42164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75" spc="37" baseline="4273" dirty="0">
                <a:latin typeface="Arial"/>
                <a:cs typeface="Arial"/>
              </a:rPr>
              <a:t>CLR</a:t>
            </a:r>
            <a:r>
              <a:rPr sz="975" spc="120" baseline="4273" dirty="0">
                <a:latin typeface="Arial"/>
                <a:cs typeface="Arial"/>
              </a:rPr>
              <a:t> </a:t>
            </a:r>
            <a:r>
              <a:rPr sz="1350" i="1" spc="25" dirty="0"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47696" y="3293148"/>
            <a:ext cx="1403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350" spc="25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03638" y="3168372"/>
            <a:ext cx="107349" cy="1067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4695" y="4209591"/>
            <a:ext cx="107349" cy="1067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48581" y="342803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313700" y="0"/>
                </a:moveTo>
                <a:lnTo>
                  <a:pt x="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8581" y="3742343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313700" y="0"/>
                </a:moveTo>
                <a:lnTo>
                  <a:pt x="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4280" y="342803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451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4280" y="4056646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451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58194" y="431437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005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58194" y="3019444"/>
            <a:ext cx="0" cy="151130"/>
          </a:xfrm>
          <a:custGeom>
            <a:avLst/>
            <a:gdLst/>
            <a:ahLst/>
            <a:cxnLst/>
            <a:rect l="l" t="t" r="r" b="b"/>
            <a:pathLst>
              <a:path h="151130">
                <a:moveTo>
                  <a:pt x="0" y="150865"/>
                </a:moveTo>
                <a:lnTo>
                  <a:pt x="0" y="0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7120" y="4402380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73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67120" y="3748629"/>
            <a:ext cx="2281555" cy="1031240"/>
          </a:xfrm>
          <a:custGeom>
            <a:avLst/>
            <a:gdLst/>
            <a:ahLst/>
            <a:cxnLst/>
            <a:rect l="l" t="t" r="r" b="b"/>
            <a:pathLst>
              <a:path w="2281554" h="1031239">
                <a:moveTo>
                  <a:pt x="0" y="1030929"/>
                </a:moveTo>
                <a:lnTo>
                  <a:pt x="2281461" y="1030929"/>
                </a:lnTo>
                <a:lnTo>
                  <a:pt x="2281461" y="0"/>
                </a:lnTo>
              </a:path>
            </a:pathLst>
          </a:custGeom>
          <a:ln w="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0615" y="3748629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1030929"/>
                </a:moveTo>
                <a:lnTo>
                  <a:pt x="0" y="0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7120" y="3019444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73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4842" y="2768001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51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69732" y="2768001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51"/>
                </a:lnTo>
              </a:path>
            </a:pathLst>
          </a:custGeom>
          <a:ln w="8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518391" y="2709902"/>
            <a:ext cx="636905" cy="8197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50" spc="5" dirty="0">
                <a:latin typeface="Arial"/>
                <a:cs typeface="Arial"/>
              </a:rPr>
              <a:t>Prese</a:t>
            </a:r>
            <a:r>
              <a:rPr sz="1650" dirty="0">
                <a:latin typeface="Arial"/>
                <a:cs typeface="Arial"/>
              </a:rPr>
              <a:t>t</a:t>
            </a:r>
            <a:endParaRPr sz="16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1145"/>
              </a:spcBef>
            </a:pPr>
            <a:r>
              <a:rPr sz="1650" spc="5" dirty="0">
                <a:latin typeface="Arial"/>
                <a:cs typeface="Arial"/>
              </a:rPr>
              <a:t>D1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16899" y="3272159"/>
            <a:ext cx="29591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D2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61065" y="2427975"/>
            <a:ext cx="3073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Q1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14560" y="3881001"/>
            <a:ext cx="3073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Q1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41590" y="389949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47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890499" y="2427975"/>
            <a:ext cx="3073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Q2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69344" y="3900767"/>
            <a:ext cx="3073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Q2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96480" y="391929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7094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83751" y="4091193"/>
            <a:ext cx="554990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54300"/>
              </a:lnSpc>
              <a:spcBef>
                <a:spcPts val="100"/>
              </a:spcBef>
            </a:pPr>
            <a:r>
              <a:rPr sz="1650" spc="5" dirty="0">
                <a:latin typeface="Arial"/>
                <a:cs typeface="Arial"/>
              </a:rPr>
              <a:t>Clear  C</a:t>
            </a:r>
            <a:r>
              <a:rPr sz="1650" dirty="0">
                <a:latin typeface="Arial"/>
                <a:cs typeface="Arial"/>
              </a:rPr>
              <a:t>l</a:t>
            </a:r>
            <a:r>
              <a:rPr sz="1650" spc="5" dirty="0">
                <a:latin typeface="Arial"/>
                <a:cs typeface="Arial"/>
              </a:rPr>
              <a:t>ock</a:t>
            </a:r>
            <a:endParaRPr sz="16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95829" y="4754977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29">
                <a:moveTo>
                  <a:pt x="24786" y="0"/>
                </a:moveTo>
                <a:lnTo>
                  <a:pt x="15135" y="1931"/>
                </a:lnTo>
                <a:lnTo>
                  <a:pt x="7257" y="7199"/>
                </a:lnTo>
                <a:lnTo>
                  <a:pt x="1946" y="15012"/>
                </a:lnTo>
                <a:lnTo>
                  <a:pt x="0" y="24582"/>
                </a:lnTo>
                <a:lnTo>
                  <a:pt x="1946" y="34147"/>
                </a:lnTo>
                <a:lnTo>
                  <a:pt x="7257" y="41958"/>
                </a:lnTo>
                <a:lnTo>
                  <a:pt x="15135" y="47225"/>
                </a:lnTo>
                <a:lnTo>
                  <a:pt x="24786" y="49157"/>
                </a:lnTo>
                <a:lnTo>
                  <a:pt x="34437" y="47225"/>
                </a:lnTo>
                <a:lnTo>
                  <a:pt x="42315" y="41958"/>
                </a:lnTo>
                <a:lnTo>
                  <a:pt x="47625" y="34147"/>
                </a:lnTo>
                <a:lnTo>
                  <a:pt x="49572" y="24582"/>
                </a:lnTo>
                <a:lnTo>
                  <a:pt x="47625" y="15012"/>
                </a:lnTo>
                <a:lnTo>
                  <a:pt x="42315" y="7199"/>
                </a:lnTo>
                <a:lnTo>
                  <a:pt x="34437" y="1931"/>
                </a:lnTo>
                <a:lnTo>
                  <a:pt x="2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95829" y="4754977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29">
                <a:moveTo>
                  <a:pt x="0" y="24582"/>
                </a:moveTo>
                <a:lnTo>
                  <a:pt x="1946" y="15012"/>
                </a:lnTo>
                <a:lnTo>
                  <a:pt x="7257" y="7199"/>
                </a:lnTo>
                <a:lnTo>
                  <a:pt x="15135" y="1931"/>
                </a:lnTo>
                <a:lnTo>
                  <a:pt x="24786" y="0"/>
                </a:lnTo>
                <a:lnTo>
                  <a:pt x="34437" y="1931"/>
                </a:lnTo>
                <a:lnTo>
                  <a:pt x="42315" y="7199"/>
                </a:lnTo>
                <a:lnTo>
                  <a:pt x="47625" y="15012"/>
                </a:lnTo>
                <a:lnTo>
                  <a:pt x="49572" y="24582"/>
                </a:lnTo>
                <a:lnTo>
                  <a:pt x="47625" y="34147"/>
                </a:lnTo>
                <a:lnTo>
                  <a:pt x="42315" y="41958"/>
                </a:lnTo>
                <a:lnTo>
                  <a:pt x="34437" y="47225"/>
                </a:lnTo>
                <a:lnTo>
                  <a:pt x="24786" y="49157"/>
                </a:lnTo>
                <a:lnTo>
                  <a:pt x="15135" y="47225"/>
                </a:lnTo>
                <a:lnTo>
                  <a:pt x="7257" y="41958"/>
                </a:lnTo>
                <a:lnTo>
                  <a:pt x="1946" y="34147"/>
                </a:lnTo>
                <a:lnTo>
                  <a:pt x="0" y="24582"/>
                </a:lnTo>
                <a:close/>
              </a:path>
            </a:pathLst>
          </a:custGeom>
          <a:ln w="8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29569" y="2994300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30">
                <a:moveTo>
                  <a:pt x="24786" y="0"/>
                </a:moveTo>
                <a:lnTo>
                  <a:pt x="15135" y="1931"/>
                </a:lnTo>
                <a:lnTo>
                  <a:pt x="7257" y="7198"/>
                </a:lnTo>
                <a:lnTo>
                  <a:pt x="1946" y="15012"/>
                </a:lnTo>
                <a:lnTo>
                  <a:pt x="0" y="24585"/>
                </a:lnTo>
                <a:lnTo>
                  <a:pt x="1946" y="34158"/>
                </a:lnTo>
                <a:lnTo>
                  <a:pt x="7257" y="41972"/>
                </a:lnTo>
                <a:lnTo>
                  <a:pt x="15135" y="47239"/>
                </a:lnTo>
                <a:lnTo>
                  <a:pt x="24786" y="49171"/>
                </a:lnTo>
                <a:lnTo>
                  <a:pt x="34437" y="47239"/>
                </a:lnTo>
                <a:lnTo>
                  <a:pt x="42315" y="41972"/>
                </a:lnTo>
                <a:lnTo>
                  <a:pt x="47625" y="34158"/>
                </a:lnTo>
                <a:lnTo>
                  <a:pt x="49572" y="24585"/>
                </a:lnTo>
                <a:lnTo>
                  <a:pt x="47625" y="15012"/>
                </a:lnTo>
                <a:lnTo>
                  <a:pt x="42315" y="7198"/>
                </a:lnTo>
                <a:lnTo>
                  <a:pt x="34437" y="1931"/>
                </a:lnTo>
                <a:lnTo>
                  <a:pt x="2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29569" y="2994300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30">
                <a:moveTo>
                  <a:pt x="0" y="24585"/>
                </a:moveTo>
                <a:lnTo>
                  <a:pt x="1946" y="15012"/>
                </a:lnTo>
                <a:lnTo>
                  <a:pt x="7257" y="7198"/>
                </a:lnTo>
                <a:lnTo>
                  <a:pt x="15135" y="1931"/>
                </a:lnTo>
                <a:lnTo>
                  <a:pt x="24786" y="0"/>
                </a:lnTo>
                <a:lnTo>
                  <a:pt x="34437" y="1931"/>
                </a:lnTo>
                <a:lnTo>
                  <a:pt x="42315" y="7198"/>
                </a:lnTo>
                <a:lnTo>
                  <a:pt x="47625" y="15012"/>
                </a:lnTo>
                <a:lnTo>
                  <a:pt x="49572" y="24585"/>
                </a:lnTo>
                <a:lnTo>
                  <a:pt x="47625" y="34158"/>
                </a:lnTo>
                <a:lnTo>
                  <a:pt x="42315" y="41972"/>
                </a:lnTo>
                <a:lnTo>
                  <a:pt x="34437" y="47239"/>
                </a:lnTo>
                <a:lnTo>
                  <a:pt x="24786" y="49171"/>
                </a:lnTo>
                <a:lnTo>
                  <a:pt x="15135" y="47239"/>
                </a:lnTo>
                <a:lnTo>
                  <a:pt x="7257" y="41972"/>
                </a:lnTo>
                <a:lnTo>
                  <a:pt x="1946" y="34158"/>
                </a:lnTo>
                <a:lnTo>
                  <a:pt x="0" y="24585"/>
                </a:lnTo>
                <a:close/>
              </a:path>
            </a:pathLst>
          </a:custGeom>
          <a:ln w="8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29569" y="4377830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29">
                <a:moveTo>
                  <a:pt x="24786" y="0"/>
                </a:moveTo>
                <a:lnTo>
                  <a:pt x="15135" y="1930"/>
                </a:lnTo>
                <a:lnTo>
                  <a:pt x="7257" y="7194"/>
                </a:lnTo>
                <a:lnTo>
                  <a:pt x="1946" y="14998"/>
                </a:lnTo>
                <a:lnTo>
                  <a:pt x="0" y="24550"/>
                </a:lnTo>
                <a:lnTo>
                  <a:pt x="1946" y="34123"/>
                </a:lnTo>
                <a:lnTo>
                  <a:pt x="7257" y="41937"/>
                </a:lnTo>
                <a:lnTo>
                  <a:pt x="15135" y="47205"/>
                </a:lnTo>
                <a:lnTo>
                  <a:pt x="24786" y="49136"/>
                </a:lnTo>
                <a:lnTo>
                  <a:pt x="34437" y="47205"/>
                </a:lnTo>
                <a:lnTo>
                  <a:pt x="42315" y="41937"/>
                </a:lnTo>
                <a:lnTo>
                  <a:pt x="47625" y="34123"/>
                </a:lnTo>
                <a:lnTo>
                  <a:pt x="49572" y="24550"/>
                </a:lnTo>
                <a:lnTo>
                  <a:pt x="47625" y="14998"/>
                </a:lnTo>
                <a:lnTo>
                  <a:pt x="42315" y="7194"/>
                </a:lnTo>
                <a:lnTo>
                  <a:pt x="34437" y="1930"/>
                </a:lnTo>
                <a:lnTo>
                  <a:pt x="2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29569" y="4377830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29">
                <a:moveTo>
                  <a:pt x="0" y="24550"/>
                </a:moveTo>
                <a:lnTo>
                  <a:pt x="1946" y="14998"/>
                </a:lnTo>
                <a:lnTo>
                  <a:pt x="7257" y="7194"/>
                </a:lnTo>
                <a:lnTo>
                  <a:pt x="15135" y="1930"/>
                </a:lnTo>
                <a:lnTo>
                  <a:pt x="24786" y="0"/>
                </a:lnTo>
                <a:lnTo>
                  <a:pt x="34437" y="1930"/>
                </a:lnTo>
                <a:lnTo>
                  <a:pt x="42315" y="7194"/>
                </a:lnTo>
                <a:lnTo>
                  <a:pt x="47625" y="14998"/>
                </a:lnTo>
                <a:lnTo>
                  <a:pt x="49572" y="24550"/>
                </a:lnTo>
                <a:lnTo>
                  <a:pt x="47625" y="34123"/>
                </a:lnTo>
                <a:lnTo>
                  <a:pt x="42315" y="41937"/>
                </a:lnTo>
                <a:lnTo>
                  <a:pt x="34437" y="47205"/>
                </a:lnTo>
                <a:lnTo>
                  <a:pt x="24786" y="49136"/>
                </a:lnTo>
                <a:lnTo>
                  <a:pt x="15135" y="47205"/>
                </a:lnTo>
                <a:lnTo>
                  <a:pt x="7257" y="41937"/>
                </a:lnTo>
                <a:lnTo>
                  <a:pt x="1946" y="34123"/>
                </a:lnTo>
                <a:lnTo>
                  <a:pt x="0" y="24550"/>
                </a:lnTo>
                <a:close/>
              </a:path>
            </a:pathLst>
          </a:custGeom>
          <a:ln w="8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3704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 </a:t>
            </a:r>
            <a:r>
              <a:rPr spc="-10" dirty="0"/>
              <a:t>FLIP-FLOP</a:t>
            </a:r>
            <a:r>
              <a:rPr spc="-90" dirty="0"/>
              <a:t> </a:t>
            </a:r>
            <a:r>
              <a:rPr spc="-5" dirty="0"/>
              <a:t>(CONT…)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7841"/>
            <a:ext cx="2355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J-K</a:t>
            </a:r>
            <a:r>
              <a:rPr spc="-65" dirty="0"/>
              <a:t> </a:t>
            </a:r>
            <a:r>
              <a:rPr spc="-10" dirty="0"/>
              <a:t>FLIP-FLOP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9017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377825" algn="l"/>
                <a:tab pos="378460" algn="l"/>
              </a:tabLst>
            </a:pPr>
            <a:r>
              <a:rPr spc="-20" dirty="0"/>
              <a:t>Pada </a:t>
            </a:r>
            <a:r>
              <a:rPr spc="-5" dirty="0"/>
              <a:t>J-K flip-flop </a:t>
            </a:r>
            <a:r>
              <a:rPr spc="-10" dirty="0"/>
              <a:t>selain terdapat keadaan </a:t>
            </a:r>
            <a:r>
              <a:rPr spc="-5" dirty="0"/>
              <a:t>set, </a:t>
            </a:r>
            <a:r>
              <a:rPr spc="-10" dirty="0"/>
              <a:t>reset, </a:t>
            </a:r>
            <a:r>
              <a:rPr spc="-5" dirty="0"/>
              <a:t>dan </a:t>
            </a:r>
            <a:r>
              <a:rPr dirty="0"/>
              <a:t>memori, </a:t>
            </a:r>
            <a:r>
              <a:rPr spc="-10" dirty="0"/>
              <a:t>terdapat  keadaan </a:t>
            </a:r>
            <a:r>
              <a:rPr spc="10" dirty="0"/>
              <a:t>baru </a:t>
            </a:r>
            <a:r>
              <a:rPr spc="-15" dirty="0"/>
              <a:t>yang </a:t>
            </a:r>
            <a:r>
              <a:rPr spc="-10" dirty="0"/>
              <a:t>disebut keadaan </a:t>
            </a:r>
            <a:r>
              <a:rPr spc="-5" dirty="0"/>
              <a:t>toggle </a:t>
            </a:r>
            <a:r>
              <a:rPr spc="-10" dirty="0"/>
              <a:t>yaitu suatu keadaan </a:t>
            </a:r>
            <a:r>
              <a:rPr spc="-5" dirty="0"/>
              <a:t>output </a:t>
            </a:r>
            <a:r>
              <a:rPr dirty="0"/>
              <a:t>flip-flop  </a:t>
            </a:r>
            <a:r>
              <a:rPr spc="-15" dirty="0"/>
              <a:t>yang </a:t>
            </a:r>
            <a:r>
              <a:rPr dirty="0"/>
              <a:t>merupakan </a:t>
            </a:r>
            <a:r>
              <a:rPr spc="-10" dirty="0"/>
              <a:t>komplemen </a:t>
            </a:r>
            <a:r>
              <a:rPr spc="10" dirty="0"/>
              <a:t>dari </a:t>
            </a:r>
            <a:r>
              <a:rPr spc="-10" dirty="0"/>
              <a:t>keadaan </a:t>
            </a:r>
            <a:r>
              <a:rPr spc="-5" dirty="0"/>
              <a:t>output</a:t>
            </a:r>
            <a:r>
              <a:rPr spc="110" dirty="0"/>
              <a:t> </a:t>
            </a:r>
            <a:r>
              <a:rPr spc="-15" dirty="0"/>
              <a:t>sebelumnya.</a:t>
            </a:r>
          </a:p>
          <a:p>
            <a:pPr marL="377825" marR="508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377825" algn="l"/>
                <a:tab pos="378460" algn="l"/>
              </a:tabLst>
            </a:pPr>
            <a:r>
              <a:rPr dirty="0"/>
              <a:t>Berikut </a:t>
            </a:r>
            <a:r>
              <a:rPr spc="-5" dirty="0"/>
              <a:t>ini rangkaian dan tabel </a:t>
            </a:r>
            <a:r>
              <a:rPr spc="-10" dirty="0"/>
              <a:t>kebenaran </a:t>
            </a:r>
            <a:r>
              <a:rPr spc="-5" dirty="0"/>
              <a:t>untuk </a:t>
            </a:r>
            <a:r>
              <a:rPr dirty="0"/>
              <a:t>J-K </a:t>
            </a:r>
            <a:r>
              <a:rPr spc="-5" dirty="0"/>
              <a:t>flip-flop </a:t>
            </a:r>
            <a:r>
              <a:rPr spc="-15" dirty="0"/>
              <a:t>yang </a:t>
            </a:r>
            <a:r>
              <a:rPr spc="-10" dirty="0"/>
              <a:t>aktif </a:t>
            </a:r>
            <a:r>
              <a:rPr spc="-5" dirty="0"/>
              <a:t>selama  input T </a:t>
            </a:r>
            <a:r>
              <a:rPr dirty="0"/>
              <a:t>(clock) berlogika</a:t>
            </a:r>
            <a:r>
              <a:rPr spc="-220" dirty="0"/>
              <a:t> </a:t>
            </a:r>
            <a:r>
              <a:rPr spc="-5" dirty="0"/>
              <a:t>1.</a:t>
            </a:r>
          </a:p>
        </p:txBody>
      </p:sp>
      <p:sp>
        <p:nvSpPr>
          <p:cNvPr id="4" name="object 4"/>
          <p:cNvSpPr/>
          <p:nvPr/>
        </p:nvSpPr>
        <p:spPr>
          <a:xfrm>
            <a:off x="2690140" y="421887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0140" y="445144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7625" y="433516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467423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3759" y="4102587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29" h="465454">
                <a:moveTo>
                  <a:pt x="182331" y="0"/>
                </a:moveTo>
                <a:lnTo>
                  <a:pt x="0" y="0"/>
                </a:lnTo>
                <a:lnTo>
                  <a:pt x="27987" y="40738"/>
                </a:lnTo>
                <a:lnTo>
                  <a:pt x="50377" y="82405"/>
                </a:lnTo>
                <a:lnTo>
                  <a:pt x="67170" y="124795"/>
                </a:lnTo>
                <a:lnTo>
                  <a:pt x="78365" y="167700"/>
                </a:lnTo>
                <a:lnTo>
                  <a:pt x="83962" y="210915"/>
                </a:lnTo>
                <a:lnTo>
                  <a:pt x="83962" y="254233"/>
                </a:lnTo>
                <a:lnTo>
                  <a:pt x="78365" y="297449"/>
                </a:lnTo>
                <a:lnTo>
                  <a:pt x="67170" y="340354"/>
                </a:lnTo>
                <a:lnTo>
                  <a:pt x="50377" y="382744"/>
                </a:lnTo>
                <a:lnTo>
                  <a:pt x="27987" y="424411"/>
                </a:lnTo>
                <a:lnTo>
                  <a:pt x="0" y="465149"/>
                </a:lnTo>
                <a:lnTo>
                  <a:pt x="182331" y="465149"/>
                </a:lnTo>
                <a:lnTo>
                  <a:pt x="239584" y="454062"/>
                </a:lnTo>
                <a:lnTo>
                  <a:pt x="294350" y="439842"/>
                </a:lnTo>
                <a:lnTo>
                  <a:pt x="346337" y="422651"/>
                </a:lnTo>
                <a:lnTo>
                  <a:pt x="395250" y="402650"/>
                </a:lnTo>
                <a:lnTo>
                  <a:pt x="440798" y="379998"/>
                </a:lnTo>
                <a:lnTo>
                  <a:pt x="482686" y="354856"/>
                </a:lnTo>
                <a:lnTo>
                  <a:pt x="520623" y="327385"/>
                </a:lnTo>
                <a:lnTo>
                  <a:pt x="554315" y="297746"/>
                </a:lnTo>
                <a:lnTo>
                  <a:pt x="583469" y="266099"/>
                </a:lnTo>
                <a:lnTo>
                  <a:pt x="607792" y="232605"/>
                </a:lnTo>
                <a:lnTo>
                  <a:pt x="583786" y="198962"/>
                </a:lnTo>
                <a:lnTo>
                  <a:pt x="554854" y="167185"/>
                </a:lnTo>
                <a:lnTo>
                  <a:pt x="521297" y="137438"/>
                </a:lnTo>
                <a:lnTo>
                  <a:pt x="483419" y="109888"/>
                </a:lnTo>
                <a:lnTo>
                  <a:pt x="441522" y="84701"/>
                </a:lnTo>
                <a:lnTo>
                  <a:pt x="395908" y="62041"/>
                </a:lnTo>
                <a:lnTo>
                  <a:pt x="346880" y="42076"/>
                </a:lnTo>
                <a:lnTo>
                  <a:pt x="294739" y="24970"/>
                </a:lnTo>
                <a:lnTo>
                  <a:pt x="239789" y="10889"/>
                </a:lnTo>
                <a:lnTo>
                  <a:pt x="18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3759" y="4102587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29" h="465454">
                <a:moveTo>
                  <a:pt x="607792" y="232605"/>
                </a:moveTo>
                <a:lnTo>
                  <a:pt x="583469" y="266099"/>
                </a:lnTo>
                <a:lnTo>
                  <a:pt x="554315" y="297746"/>
                </a:lnTo>
                <a:lnTo>
                  <a:pt x="520623" y="327385"/>
                </a:lnTo>
                <a:lnTo>
                  <a:pt x="482686" y="354856"/>
                </a:lnTo>
                <a:lnTo>
                  <a:pt x="440798" y="379998"/>
                </a:lnTo>
                <a:lnTo>
                  <a:pt x="395250" y="402650"/>
                </a:lnTo>
                <a:lnTo>
                  <a:pt x="346337" y="422651"/>
                </a:lnTo>
                <a:lnTo>
                  <a:pt x="294350" y="439842"/>
                </a:lnTo>
                <a:lnTo>
                  <a:pt x="239584" y="454062"/>
                </a:lnTo>
                <a:lnTo>
                  <a:pt x="182331" y="465149"/>
                </a:lnTo>
                <a:lnTo>
                  <a:pt x="0" y="465149"/>
                </a:lnTo>
                <a:lnTo>
                  <a:pt x="27987" y="424411"/>
                </a:lnTo>
                <a:lnTo>
                  <a:pt x="50377" y="382744"/>
                </a:lnTo>
                <a:lnTo>
                  <a:pt x="67170" y="340354"/>
                </a:lnTo>
                <a:lnTo>
                  <a:pt x="78365" y="297449"/>
                </a:lnTo>
                <a:lnTo>
                  <a:pt x="83962" y="254233"/>
                </a:lnTo>
                <a:lnTo>
                  <a:pt x="83962" y="210915"/>
                </a:lnTo>
                <a:lnTo>
                  <a:pt x="78365" y="167700"/>
                </a:lnTo>
                <a:lnTo>
                  <a:pt x="67170" y="124795"/>
                </a:lnTo>
                <a:lnTo>
                  <a:pt x="50377" y="82405"/>
                </a:lnTo>
                <a:lnTo>
                  <a:pt x="27987" y="40738"/>
                </a:lnTo>
                <a:lnTo>
                  <a:pt x="0" y="0"/>
                </a:lnTo>
                <a:lnTo>
                  <a:pt x="182331" y="0"/>
                </a:lnTo>
                <a:lnTo>
                  <a:pt x="239789" y="10889"/>
                </a:lnTo>
                <a:lnTo>
                  <a:pt x="294739" y="24970"/>
                </a:lnTo>
                <a:lnTo>
                  <a:pt x="346880" y="42076"/>
                </a:lnTo>
                <a:lnTo>
                  <a:pt x="395908" y="62041"/>
                </a:lnTo>
                <a:lnTo>
                  <a:pt x="441522" y="84701"/>
                </a:lnTo>
                <a:lnTo>
                  <a:pt x="483419" y="109888"/>
                </a:lnTo>
                <a:lnTo>
                  <a:pt x="521297" y="137438"/>
                </a:lnTo>
                <a:lnTo>
                  <a:pt x="554854" y="167185"/>
                </a:lnTo>
                <a:lnTo>
                  <a:pt x="583786" y="198962"/>
                </a:lnTo>
                <a:lnTo>
                  <a:pt x="607792" y="232605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6602" y="4297228"/>
            <a:ext cx="76156" cy="7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0140" y="514917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0140" y="5381748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7625" y="526546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467423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3759" y="5032886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29" h="465454">
                <a:moveTo>
                  <a:pt x="182331" y="0"/>
                </a:moveTo>
                <a:lnTo>
                  <a:pt x="0" y="0"/>
                </a:lnTo>
                <a:lnTo>
                  <a:pt x="27987" y="40738"/>
                </a:lnTo>
                <a:lnTo>
                  <a:pt x="50377" y="82405"/>
                </a:lnTo>
                <a:lnTo>
                  <a:pt x="67170" y="124795"/>
                </a:lnTo>
                <a:lnTo>
                  <a:pt x="78365" y="167700"/>
                </a:lnTo>
                <a:lnTo>
                  <a:pt x="83962" y="210915"/>
                </a:lnTo>
                <a:lnTo>
                  <a:pt x="83962" y="254233"/>
                </a:lnTo>
                <a:lnTo>
                  <a:pt x="78365" y="297449"/>
                </a:lnTo>
                <a:lnTo>
                  <a:pt x="67170" y="340354"/>
                </a:lnTo>
                <a:lnTo>
                  <a:pt x="50377" y="382744"/>
                </a:lnTo>
                <a:lnTo>
                  <a:pt x="27987" y="424411"/>
                </a:lnTo>
                <a:lnTo>
                  <a:pt x="0" y="465149"/>
                </a:lnTo>
                <a:lnTo>
                  <a:pt x="182331" y="465149"/>
                </a:lnTo>
                <a:lnTo>
                  <a:pt x="239584" y="454062"/>
                </a:lnTo>
                <a:lnTo>
                  <a:pt x="294350" y="439842"/>
                </a:lnTo>
                <a:lnTo>
                  <a:pt x="346337" y="422651"/>
                </a:lnTo>
                <a:lnTo>
                  <a:pt x="395250" y="402650"/>
                </a:lnTo>
                <a:lnTo>
                  <a:pt x="440798" y="379998"/>
                </a:lnTo>
                <a:lnTo>
                  <a:pt x="482686" y="354856"/>
                </a:lnTo>
                <a:lnTo>
                  <a:pt x="520623" y="327385"/>
                </a:lnTo>
                <a:lnTo>
                  <a:pt x="554315" y="297746"/>
                </a:lnTo>
                <a:lnTo>
                  <a:pt x="583469" y="266099"/>
                </a:lnTo>
                <a:lnTo>
                  <a:pt x="607792" y="232605"/>
                </a:lnTo>
                <a:lnTo>
                  <a:pt x="583786" y="198962"/>
                </a:lnTo>
                <a:lnTo>
                  <a:pt x="554854" y="167185"/>
                </a:lnTo>
                <a:lnTo>
                  <a:pt x="521297" y="137438"/>
                </a:lnTo>
                <a:lnTo>
                  <a:pt x="483419" y="109888"/>
                </a:lnTo>
                <a:lnTo>
                  <a:pt x="441522" y="84701"/>
                </a:lnTo>
                <a:lnTo>
                  <a:pt x="395908" y="62041"/>
                </a:lnTo>
                <a:lnTo>
                  <a:pt x="346880" y="42076"/>
                </a:lnTo>
                <a:lnTo>
                  <a:pt x="294739" y="24970"/>
                </a:lnTo>
                <a:lnTo>
                  <a:pt x="239789" y="10889"/>
                </a:lnTo>
                <a:lnTo>
                  <a:pt x="18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759" y="5032886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29" h="465454">
                <a:moveTo>
                  <a:pt x="607792" y="232605"/>
                </a:moveTo>
                <a:lnTo>
                  <a:pt x="583469" y="266099"/>
                </a:lnTo>
                <a:lnTo>
                  <a:pt x="554315" y="297746"/>
                </a:lnTo>
                <a:lnTo>
                  <a:pt x="520623" y="327385"/>
                </a:lnTo>
                <a:lnTo>
                  <a:pt x="482686" y="354856"/>
                </a:lnTo>
                <a:lnTo>
                  <a:pt x="440798" y="379998"/>
                </a:lnTo>
                <a:lnTo>
                  <a:pt x="395250" y="402650"/>
                </a:lnTo>
                <a:lnTo>
                  <a:pt x="346337" y="422651"/>
                </a:lnTo>
                <a:lnTo>
                  <a:pt x="294350" y="439842"/>
                </a:lnTo>
                <a:lnTo>
                  <a:pt x="239584" y="454062"/>
                </a:lnTo>
                <a:lnTo>
                  <a:pt x="182331" y="465149"/>
                </a:lnTo>
                <a:lnTo>
                  <a:pt x="0" y="465149"/>
                </a:lnTo>
                <a:lnTo>
                  <a:pt x="27987" y="424411"/>
                </a:lnTo>
                <a:lnTo>
                  <a:pt x="50377" y="382744"/>
                </a:lnTo>
                <a:lnTo>
                  <a:pt x="67170" y="340354"/>
                </a:lnTo>
                <a:lnTo>
                  <a:pt x="78365" y="297449"/>
                </a:lnTo>
                <a:lnTo>
                  <a:pt x="83962" y="254233"/>
                </a:lnTo>
                <a:lnTo>
                  <a:pt x="83962" y="210915"/>
                </a:lnTo>
                <a:lnTo>
                  <a:pt x="78365" y="167700"/>
                </a:lnTo>
                <a:lnTo>
                  <a:pt x="67170" y="124795"/>
                </a:lnTo>
                <a:lnTo>
                  <a:pt x="50377" y="82405"/>
                </a:lnTo>
                <a:lnTo>
                  <a:pt x="27987" y="40738"/>
                </a:lnTo>
                <a:lnTo>
                  <a:pt x="0" y="0"/>
                </a:lnTo>
                <a:lnTo>
                  <a:pt x="182331" y="0"/>
                </a:lnTo>
                <a:lnTo>
                  <a:pt x="239789" y="10889"/>
                </a:lnTo>
                <a:lnTo>
                  <a:pt x="294739" y="24970"/>
                </a:lnTo>
                <a:lnTo>
                  <a:pt x="346880" y="42076"/>
                </a:lnTo>
                <a:lnTo>
                  <a:pt x="395908" y="62041"/>
                </a:lnTo>
                <a:lnTo>
                  <a:pt x="441522" y="84701"/>
                </a:lnTo>
                <a:lnTo>
                  <a:pt x="483419" y="109888"/>
                </a:lnTo>
                <a:lnTo>
                  <a:pt x="521297" y="137438"/>
                </a:lnTo>
                <a:lnTo>
                  <a:pt x="554854" y="167185"/>
                </a:lnTo>
                <a:lnTo>
                  <a:pt x="583786" y="198962"/>
                </a:lnTo>
                <a:lnTo>
                  <a:pt x="607792" y="232605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6602" y="5227527"/>
            <a:ext cx="76156" cy="7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5049" y="433516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043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5049" y="5265461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1043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52" y="4218874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373988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52" y="5382450"/>
            <a:ext cx="374015" cy="1270"/>
          </a:xfrm>
          <a:custGeom>
            <a:avLst/>
            <a:gdLst/>
            <a:ahLst/>
            <a:cxnLst/>
            <a:rect l="l" t="t" r="r" b="b"/>
            <a:pathLst>
              <a:path w="374014" h="1270">
                <a:moveTo>
                  <a:pt x="373988" y="0"/>
                </a:moveTo>
                <a:lnTo>
                  <a:pt x="0" y="732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3146" y="4451449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3146" y="514917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2165" y="4335162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089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146" y="445611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158132"/>
                </a:moveTo>
                <a:lnTo>
                  <a:pt x="0" y="0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2165" y="49863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9089"/>
                </a:moveTo>
                <a:lnTo>
                  <a:pt x="0" y="0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3146" y="499104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158132"/>
                </a:moveTo>
                <a:lnTo>
                  <a:pt x="0" y="0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3146" y="4614251"/>
            <a:ext cx="1309370" cy="372745"/>
          </a:xfrm>
          <a:custGeom>
            <a:avLst/>
            <a:gdLst/>
            <a:ahLst/>
            <a:cxnLst/>
            <a:rect l="l" t="t" r="r" b="b"/>
            <a:pathLst>
              <a:path w="1309370" h="372745">
                <a:moveTo>
                  <a:pt x="1309019" y="0"/>
                </a:moveTo>
                <a:lnTo>
                  <a:pt x="0" y="372119"/>
                </a:lnTo>
              </a:path>
            </a:pathLst>
          </a:custGeom>
          <a:ln w="6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3146" y="4614251"/>
            <a:ext cx="1309370" cy="372745"/>
          </a:xfrm>
          <a:custGeom>
            <a:avLst/>
            <a:gdLst/>
            <a:ahLst/>
            <a:cxnLst/>
            <a:rect l="l" t="t" r="r" b="b"/>
            <a:pathLst>
              <a:path w="1309370" h="372745">
                <a:moveTo>
                  <a:pt x="0" y="0"/>
                </a:moveTo>
                <a:lnTo>
                  <a:pt x="1309019" y="372119"/>
                </a:lnTo>
              </a:path>
            </a:pathLst>
          </a:custGeom>
          <a:ln w="62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3945" y="4307265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4" h="55879">
                <a:moveTo>
                  <a:pt x="28220" y="0"/>
                </a:moveTo>
                <a:lnTo>
                  <a:pt x="17211" y="2191"/>
                </a:lnTo>
                <a:lnTo>
                  <a:pt x="8243" y="8168"/>
                </a:lnTo>
                <a:lnTo>
                  <a:pt x="2209" y="17035"/>
                </a:lnTo>
                <a:lnTo>
                  <a:pt x="0" y="27896"/>
                </a:lnTo>
                <a:lnTo>
                  <a:pt x="2209" y="38762"/>
                </a:lnTo>
                <a:lnTo>
                  <a:pt x="8243" y="47640"/>
                </a:lnTo>
                <a:lnTo>
                  <a:pt x="17211" y="53627"/>
                </a:lnTo>
                <a:lnTo>
                  <a:pt x="28220" y="55824"/>
                </a:lnTo>
                <a:lnTo>
                  <a:pt x="39052" y="53627"/>
                </a:lnTo>
                <a:lnTo>
                  <a:pt x="47929" y="47640"/>
                </a:lnTo>
                <a:lnTo>
                  <a:pt x="53930" y="38762"/>
                </a:lnTo>
                <a:lnTo>
                  <a:pt x="56135" y="27896"/>
                </a:lnTo>
                <a:lnTo>
                  <a:pt x="53930" y="17035"/>
                </a:lnTo>
                <a:lnTo>
                  <a:pt x="47929" y="8168"/>
                </a:lnTo>
                <a:lnTo>
                  <a:pt x="39052" y="2191"/>
                </a:lnTo>
                <a:lnTo>
                  <a:pt x="28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3945" y="4307265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4" h="55879">
                <a:moveTo>
                  <a:pt x="56135" y="27896"/>
                </a:moveTo>
                <a:lnTo>
                  <a:pt x="53930" y="17035"/>
                </a:lnTo>
                <a:lnTo>
                  <a:pt x="47929" y="8168"/>
                </a:lnTo>
                <a:lnTo>
                  <a:pt x="39052" y="2191"/>
                </a:lnTo>
                <a:lnTo>
                  <a:pt x="28220" y="0"/>
                </a:lnTo>
                <a:lnTo>
                  <a:pt x="17211" y="2191"/>
                </a:lnTo>
                <a:lnTo>
                  <a:pt x="8243" y="8168"/>
                </a:lnTo>
                <a:lnTo>
                  <a:pt x="2209" y="17035"/>
                </a:lnTo>
                <a:lnTo>
                  <a:pt x="0" y="27896"/>
                </a:lnTo>
                <a:lnTo>
                  <a:pt x="2209" y="38762"/>
                </a:lnTo>
                <a:lnTo>
                  <a:pt x="8243" y="47640"/>
                </a:lnTo>
                <a:lnTo>
                  <a:pt x="17211" y="53627"/>
                </a:lnTo>
                <a:lnTo>
                  <a:pt x="28220" y="55824"/>
                </a:lnTo>
                <a:lnTo>
                  <a:pt x="39052" y="53627"/>
                </a:lnTo>
                <a:lnTo>
                  <a:pt x="47929" y="47640"/>
                </a:lnTo>
                <a:lnTo>
                  <a:pt x="53930" y="38762"/>
                </a:lnTo>
                <a:lnTo>
                  <a:pt x="56135" y="27896"/>
                </a:lnTo>
                <a:close/>
              </a:path>
            </a:pathLst>
          </a:custGeom>
          <a:ln w="6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3945" y="5237564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4" h="55879">
                <a:moveTo>
                  <a:pt x="28220" y="0"/>
                </a:moveTo>
                <a:lnTo>
                  <a:pt x="17211" y="2191"/>
                </a:lnTo>
                <a:lnTo>
                  <a:pt x="8243" y="8168"/>
                </a:lnTo>
                <a:lnTo>
                  <a:pt x="2209" y="17035"/>
                </a:lnTo>
                <a:lnTo>
                  <a:pt x="0" y="27896"/>
                </a:lnTo>
                <a:lnTo>
                  <a:pt x="2209" y="38762"/>
                </a:lnTo>
                <a:lnTo>
                  <a:pt x="8243" y="47640"/>
                </a:lnTo>
                <a:lnTo>
                  <a:pt x="17211" y="53627"/>
                </a:lnTo>
                <a:lnTo>
                  <a:pt x="28220" y="55824"/>
                </a:lnTo>
                <a:lnTo>
                  <a:pt x="39052" y="53627"/>
                </a:lnTo>
                <a:lnTo>
                  <a:pt x="47929" y="47640"/>
                </a:lnTo>
                <a:lnTo>
                  <a:pt x="53930" y="38762"/>
                </a:lnTo>
                <a:lnTo>
                  <a:pt x="56135" y="27896"/>
                </a:lnTo>
                <a:lnTo>
                  <a:pt x="53930" y="17035"/>
                </a:lnTo>
                <a:lnTo>
                  <a:pt x="47929" y="8168"/>
                </a:lnTo>
                <a:lnTo>
                  <a:pt x="39052" y="2191"/>
                </a:lnTo>
                <a:lnTo>
                  <a:pt x="28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3945" y="5237564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4" h="55879">
                <a:moveTo>
                  <a:pt x="56135" y="27896"/>
                </a:moveTo>
                <a:lnTo>
                  <a:pt x="53930" y="17035"/>
                </a:lnTo>
                <a:lnTo>
                  <a:pt x="47929" y="8168"/>
                </a:lnTo>
                <a:lnTo>
                  <a:pt x="39052" y="2191"/>
                </a:lnTo>
                <a:lnTo>
                  <a:pt x="28220" y="0"/>
                </a:lnTo>
                <a:lnTo>
                  <a:pt x="17211" y="2191"/>
                </a:lnTo>
                <a:lnTo>
                  <a:pt x="8243" y="8168"/>
                </a:lnTo>
                <a:lnTo>
                  <a:pt x="2209" y="17035"/>
                </a:lnTo>
                <a:lnTo>
                  <a:pt x="0" y="27896"/>
                </a:lnTo>
                <a:lnTo>
                  <a:pt x="2209" y="38762"/>
                </a:lnTo>
                <a:lnTo>
                  <a:pt x="8243" y="47640"/>
                </a:lnTo>
                <a:lnTo>
                  <a:pt x="17211" y="53627"/>
                </a:lnTo>
                <a:lnTo>
                  <a:pt x="28220" y="55824"/>
                </a:lnTo>
                <a:lnTo>
                  <a:pt x="39052" y="53627"/>
                </a:lnTo>
                <a:lnTo>
                  <a:pt x="47929" y="47640"/>
                </a:lnTo>
                <a:lnTo>
                  <a:pt x="53930" y="38762"/>
                </a:lnTo>
                <a:lnTo>
                  <a:pt x="56135" y="27896"/>
                </a:lnTo>
                <a:close/>
              </a:path>
            </a:pathLst>
          </a:custGeom>
          <a:ln w="6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7719" y="3955522"/>
            <a:ext cx="1644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069" y="5350971"/>
            <a:ext cx="12953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73086" y="4141582"/>
            <a:ext cx="18732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1181" y="4102587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1181" y="421887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1181" y="4335162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8666" y="4218874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467485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4801" y="3986299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182331" y="0"/>
                </a:moveTo>
                <a:lnTo>
                  <a:pt x="0" y="0"/>
                </a:lnTo>
                <a:lnTo>
                  <a:pt x="27987" y="40738"/>
                </a:lnTo>
                <a:lnTo>
                  <a:pt x="50377" y="82405"/>
                </a:lnTo>
                <a:lnTo>
                  <a:pt x="67170" y="124795"/>
                </a:lnTo>
                <a:lnTo>
                  <a:pt x="78365" y="167700"/>
                </a:lnTo>
                <a:lnTo>
                  <a:pt x="83962" y="210915"/>
                </a:lnTo>
                <a:lnTo>
                  <a:pt x="83962" y="254233"/>
                </a:lnTo>
                <a:lnTo>
                  <a:pt x="78365" y="297449"/>
                </a:lnTo>
                <a:lnTo>
                  <a:pt x="67170" y="340354"/>
                </a:lnTo>
                <a:lnTo>
                  <a:pt x="50377" y="382744"/>
                </a:lnTo>
                <a:lnTo>
                  <a:pt x="27987" y="424411"/>
                </a:lnTo>
                <a:lnTo>
                  <a:pt x="0" y="465149"/>
                </a:lnTo>
                <a:lnTo>
                  <a:pt x="182331" y="465149"/>
                </a:lnTo>
                <a:lnTo>
                  <a:pt x="239585" y="454062"/>
                </a:lnTo>
                <a:lnTo>
                  <a:pt x="294353" y="439842"/>
                </a:lnTo>
                <a:lnTo>
                  <a:pt x="346341" y="422651"/>
                </a:lnTo>
                <a:lnTo>
                  <a:pt x="395255" y="402650"/>
                </a:lnTo>
                <a:lnTo>
                  <a:pt x="440801" y="379998"/>
                </a:lnTo>
                <a:lnTo>
                  <a:pt x="482686" y="354856"/>
                </a:lnTo>
                <a:lnTo>
                  <a:pt x="520615" y="327385"/>
                </a:lnTo>
                <a:lnTo>
                  <a:pt x="554295" y="297746"/>
                </a:lnTo>
                <a:lnTo>
                  <a:pt x="583431" y="266099"/>
                </a:lnTo>
                <a:lnTo>
                  <a:pt x="607730" y="232605"/>
                </a:lnTo>
                <a:lnTo>
                  <a:pt x="583749" y="198962"/>
                </a:lnTo>
                <a:lnTo>
                  <a:pt x="554834" y="167185"/>
                </a:lnTo>
                <a:lnTo>
                  <a:pt x="521290" y="137438"/>
                </a:lnTo>
                <a:lnTo>
                  <a:pt x="483419" y="109888"/>
                </a:lnTo>
                <a:lnTo>
                  <a:pt x="441526" y="84701"/>
                </a:lnTo>
                <a:lnTo>
                  <a:pt x="395913" y="62041"/>
                </a:lnTo>
                <a:lnTo>
                  <a:pt x="346884" y="42076"/>
                </a:lnTo>
                <a:lnTo>
                  <a:pt x="294741" y="24970"/>
                </a:lnTo>
                <a:lnTo>
                  <a:pt x="239789" y="10889"/>
                </a:lnTo>
                <a:lnTo>
                  <a:pt x="18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4801" y="3986299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607730" y="232605"/>
                </a:moveTo>
                <a:lnTo>
                  <a:pt x="583431" y="266099"/>
                </a:lnTo>
                <a:lnTo>
                  <a:pt x="554295" y="297746"/>
                </a:lnTo>
                <a:lnTo>
                  <a:pt x="520615" y="327385"/>
                </a:lnTo>
                <a:lnTo>
                  <a:pt x="482686" y="354856"/>
                </a:lnTo>
                <a:lnTo>
                  <a:pt x="440801" y="379998"/>
                </a:lnTo>
                <a:lnTo>
                  <a:pt x="395255" y="402650"/>
                </a:lnTo>
                <a:lnTo>
                  <a:pt x="346341" y="422651"/>
                </a:lnTo>
                <a:lnTo>
                  <a:pt x="294353" y="439842"/>
                </a:lnTo>
                <a:lnTo>
                  <a:pt x="239585" y="454062"/>
                </a:lnTo>
                <a:lnTo>
                  <a:pt x="182331" y="465149"/>
                </a:lnTo>
                <a:lnTo>
                  <a:pt x="0" y="465149"/>
                </a:lnTo>
                <a:lnTo>
                  <a:pt x="27987" y="424411"/>
                </a:lnTo>
                <a:lnTo>
                  <a:pt x="50377" y="382744"/>
                </a:lnTo>
                <a:lnTo>
                  <a:pt x="67170" y="340354"/>
                </a:lnTo>
                <a:lnTo>
                  <a:pt x="78365" y="297449"/>
                </a:lnTo>
                <a:lnTo>
                  <a:pt x="83962" y="254233"/>
                </a:lnTo>
                <a:lnTo>
                  <a:pt x="83962" y="210915"/>
                </a:lnTo>
                <a:lnTo>
                  <a:pt x="78365" y="167700"/>
                </a:lnTo>
                <a:lnTo>
                  <a:pt x="67170" y="124795"/>
                </a:lnTo>
                <a:lnTo>
                  <a:pt x="50377" y="82405"/>
                </a:lnTo>
                <a:lnTo>
                  <a:pt x="27987" y="40738"/>
                </a:lnTo>
                <a:lnTo>
                  <a:pt x="0" y="0"/>
                </a:lnTo>
                <a:lnTo>
                  <a:pt x="182331" y="0"/>
                </a:lnTo>
                <a:lnTo>
                  <a:pt x="239789" y="10889"/>
                </a:lnTo>
                <a:lnTo>
                  <a:pt x="294741" y="24970"/>
                </a:lnTo>
                <a:lnTo>
                  <a:pt x="346884" y="42076"/>
                </a:lnTo>
                <a:lnTo>
                  <a:pt x="395913" y="62041"/>
                </a:lnTo>
                <a:lnTo>
                  <a:pt x="441526" y="84701"/>
                </a:lnTo>
                <a:lnTo>
                  <a:pt x="483419" y="109888"/>
                </a:lnTo>
                <a:lnTo>
                  <a:pt x="521290" y="137438"/>
                </a:lnTo>
                <a:lnTo>
                  <a:pt x="554834" y="167185"/>
                </a:lnTo>
                <a:lnTo>
                  <a:pt x="583749" y="198962"/>
                </a:lnTo>
                <a:lnTo>
                  <a:pt x="607730" y="232605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4801" y="3986299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373988" y="0"/>
                </a:moveTo>
                <a:lnTo>
                  <a:pt x="0" y="0"/>
                </a:lnTo>
                <a:lnTo>
                  <a:pt x="0" y="465149"/>
                </a:lnTo>
                <a:lnTo>
                  <a:pt x="373988" y="465149"/>
                </a:lnTo>
                <a:lnTo>
                  <a:pt x="421100" y="460425"/>
                </a:lnTo>
                <a:lnTo>
                  <a:pt x="464978" y="446875"/>
                </a:lnTo>
                <a:lnTo>
                  <a:pt x="504683" y="425434"/>
                </a:lnTo>
                <a:lnTo>
                  <a:pt x="539275" y="397036"/>
                </a:lnTo>
                <a:lnTo>
                  <a:pt x="567815" y="362617"/>
                </a:lnTo>
                <a:lnTo>
                  <a:pt x="589364" y="323111"/>
                </a:lnTo>
                <a:lnTo>
                  <a:pt x="602982" y="279451"/>
                </a:lnTo>
                <a:lnTo>
                  <a:pt x="607730" y="232574"/>
                </a:lnTo>
                <a:lnTo>
                  <a:pt x="602981" y="185706"/>
                </a:lnTo>
                <a:lnTo>
                  <a:pt x="589360" y="142051"/>
                </a:lnTo>
                <a:lnTo>
                  <a:pt x="567807" y="102545"/>
                </a:lnTo>
                <a:lnTo>
                  <a:pt x="539264" y="68124"/>
                </a:lnTo>
                <a:lnTo>
                  <a:pt x="504670" y="39723"/>
                </a:lnTo>
                <a:lnTo>
                  <a:pt x="464965" y="18278"/>
                </a:lnTo>
                <a:lnTo>
                  <a:pt x="421091" y="4725"/>
                </a:lnTo>
                <a:lnTo>
                  <a:pt x="373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4801" y="3986299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373988" y="465149"/>
                </a:moveTo>
                <a:lnTo>
                  <a:pt x="0" y="465149"/>
                </a:lnTo>
                <a:lnTo>
                  <a:pt x="0" y="0"/>
                </a:lnTo>
                <a:lnTo>
                  <a:pt x="373988" y="0"/>
                </a:lnTo>
                <a:lnTo>
                  <a:pt x="421091" y="4725"/>
                </a:lnTo>
                <a:lnTo>
                  <a:pt x="464966" y="18278"/>
                </a:lnTo>
                <a:lnTo>
                  <a:pt x="504670" y="39723"/>
                </a:lnTo>
                <a:lnTo>
                  <a:pt x="539264" y="68124"/>
                </a:lnTo>
                <a:lnTo>
                  <a:pt x="567807" y="102545"/>
                </a:lnTo>
                <a:lnTo>
                  <a:pt x="589360" y="142051"/>
                </a:lnTo>
                <a:lnTo>
                  <a:pt x="602981" y="185706"/>
                </a:lnTo>
                <a:lnTo>
                  <a:pt x="607730" y="232574"/>
                </a:lnTo>
                <a:lnTo>
                  <a:pt x="602982" y="279451"/>
                </a:lnTo>
                <a:lnTo>
                  <a:pt x="589364" y="323111"/>
                </a:lnTo>
                <a:lnTo>
                  <a:pt x="567815" y="362617"/>
                </a:lnTo>
                <a:lnTo>
                  <a:pt x="539275" y="397036"/>
                </a:lnTo>
                <a:lnTo>
                  <a:pt x="504683" y="425434"/>
                </a:lnTo>
                <a:lnTo>
                  <a:pt x="464978" y="446875"/>
                </a:lnTo>
                <a:lnTo>
                  <a:pt x="421100" y="460425"/>
                </a:lnTo>
                <a:lnTo>
                  <a:pt x="373988" y="465149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1181" y="526689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1181" y="5383183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1181" y="5499470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485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8666" y="5383183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467485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4801" y="5150608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182331" y="0"/>
                </a:moveTo>
                <a:lnTo>
                  <a:pt x="0" y="0"/>
                </a:lnTo>
                <a:lnTo>
                  <a:pt x="27987" y="40731"/>
                </a:lnTo>
                <a:lnTo>
                  <a:pt x="50377" y="82394"/>
                </a:lnTo>
                <a:lnTo>
                  <a:pt x="67170" y="124781"/>
                </a:lnTo>
                <a:lnTo>
                  <a:pt x="78365" y="167686"/>
                </a:lnTo>
                <a:lnTo>
                  <a:pt x="83962" y="210902"/>
                </a:lnTo>
                <a:lnTo>
                  <a:pt x="83962" y="254222"/>
                </a:lnTo>
                <a:lnTo>
                  <a:pt x="78365" y="297438"/>
                </a:lnTo>
                <a:lnTo>
                  <a:pt x="67170" y="340346"/>
                </a:lnTo>
                <a:lnTo>
                  <a:pt x="50377" y="382736"/>
                </a:lnTo>
                <a:lnTo>
                  <a:pt x="27987" y="424403"/>
                </a:lnTo>
                <a:lnTo>
                  <a:pt x="0" y="465140"/>
                </a:lnTo>
                <a:lnTo>
                  <a:pt x="182331" y="465140"/>
                </a:lnTo>
                <a:lnTo>
                  <a:pt x="239585" y="454054"/>
                </a:lnTo>
                <a:lnTo>
                  <a:pt x="294353" y="439834"/>
                </a:lnTo>
                <a:lnTo>
                  <a:pt x="346341" y="422642"/>
                </a:lnTo>
                <a:lnTo>
                  <a:pt x="395255" y="402637"/>
                </a:lnTo>
                <a:lnTo>
                  <a:pt x="440801" y="379981"/>
                </a:lnTo>
                <a:lnTo>
                  <a:pt x="482686" y="354836"/>
                </a:lnTo>
                <a:lnTo>
                  <a:pt x="520615" y="327361"/>
                </a:lnTo>
                <a:lnTo>
                  <a:pt x="554295" y="297719"/>
                </a:lnTo>
                <a:lnTo>
                  <a:pt x="583431" y="266069"/>
                </a:lnTo>
                <a:lnTo>
                  <a:pt x="607730" y="232574"/>
                </a:lnTo>
                <a:lnTo>
                  <a:pt x="583749" y="198940"/>
                </a:lnTo>
                <a:lnTo>
                  <a:pt x="554834" y="167169"/>
                </a:lnTo>
                <a:lnTo>
                  <a:pt x="521290" y="137428"/>
                </a:lnTo>
                <a:lnTo>
                  <a:pt x="483419" y="109882"/>
                </a:lnTo>
                <a:lnTo>
                  <a:pt x="441526" y="84697"/>
                </a:lnTo>
                <a:lnTo>
                  <a:pt x="395913" y="62039"/>
                </a:lnTo>
                <a:lnTo>
                  <a:pt x="346884" y="42075"/>
                </a:lnTo>
                <a:lnTo>
                  <a:pt x="294741" y="24970"/>
                </a:lnTo>
                <a:lnTo>
                  <a:pt x="239789" y="10889"/>
                </a:lnTo>
                <a:lnTo>
                  <a:pt x="182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44801" y="5150608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607730" y="232574"/>
                </a:moveTo>
                <a:lnTo>
                  <a:pt x="583431" y="266069"/>
                </a:lnTo>
                <a:lnTo>
                  <a:pt x="554295" y="297719"/>
                </a:lnTo>
                <a:lnTo>
                  <a:pt x="520615" y="327361"/>
                </a:lnTo>
                <a:lnTo>
                  <a:pt x="482686" y="354836"/>
                </a:lnTo>
                <a:lnTo>
                  <a:pt x="440801" y="379981"/>
                </a:lnTo>
                <a:lnTo>
                  <a:pt x="395255" y="402637"/>
                </a:lnTo>
                <a:lnTo>
                  <a:pt x="346341" y="422642"/>
                </a:lnTo>
                <a:lnTo>
                  <a:pt x="294353" y="439834"/>
                </a:lnTo>
                <a:lnTo>
                  <a:pt x="239585" y="454054"/>
                </a:lnTo>
                <a:lnTo>
                  <a:pt x="182331" y="465140"/>
                </a:lnTo>
                <a:lnTo>
                  <a:pt x="0" y="465140"/>
                </a:lnTo>
                <a:lnTo>
                  <a:pt x="27987" y="424403"/>
                </a:lnTo>
                <a:lnTo>
                  <a:pt x="50377" y="382736"/>
                </a:lnTo>
                <a:lnTo>
                  <a:pt x="67170" y="340346"/>
                </a:lnTo>
                <a:lnTo>
                  <a:pt x="78365" y="297438"/>
                </a:lnTo>
                <a:lnTo>
                  <a:pt x="83962" y="254222"/>
                </a:lnTo>
                <a:lnTo>
                  <a:pt x="83962" y="210902"/>
                </a:lnTo>
                <a:lnTo>
                  <a:pt x="78365" y="167686"/>
                </a:lnTo>
                <a:lnTo>
                  <a:pt x="67170" y="124781"/>
                </a:lnTo>
                <a:lnTo>
                  <a:pt x="50377" y="82394"/>
                </a:lnTo>
                <a:lnTo>
                  <a:pt x="27987" y="40731"/>
                </a:lnTo>
                <a:lnTo>
                  <a:pt x="0" y="0"/>
                </a:lnTo>
                <a:lnTo>
                  <a:pt x="182331" y="0"/>
                </a:lnTo>
                <a:lnTo>
                  <a:pt x="239789" y="10889"/>
                </a:lnTo>
                <a:lnTo>
                  <a:pt x="294741" y="24970"/>
                </a:lnTo>
                <a:lnTo>
                  <a:pt x="346884" y="42075"/>
                </a:lnTo>
                <a:lnTo>
                  <a:pt x="395913" y="62039"/>
                </a:lnTo>
                <a:lnTo>
                  <a:pt x="441526" y="84697"/>
                </a:lnTo>
                <a:lnTo>
                  <a:pt x="483419" y="109882"/>
                </a:lnTo>
                <a:lnTo>
                  <a:pt x="521290" y="137428"/>
                </a:lnTo>
                <a:lnTo>
                  <a:pt x="554834" y="167169"/>
                </a:lnTo>
                <a:lnTo>
                  <a:pt x="583749" y="198940"/>
                </a:lnTo>
                <a:lnTo>
                  <a:pt x="607730" y="232574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44801" y="5150608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373988" y="0"/>
                </a:moveTo>
                <a:lnTo>
                  <a:pt x="0" y="0"/>
                </a:lnTo>
                <a:lnTo>
                  <a:pt x="0" y="465140"/>
                </a:lnTo>
                <a:lnTo>
                  <a:pt x="373988" y="465140"/>
                </a:lnTo>
                <a:lnTo>
                  <a:pt x="421100" y="460415"/>
                </a:lnTo>
                <a:lnTo>
                  <a:pt x="464978" y="446863"/>
                </a:lnTo>
                <a:lnTo>
                  <a:pt x="504683" y="425419"/>
                </a:lnTo>
                <a:lnTo>
                  <a:pt x="539275" y="397020"/>
                </a:lnTo>
                <a:lnTo>
                  <a:pt x="567815" y="362601"/>
                </a:lnTo>
                <a:lnTo>
                  <a:pt x="589364" y="323096"/>
                </a:lnTo>
                <a:lnTo>
                  <a:pt x="602982" y="279442"/>
                </a:lnTo>
                <a:lnTo>
                  <a:pt x="607730" y="232574"/>
                </a:lnTo>
                <a:lnTo>
                  <a:pt x="602981" y="185697"/>
                </a:lnTo>
                <a:lnTo>
                  <a:pt x="589360" y="142038"/>
                </a:lnTo>
                <a:lnTo>
                  <a:pt x="567807" y="102532"/>
                </a:lnTo>
                <a:lnTo>
                  <a:pt x="539264" y="68112"/>
                </a:lnTo>
                <a:lnTo>
                  <a:pt x="504670" y="39715"/>
                </a:lnTo>
                <a:lnTo>
                  <a:pt x="464965" y="18274"/>
                </a:lnTo>
                <a:lnTo>
                  <a:pt x="421091" y="4724"/>
                </a:lnTo>
                <a:lnTo>
                  <a:pt x="373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44801" y="5150608"/>
            <a:ext cx="608330" cy="465455"/>
          </a:xfrm>
          <a:custGeom>
            <a:avLst/>
            <a:gdLst/>
            <a:ahLst/>
            <a:cxnLst/>
            <a:rect l="l" t="t" r="r" b="b"/>
            <a:pathLst>
              <a:path w="608330" h="465454">
                <a:moveTo>
                  <a:pt x="373988" y="465140"/>
                </a:moveTo>
                <a:lnTo>
                  <a:pt x="0" y="465140"/>
                </a:lnTo>
                <a:lnTo>
                  <a:pt x="0" y="0"/>
                </a:lnTo>
                <a:lnTo>
                  <a:pt x="373988" y="0"/>
                </a:lnTo>
                <a:lnTo>
                  <a:pt x="421091" y="4724"/>
                </a:lnTo>
                <a:lnTo>
                  <a:pt x="464966" y="18274"/>
                </a:lnTo>
                <a:lnTo>
                  <a:pt x="504670" y="39715"/>
                </a:lnTo>
                <a:lnTo>
                  <a:pt x="539264" y="68112"/>
                </a:lnTo>
                <a:lnTo>
                  <a:pt x="567807" y="102532"/>
                </a:lnTo>
                <a:lnTo>
                  <a:pt x="589360" y="142038"/>
                </a:lnTo>
                <a:lnTo>
                  <a:pt x="602981" y="185697"/>
                </a:lnTo>
                <a:lnTo>
                  <a:pt x="607730" y="232574"/>
                </a:lnTo>
                <a:lnTo>
                  <a:pt x="602982" y="279442"/>
                </a:lnTo>
                <a:lnTo>
                  <a:pt x="589364" y="323096"/>
                </a:lnTo>
                <a:lnTo>
                  <a:pt x="567815" y="362601"/>
                </a:lnTo>
                <a:lnTo>
                  <a:pt x="539275" y="397020"/>
                </a:lnTo>
                <a:lnTo>
                  <a:pt x="504683" y="425419"/>
                </a:lnTo>
                <a:lnTo>
                  <a:pt x="464978" y="446863"/>
                </a:lnTo>
                <a:lnTo>
                  <a:pt x="421100" y="460415"/>
                </a:lnTo>
                <a:lnTo>
                  <a:pt x="373988" y="465140"/>
                </a:lnTo>
                <a:close/>
              </a:path>
            </a:pathLst>
          </a:custGeom>
          <a:ln w="6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4187" y="4335162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4187" y="5266895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94187" y="4335162"/>
            <a:ext cx="0" cy="930910"/>
          </a:xfrm>
          <a:custGeom>
            <a:avLst/>
            <a:gdLst/>
            <a:ahLst/>
            <a:cxnLst/>
            <a:rect l="l" t="t" r="r" b="b"/>
            <a:pathLst>
              <a:path h="930910">
                <a:moveTo>
                  <a:pt x="0" y="0"/>
                </a:moveTo>
                <a:lnTo>
                  <a:pt x="0" y="930299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0199" y="4218874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560982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0199" y="5381748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560982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0199" y="4800311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373988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63554" y="4606732"/>
            <a:ext cx="15240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66150" y="4772414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5" h="55879">
                <a:moveTo>
                  <a:pt x="28036" y="0"/>
                </a:moveTo>
                <a:lnTo>
                  <a:pt x="17120" y="2191"/>
                </a:lnTo>
                <a:lnTo>
                  <a:pt x="8209" y="8168"/>
                </a:lnTo>
                <a:lnTo>
                  <a:pt x="2202" y="17035"/>
                </a:lnTo>
                <a:lnTo>
                  <a:pt x="0" y="27896"/>
                </a:lnTo>
                <a:lnTo>
                  <a:pt x="2202" y="38762"/>
                </a:lnTo>
                <a:lnTo>
                  <a:pt x="8209" y="47640"/>
                </a:lnTo>
                <a:lnTo>
                  <a:pt x="17120" y="53627"/>
                </a:lnTo>
                <a:lnTo>
                  <a:pt x="28036" y="55824"/>
                </a:lnTo>
                <a:lnTo>
                  <a:pt x="38952" y="53627"/>
                </a:lnTo>
                <a:lnTo>
                  <a:pt x="47864" y="47640"/>
                </a:lnTo>
                <a:lnTo>
                  <a:pt x="53871" y="38762"/>
                </a:lnTo>
                <a:lnTo>
                  <a:pt x="56073" y="27896"/>
                </a:lnTo>
                <a:lnTo>
                  <a:pt x="53871" y="17035"/>
                </a:lnTo>
                <a:lnTo>
                  <a:pt x="47864" y="8168"/>
                </a:lnTo>
                <a:lnTo>
                  <a:pt x="38952" y="2191"/>
                </a:lnTo>
                <a:lnTo>
                  <a:pt x="2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6150" y="4772414"/>
            <a:ext cx="56515" cy="55880"/>
          </a:xfrm>
          <a:custGeom>
            <a:avLst/>
            <a:gdLst/>
            <a:ahLst/>
            <a:cxnLst/>
            <a:rect l="l" t="t" r="r" b="b"/>
            <a:pathLst>
              <a:path w="56515" h="55879">
                <a:moveTo>
                  <a:pt x="56073" y="27896"/>
                </a:moveTo>
                <a:lnTo>
                  <a:pt x="53871" y="17035"/>
                </a:lnTo>
                <a:lnTo>
                  <a:pt x="47864" y="8168"/>
                </a:lnTo>
                <a:lnTo>
                  <a:pt x="38952" y="2191"/>
                </a:lnTo>
                <a:lnTo>
                  <a:pt x="28036" y="0"/>
                </a:lnTo>
                <a:lnTo>
                  <a:pt x="17120" y="2191"/>
                </a:lnTo>
                <a:lnTo>
                  <a:pt x="8209" y="8168"/>
                </a:lnTo>
                <a:lnTo>
                  <a:pt x="2202" y="17035"/>
                </a:lnTo>
                <a:lnTo>
                  <a:pt x="0" y="27896"/>
                </a:lnTo>
                <a:lnTo>
                  <a:pt x="2202" y="38762"/>
                </a:lnTo>
                <a:lnTo>
                  <a:pt x="8209" y="47640"/>
                </a:lnTo>
                <a:lnTo>
                  <a:pt x="17120" y="53627"/>
                </a:lnTo>
                <a:lnTo>
                  <a:pt x="28036" y="55824"/>
                </a:lnTo>
                <a:lnTo>
                  <a:pt x="38952" y="53627"/>
                </a:lnTo>
                <a:lnTo>
                  <a:pt x="47864" y="47640"/>
                </a:lnTo>
                <a:lnTo>
                  <a:pt x="53871" y="38762"/>
                </a:lnTo>
                <a:lnTo>
                  <a:pt x="56073" y="27896"/>
                </a:lnTo>
                <a:close/>
              </a:path>
            </a:pathLst>
          </a:custGeom>
          <a:ln w="6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4187" y="3776982"/>
            <a:ext cx="2618105" cy="558800"/>
          </a:xfrm>
          <a:custGeom>
            <a:avLst/>
            <a:gdLst/>
            <a:ahLst/>
            <a:cxnLst/>
            <a:rect l="l" t="t" r="r" b="b"/>
            <a:pathLst>
              <a:path w="2618104" h="558800">
                <a:moveTo>
                  <a:pt x="2617978" y="558179"/>
                </a:moveTo>
                <a:lnTo>
                  <a:pt x="2617978" y="0"/>
                </a:lnTo>
                <a:lnTo>
                  <a:pt x="0" y="0"/>
                </a:lnTo>
              </a:path>
            </a:pathLst>
          </a:custGeom>
          <a:ln w="6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4187" y="3772342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4913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94187" y="410258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2165" y="5265461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182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4187" y="5823644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978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94187" y="5499470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186994" y="0"/>
                </a:moveTo>
                <a:lnTo>
                  <a:pt x="0" y="0"/>
                </a:lnTo>
              </a:path>
            </a:pathLst>
          </a:custGeom>
          <a:ln w="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4187" y="5507345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298"/>
                </a:lnTo>
              </a:path>
            </a:pathLst>
          </a:custGeom>
          <a:ln w="6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47133" y="3767037"/>
            <a:ext cx="31178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spc="30" dirty="0">
                <a:latin typeface="Times New Roman"/>
                <a:cs typeface="Times New Roman"/>
              </a:rPr>
              <a:t>Q</a:t>
            </a:r>
            <a:r>
              <a:rPr sz="2100" i="1" spc="-30" baseline="-23809" dirty="0">
                <a:latin typeface="Times New Roman"/>
                <a:cs typeface="Times New Roman"/>
              </a:rPr>
              <a:t>n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953000" y="3752850"/>
            <a:ext cx="630555" cy="514350"/>
          </a:xfrm>
          <a:custGeom>
            <a:avLst/>
            <a:gdLst/>
            <a:ahLst/>
            <a:cxnLst/>
            <a:rect l="l" t="t" r="r" b="b"/>
            <a:pathLst>
              <a:path w="630554" h="514350">
                <a:moveTo>
                  <a:pt x="0" y="514350"/>
                </a:moveTo>
                <a:lnTo>
                  <a:pt x="630237" y="514350"/>
                </a:lnTo>
                <a:lnTo>
                  <a:pt x="630237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83301" y="3752850"/>
            <a:ext cx="630555" cy="514350"/>
          </a:xfrm>
          <a:custGeom>
            <a:avLst/>
            <a:gdLst/>
            <a:ahLst/>
            <a:cxnLst/>
            <a:rect l="l" t="t" r="r" b="b"/>
            <a:pathLst>
              <a:path w="630554" h="514350">
                <a:moveTo>
                  <a:pt x="0" y="514350"/>
                </a:moveTo>
                <a:lnTo>
                  <a:pt x="630237" y="514350"/>
                </a:lnTo>
                <a:lnTo>
                  <a:pt x="630237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3475" y="3752850"/>
            <a:ext cx="630555" cy="514350"/>
          </a:xfrm>
          <a:custGeom>
            <a:avLst/>
            <a:gdLst/>
            <a:ahLst/>
            <a:cxnLst/>
            <a:rect l="l" t="t" r="r" b="b"/>
            <a:pathLst>
              <a:path w="630554" h="514350">
                <a:moveTo>
                  <a:pt x="0" y="514350"/>
                </a:moveTo>
                <a:lnTo>
                  <a:pt x="630237" y="514350"/>
                </a:lnTo>
                <a:lnTo>
                  <a:pt x="630237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43776" y="3752850"/>
            <a:ext cx="770255" cy="514350"/>
          </a:xfrm>
          <a:custGeom>
            <a:avLst/>
            <a:gdLst/>
            <a:ahLst/>
            <a:cxnLst/>
            <a:rect l="l" t="t" r="r" b="b"/>
            <a:pathLst>
              <a:path w="770254" h="514350">
                <a:moveTo>
                  <a:pt x="0" y="514350"/>
                </a:moveTo>
                <a:lnTo>
                  <a:pt x="769937" y="514350"/>
                </a:lnTo>
                <a:lnTo>
                  <a:pt x="769937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13650" y="3752850"/>
            <a:ext cx="768350" cy="514350"/>
          </a:xfrm>
          <a:custGeom>
            <a:avLst/>
            <a:gdLst/>
            <a:ahLst/>
            <a:cxnLst/>
            <a:rect l="l" t="t" r="r" b="b"/>
            <a:pathLst>
              <a:path w="768350" h="514350">
                <a:moveTo>
                  <a:pt x="0" y="514350"/>
                </a:moveTo>
                <a:lnTo>
                  <a:pt x="768350" y="514350"/>
                </a:lnTo>
                <a:lnTo>
                  <a:pt x="768350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83301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3475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43776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13650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3000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82000" y="3746500"/>
            <a:ext cx="0" cy="2589530"/>
          </a:xfrm>
          <a:custGeom>
            <a:avLst/>
            <a:gdLst/>
            <a:ahLst/>
            <a:cxnLst/>
            <a:rect l="l" t="t" r="r" b="b"/>
            <a:pathLst>
              <a:path h="2589529">
                <a:moveTo>
                  <a:pt x="0" y="0"/>
                </a:moveTo>
                <a:lnTo>
                  <a:pt x="0" y="2589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6650" y="3752850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46650" y="6329362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373086" y="4717257"/>
            <a:ext cx="226060" cy="6286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75"/>
              </a:spcBef>
              <a:tabLst>
                <a:tab pos="212725" algn="l"/>
              </a:tabLst>
            </a:pPr>
            <a:r>
              <a:rPr sz="1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25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-19195" y="25451"/>
            <a:ext cx="335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30" baseline="13888" dirty="0">
                <a:latin typeface="Times New Roman"/>
                <a:cs typeface="Times New Roman"/>
              </a:rPr>
              <a:t>Q</a:t>
            </a:r>
            <a:r>
              <a:rPr sz="700" i="1" spc="20" dirty="0">
                <a:latin typeface="Times New Roman"/>
                <a:cs typeface="Times New Roman"/>
              </a:rPr>
              <a:t>n</a:t>
            </a:r>
            <a:r>
              <a:rPr sz="700" spc="20" dirty="0">
                <a:latin typeface="Symbol"/>
                <a:cs typeface="Symbol"/>
              </a:rPr>
              <a:t></a:t>
            </a:r>
            <a:r>
              <a:rPr sz="700" spc="2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534667" y="1407667"/>
            <a:ext cx="320420" cy="24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24761" y="1397761"/>
            <a:ext cx="6094730" cy="0"/>
          </a:xfrm>
          <a:custGeom>
            <a:avLst/>
            <a:gdLst/>
            <a:ahLst/>
            <a:cxnLst/>
            <a:rect l="l" t="t" r="r" b="b"/>
            <a:pathLst>
              <a:path w="6094730">
                <a:moveTo>
                  <a:pt x="0" y="0"/>
                </a:moveTo>
                <a:lnTo>
                  <a:pt x="60944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24761" y="1397761"/>
            <a:ext cx="0" cy="4062729"/>
          </a:xfrm>
          <a:custGeom>
            <a:avLst/>
            <a:gdLst/>
            <a:ahLst/>
            <a:cxnLst/>
            <a:rect l="l" t="t" r="r" b="b"/>
            <a:pathLst>
              <a:path h="4062729">
                <a:moveTo>
                  <a:pt x="0" y="0"/>
                </a:moveTo>
                <a:lnTo>
                  <a:pt x="0" y="40624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24761" y="5460238"/>
            <a:ext cx="6094730" cy="0"/>
          </a:xfrm>
          <a:custGeom>
            <a:avLst/>
            <a:gdLst/>
            <a:ahLst/>
            <a:cxnLst/>
            <a:rect l="l" t="t" r="r" b="b"/>
            <a:pathLst>
              <a:path w="6094730">
                <a:moveTo>
                  <a:pt x="0" y="0"/>
                </a:moveTo>
                <a:lnTo>
                  <a:pt x="60944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19238" y="1397761"/>
            <a:ext cx="0" cy="4062729"/>
          </a:xfrm>
          <a:custGeom>
            <a:avLst/>
            <a:gdLst/>
            <a:ahLst/>
            <a:cxnLst/>
            <a:rect l="l" t="t" r="r" b="b"/>
            <a:pathLst>
              <a:path h="4062729">
                <a:moveTo>
                  <a:pt x="0" y="40624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8" name="object 88"/>
          <p:cNvGraphicFramePr>
            <a:graphicFrameLocks noGrp="1"/>
          </p:cNvGraphicFramePr>
          <p:nvPr/>
        </p:nvGraphicFramePr>
        <p:xfrm>
          <a:off x="4949825" y="3835283"/>
          <a:ext cx="3433442" cy="248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630555"/>
                <a:gridCol w="630554"/>
                <a:gridCol w="772794"/>
                <a:gridCol w="765809"/>
              </a:tblGrid>
              <a:tr h="40217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J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K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525" i="1" spc="-209" baseline="14184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350" i="1" spc="-1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50" spc="-14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350" spc="-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3225" i="1" spc="75" baseline="14211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50" i="1" spc="5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spc="5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250" spc="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8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350" i="1" spc="-19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025" i="1" spc="-292" baseline="-2469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25" baseline="-2469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450"/>
                        </a:lnSpc>
                      </a:pPr>
                      <a:r>
                        <a:rPr sz="2150" i="1" spc="7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75" i="1" spc="104" baseline="-26666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2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02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2270"/>
                        </a:lnSpc>
                      </a:pPr>
                      <a:r>
                        <a:rPr sz="2350" i="1" spc="-19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025" i="1" spc="-292" baseline="-2469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25" baseline="-2469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450"/>
                        </a:lnSpc>
                      </a:pPr>
                      <a:r>
                        <a:rPr sz="2150" i="1" spc="7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75" i="1" spc="104" baseline="-26666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2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71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</a:tr>
              <a:tr h="457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</a:tr>
              <a:tr h="4119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450"/>
                        </a:lnSpc>
                      </a:pPr>
                      <a:r>
                        <a:rPr sz="2150" i="1" spc="7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75" i="1" spc="104" baseline="-26666" dirty="0">
                          <a:latin typeface="Times New Roman"/>
                          <a:cs typeface="Times New Roman"/>
                        </a:rPr>
                        <a:t>n</a:t>
                      </a:r>
                      <a:endParaRPr sz="1875" baseline="-2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385"/>
                        </a:lnSpc>
                      </a:pPr>
                      <a:r>
                        <a:rPr sz="2350" i="1" spc="-19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025" i="1" spc="-292" baseline="-2469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25" baseline="-2469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385</Words>
  <Application>Microsoft Office PowerPoint</Application>
  <PresentationFormat>On-screen Show (4:3)</PresentationFormat>
  <Paragraphs>211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Perpetua</vt:lpstr>
      <vt:lpstr>Symbol</vt:lpstr>
      <vt:lpstr>Times New Roman</vt:lpstr>
      <vt:lpstr>Wingdings 2</vt:lpstr>
      <vt:lpstr>Office Theme</vt:lpstr>
      <vt:lpstr>Arsitektur dan Organisasi Komputer</vt:lpstr>
      <vt:lpstr>FLIP - FLOP</vt:lpstr>
      <vt:lpstr>RS FLIP-FLOP</vt:lpstr>
      <vt:lpstr>Cont…</vt:lpstr>
      <vt:lpstr>Cont…</vt:lpstr>
      <vt:lpstr>R-S-T FLIP-FLOP</vt:lpstr>
      <vt:lpstr>D FLIP-FLOP</vt:lpstr>
      <vt:lpstr>D FLIP-FLOP (CONT…)</vt:lpstr>
      <vt:lpstr>J-K FLIP-FLOP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1</cp:revision>
  <dcterms:created xsi:type="dcterms:W3CDTF">2019-10-25T10:36:41Z</dcterms:created>
  <dcterms:modified xsi:type="dcterms:W3CDTF">2019-10-25T10:44:01Z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2019-10-25T00:00:00Z</vt:filetime>
  </property>
</Properties>
</file>