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6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C5078-4FA1-4F63-9FBE-2152A698DDF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8D40-6423-4A50-8B32-06575F38EA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8D40-6423-4A50-8B32-06575F38EA0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31FD-DE75-4D9E-9E54-992474F3A0A8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200"/>
          </a:xfrm>
        </p:spPr>
        <p:txBody>
          <a:bodyPr/>
          <a:lstStyle/>
          <a:p>
            <a:r>
              <a:rPr lang="en-US" dirty="0" smtClean="0"/>
              <a:t>SKEMA PENJELASAN MATERI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620000" cy="9906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PERGAULAN ISLAMI</a:t>
            </a:r>
            <a:endParaRPr lang="en-US" sz="6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45720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Oleh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Erwan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KOmara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219200" cy="990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8000" dirty="0">
                <a:latin typeface="Aharoni" pitchFamily="2" charset="-79"/>
              </a:rPr>
              <a:t>الله</a:t>
            </a:r>
            <a:endParaRPr lang="en-US" sz="8000" dirty="0">
              <a:latin typeface="Aharoni" pitchFamily="2" charset="-79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1143000"/>
            <a:ext cx="0" cy="411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2286000"/>
            <a:ext cx="1600200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haroni" pitchFamily="2" charset="-79"/>
              </a:rPr>
              <a:t>Laki-Laki</a:t>
            </a:r>
            <a:endParaRPr lang="en-US" sz="2000" dirty="0">
              <a:latin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733800"/>
            <a:ext cx="1600200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haroni" pitchFamily="2" charset="-79"/>
              </a:rPr>
              <a:t>Perempuan</a:t>
            </a:r>
            <a:endParaRPr lang="en-US" sz="2000" dirty="0">
              <a:latin typeface="Aharoni" pitchFamily="2" charset="-79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4800" y="40386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04800" y="25908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1219200"/>
            <a:ext cx="206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Menciptakan</a:t>
            </a:r>
          </a:p>
          <a:p>
            <a:r>
              <a:rPr lang="id-ID" dirty="0" smtClean="0"/>
              <a:t>(Al-Hujurat [49]: 13)</a:t>
            </a:r>
          </a:p>
          <a:p>
            <a:r>
              <a:rPr lang="id-ID" dirty="0" smtClean="0"/>
              <a:t>(An-Nisa’ [4]: 1)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2000" y="4944070"/>
            <a:ext cx="1600200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TIDAK ADA YANG KE-3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4800" y="524887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0600" y="5562600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66800" y="5782270"/>
            <a:ext cx="3816366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Islam melarang </a:t>
            </a:r>
            <a:r>
              <a:rPr lang="id-ID" i="1" dirty="0" smtClean="0">
                <a:solidFill>
                  <a:schemeClr val="bg1"/>
                </a:solidFill>
              </a:rPr>
              <a:t>ALMUTASYABI</a:t>
            </a:r>
            <a:r>
              <a:rPr lang="en-US" i="1" dirty="0" smtClean="0">
                <a:solidFill>
                  <a:schemeClr val="bg1"/>
                </a:solidFill>
              </a:rPr>
              <a:t>H</a:t>
            </a:r>
            <a:endParaRPr lang="id-ID" i="1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(Penyerupaan ke jenis kelamin lainnya)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H.R. Bukhari dan Muslim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6800" y="5782270"/>
            <a:ext cx="4157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id-ID" dirty="0" smtClean="0"/>
              <a:t>Perilaku </a:t>
            </a:r>
            <a:r>
              <a:rPr lang="id-ID" dirty="0" smtClean="0"/>
              <a:t>(Bicara,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id-ID" dirty="0" smtClean="0"/>
              <a:t>gaya </a:t>
            </a:r>
            <a:r>
              <a:rPr lang="id-ID" dirty="0" smtClean="0"/>
              <a:t>berjalan, dll</a:t>
            </a:r>
            <a:r>
              <a:rPr lang="id-ID" dirty="0" smtClean="0"/>
              <a:t>.</a:t>
            </a:r>
            <a:r>
              <a:rPr lang="en-US" dirty="0" smtClean="0"/>
              <a:t>)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/>
              <a:t> </a:t>
            </a:r>
            <a:r>
              <a:rPr lang="id-ID" dirty="0" smtClean="0"/>
              <a:t>Penampilan (Pakaian, rambut, </a:t>
            </a:r>
            <a:r>
              <a:rPr lang="en-US" dirty="0" err="1" smtClean="0"/>
              <a:t>aksrs</a:t>
            </a:r>
            <a:r>
              <a:rPr lang="en-US" dirty="0" smtClean="0"/>
              <a:t>., </a:t>
            </a:r>
            <a:r>
              <a:rPr lang="id-ID" dirty="0" smtClean="0"/>
              <a:t>dll.</a:t>
            </a:r>
            <a:r>
              <a:rPr lang="en-US" dirty="0" smtClean="0"/>
              <a:t>)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 Anggota tubuh </a:t>
            </a:r>
            <a:r>
              <a:rPr lang="id-ID" dirty="0" smtClean="0"/>
              <a:t>(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3800" y="19812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762000" y="2553269"/>
            <a:ext cx="2220036" cy="1524000"/>
          </a:xfrm>
          <a:prstGeom prst="rightArrow">
            <a:avLst>
              <a:gd name="adj1" fmla="val 50000"/>
              <a:gd name="adj2" fmla="val 15969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endParaRPr lang="en-US" dirty="0" smtClean="0"/>
          </a:p>
          <a:p>
            <a:r>
              <a:rPr lang="en-US" dirty="0" err="1" smtClean="0"/>
              <a:t>prinsip</a:t>
            </a:r>
            <a:r>
              <a:rPr lang="en-US" dirty="0" smtClean="0"/>
              <a:t>/</a:t>
            </a:r>
            <a:r>
              <a:rPr lang="en-US" dirty="0" err="1" smtClean="0"/>
              <a:t>mendasar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2971800"/>
            <a:ext cx="1592218" cy="6463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Fisik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Biologis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Psikis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152400"/>
            <a:ext cx="16002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Islam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menyamakan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572000" y="61853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61330"/>
            <a:ext cx="3276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010400" y="152400"/>
            <a:ext cx="1064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Keluarga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Ibadah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Sosial</a:t>
            </a:r>
            <a:endParaRPr lang="en-US" dirty="0" smtClean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3733800" y="1456730"/>
            <a:ext cx="1295400" cy="914400"/>
          </a:xfrm>
          <a:prstGeom prst="bentConnector3">
            <a:avLst>
              <a:gd name="adj1" fmla="val 731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29200" y="1143000"/>
            <a:ext cx="1524000" cy="14465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Allah SWT </a:t>
            </a:r>
            <a:r>
              <a:rPr lang="en-US" dirty="0" err="1" smtClean="0">
                <a:solidFill>
                  <a:schemeClr val="bg1"/>
                </a:solidFill>
              </a:rPr>
              <a:t>menyetarakan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laki-laki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perempuan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272" y="1066800"/>
            <a:ext cx="2479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Allah, </a:t>
            </a:r>
            <a:r>
              <a:rPr lang="en-US" dirty="0" err="1" smtClean="0"/>
              <a:t>kec</a:t>
            </a:r>
            <a:r>
              <a:rPr lang="en-US" dirty="0" smtClean="0"/>
              <a:t>. </a:t>
            </a:r>
            <a:r>
              <a:rPr lang="en-US" dirty="0" err="1" smtClean="0"/>
              <a:t>Takwa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&amp; </a:t>
            </a:r>
            <a:r>
              <a:rPr lang="en-US" dirty="0" err="1" smtClean="0"/>
              <a:t>Warisan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Godaan</a:t>
            </a:r>
            <a:r>
              <a:rPr lang="en-US" dirty="0" smtClean="0"/>
              <a:t> &amp;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Surga</a:t>
            </a:r>
            <a:r>
              <a:rPr lang="en-US" dirty="0" smtClean="0"/>
              <a:t> &amp; </a:t>
            </a:r>
            <a:r>
              <a:rPr lang="en-US" dirty="0" err="1" smtClean="0"/>
              <a:t>neraka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629400" y="220980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</a:t>
            </a:r>
            <a:r>
              <a:rPr lang="en-US" dirty="0" smtClean="0"/>
              <a:t>Qs. </a:t>
            </a:r>
            <a:r>
              <a:rPr lang="id-ID" dirty="0" smtClean="0"/>
              <a:t>An-Nisa</a:t>
            </a:r>
            <a:r>
              <a:rPr lang="id-ID" dirty="0" smtClean="0"/>
              <a:t>’ [4]: </a:t>
            </a:r>
            <a:r>
              <a:rPr lang="id-ID" dirty="0" smtClean="0"/>
              <a:t>1</a:t>
            </a:r>
            <a:r>
              <a:rPr lang="en-US" dirty="0" smtClean="0"/>
              <a:t>23</a:t>
            </a:r>
            <a:r>
              <a:rPr lang="id-ID" dirty="0" smtClean="0"/>
              <a:t>) 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725839" y="3616657"/>
            <a:ext cx="7962" cy="4981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71800" y="4114800"/>
            <a:ext cx="1905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anugrah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1800" y="5029200"/>
            <a:ext cx="19050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Dijaga</a:t>
            </a:r>
            <a:r>
              <a:rPr lang="en-US" dirty="0" smtClean="0"/>
              <a:t>, </a:t>
            </a:r>
            <a:r>
              <a:rPr lang="en-US" dirty="0" err="1" smtClean="0"/>
              <a:t>diperlihara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29200" y="2743200"/>
            <a:ext cx="1905000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Larangan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zina</a:t>
            </a:r>
            <a:r>
              <a:rPr lang="en-US" dirty="0" smtClean="0"/>
              <a:t>.</a:t>
            </a:r>
          </a:p>
          <a:p>
            <a:r>
              <a:rPr lang="en-US" sz="1400" dirty="0" smtClean="0"/>
              <a:t>(Al-</a:t>
            </a:r>
            <a:r>
              <a:rPr lang="en-US" sz="1400" dirty="0" err="1" smtClean="0"/>
              <a:t>Isra</a:t>
            </a:r>
            <a:r>
              <a:rPr lang="en-US" sz="1400" dirty="0" smtClean="0"/>
              <a:t> [17]: 32)</a:t>
            </a:r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029200" y="3657600"/>
            <a:ext cx="190500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Bersentuhan</a:t>
            </a:r>
            <a:r>
              <a:rPr lang="en-US" sz="1400" dirty="0" smtClean="0"/>
              <a:t> </a:t>
            </a:r>
            <a:r>
              <a:rPr lang="en-US" sz="1400" dirty="0" err="1" smtClean="0"/>
              <a:t>kulit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err="1" smtClean="0"/>
              <a:t>Berdua-duaan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err="1" smtClean="0"/>
              <a:t>Campur</a:t>
            </a:r>
            <a:r>
              <a:rPr lang="en-US" sz="1400" dirty="0" smtClean="0"/>
              <a:t> </a:t>
            </a:r>
            <a:r>
              <a:rPr lang="en-US" sz="1400" dirty="0" err="1" smtClean="0"/>
              <a:t>baur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err="1" smtClean="0"/>
              <a:t>Memperlihatkan</a:t>
            </a:r>
            <a:r>
              <a:rPr lang="en-US" sz="1400" dirty="0" smtClean="0"/>
              <a:t> </a:t>
            </a:r>
            <a:r>
              <a:rPr lang="en-US" sz="1400" dirty="0" err="1" smtClean="0"/>
              <a:t>aurat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err="1" smtClean="0"/>
              <a:t>Melihat</a:t>
            </a:r>
            <a:r>
              <a:rPr lang="en-US" sz="1400" dirty="0" smtClean="0"/>
              <a:t>  </a:t>
            </a:r>
            <a:r>
              <a:rPr lang="en-US" sz="1400" dirty="0" err="1" smtClean="0"/>
              <a:t>aurat</a:t>
            </a:r>
            <a:endParaRPr lang="en-US" sz="1400" dirty="0" smtClean="0"/>
          </a:p>
          <a:p>
            <a:r>
              <a:rPr lang="en-US" sz="1400" dirty="0" smtClean="0"/>
              <a:t>(An-</a:t>
            </a:r>
            <a:r>
              <a:rPr lang="en-US" sz="1400" dirty="0" err="1" smtClean="0"/>
              <a:t>Nur</a:t>
            </a:r>
            <a:r>
              <a:rPr lang="en-US" sz="1400" dirty="0" smtClean="0"/>
              <a:t> [24]: 30-31/</a:t>
            </a:r>
          </a:p>
          <a:p>
            <a:r>
              <a:rPr lang="en-US" sz="1400" dirty="0" smtClean="0"/>
              <a:t>Al-</a:t>
            </a:r>
            <a:r>
              <a:rPr lang="en-US" sz="1400" dirty="0" err="1" smtClean="0"/>
              <a:t>Ahzab</a:t>
            </a:r>
            <a:r>
              <a:rPr lang="en-US" sz="1400" dirty="0" smtClean="0"/>
              <a:t> [33]: 59)</a:t>
            </a:r>
            <a:endParaRPr lang="en-US" sz="1400" dirty="0" smtClean="0"/>
          </a:p>
        </p:txBody>
      </p:sp>
      <p:cxnSp>
        <p:nvCxnSpPr>
          <p:cNvPr id="91" name="Elbow Connector 90"/>
          <p:cNvCxnSpPr>
            <a:stCxn id="82" idx="0"/>
          </p:cNvCxnSpPr>
          <p:nvPr/>
        </p:nvCxnSpPr>
        <p:spPr>
          <a:xfrm rot="5400000" flipH="1" flipV="1">
            <a:off x="4324350" y="3409950"/>
            <a:ext cx="304800" cy="11049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15200" y="2738735"/>
            <a:ext cx="1775637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NIKAH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6934200" y="2969525"/>
            <a:ext cx="408296" cy="227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315200" y="3124200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91400" y="3269227"/>
            <a:ext cx="1699761" cy="1969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Pranikah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Ta’aruf</a:t>
            </a:r>
            <a:r>
              <a:rPr lang="en-US" sz="1600" dirty="0" smtClean="0"/>
              <a:t>. </a:t>
            </a:r>
            <a:r>
              <a:rPr lang="en-US" sz="1600" dirty="0" err="1" smtClean="0"/>
              <a:t>Khitbah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nikah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Rukun</a:t>
            </a:r>
            <a:r>
              <a:rPr lang="en-US" sz="1400" dirty="0" smtClean="0"/>
              <a:t>, </a:t>
            </a:r>
            <a:r>
              <a:rPr lang="en-US" sz="1400" dirty="0" err="1" smtClean="0"/>
              <a:t>syarat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walimah</a:t>
            </a:r>
            <a:r>
              <a:rPr lang="en-US" sz="1400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Pascanikah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Aturan</a:t>
            </a:r>
            <a:r>
              <a:rPr lang="en-US" sz="1600" dirty="0" smtClean="0"/>
              <a:t> RT)</a:t>
            </a:r>
            <a:endParaRPr lang="en-US" sz="16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876800" y="5791200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029200" y="5334000"/>
            <a:ext cx="19050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Zina</a:t>
            </a:r>
            <a:r>
              <a:rPr lang="en-US" b="1" dirty="0" smtClean="0">
                <a:solidFill>
                  <a:schemeClr val="bg1"/>
                </a:solidFill>
              </a:rPr>
              <a:t> Kecil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477000" y="2590800"/>
            <a:ext cx="25146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315200" y="5345668"/>
            <a:ext cx="1775637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Zina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Besar</a:t>
            </a:r>
            <a:endParaRPr lang="en-US" b="1" dirty="0" smtClean="0">
              <a:solidFill>
                <a:schemeClr val="bg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6934200" y="5488590"/>
            <a:ext cx="408296" cy="227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4" grpId="0"/>
      <p:bldP spid="36" grpId="0" animBg="1"/>
      <p:bldP spid="36" grpId="1" animBg="1"/>
      <p:bldP spid="40" grpId="0" animBg="1"/>
      <p:bldP spid="43" grpId="0"/>
      <p:bldP spid="25" grpId="0" animBg="1"/>
      <p:bldP spid="27" grpId="0" animBg="1"/>
      <p:bldP spid="35" grpId="0" animBg="1"/>
      <p:bldP spid="41" grpId="0" animBg="1"/>
      <p:bldP spid="44" grpId="0"/>
      <p:bldP spid="78" grpId="0" animBg="1"/>
      <p:bldP spid="79" grpId="0"/>
      <p:bldP spid="80" grpId="0"/>
      <p:bldP spid="82" grpId="0" animBg="1"/>
      <p:bldP spid="85" grpId="0" animBg="1"/>
      <p:bldP spid="87" grpId="0" animBg="1"/>
      <p:bldP spid="90" grpId="0" animBg="1"/>
      <p:bldP spid="98" grpId="0" animBg="1"/>
      <p:bldP spid="107" grpId="0" animBg="1"/>
      <p:bldP spid="117" grpId="0" animBg="1"/>
      <p:bldP spid="1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16329</TotalTime>
  <Words>216</Words>
  <Application>Microsoft Office PowerPoint</Application>
  <PresentationFormat>On-screen Show (4:3)</PresentationFormat>
  <Paragraphs>57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SKEMA PENJELASAN MATERI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SKEMA PENJELASAN MATERI</dc:title>
  <dc:creator>ERWAN</dc:creator>
  <cp:lastModifiedBy>ERWAN</cp:lastModifiedBy>
  <cp:revision>31</cp:revision>
  <dcterms:created xsi:type="dcterms:W3CDTF">2019-06-19T13:26:05Z</dcterms:created>
  <dcterms:modified xsi:type="dcterms:W3CDTF">2019-07-01T02:10:27Z</dcterms:modified>
</cp:coreProperties>
</file>