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C5078-4FA1-4F63-9FBE-2152A698DDF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D8D40-6423-4A50-8B32-06575F38EA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8D40-6423-4A50-8B32-06575F38EA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31FD-DE75-4D9E-9E54-992474F3A0A8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838200"/>
          </a:xfrm>
        </p:spPr>
        <p:txBody>
          <a:bodyPr/>
          <a:lstStyle/>
          <a:p>
            <a:r>
              <a:rPr lang="en-US" dirty="0" smtClean="0"/>
              <a:t>SKEMA PENJELASAN MATERI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81200"/>
            <a:ext cx="7620000" cy="9906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ISLAM DAN IPTEK</a:t>
            </a:r>
            <a:endParaRPr lang="en-US" sz="6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0800" y="4572000"/>
            <a:ext cx="396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Oleh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Erwan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KOmara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2590800" cy="9906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7200" dirty="0" smtClean="0">
                <a:latin typeface="Aharoni" pitchFamily="2" charset="-79"/>
              </a:rPr>
              <a:t>الإسلام</a:t>
            </a:r>
            <a:endParaRPr lang="en-US" sz="7200" dirty="0">
              <a:latin typeface="Aharoni" pitchFamily="2" charset="-79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4800" y="1143000"/>
            <a:ext cx="0" cy="48006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" y="5943600"/>
            <a:ext cx="2133600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Aharoni" pitchFamily="2" charset="-79"/>
              </a:rPr>
              <a:t>Nabi Muhammad</a:t>
            </a:r>
            <a:endParaRPr lang="en-US" sz="2000" dirty="0">
              <a:latin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209800"/>
            <a:ext cx="1676400" cy="381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Aharoni" pitchFamily="2" charset="-79"/>
              </a:rPr>
              <a:t>Wahyu</a:t>
            </a:r>
            <a:endParaRPr lang="en-US" sz="2000" dirty="0">
              <a:latin typeface="Aharoni" pitchFamily="2" charset="-79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23850" y="2425700"/>
            <a:ext cx="2222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200" y="2728079"/>
            <a:ext cx="167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Sebagai motivasi bagi umat Islam untuk belajar dan mendalami iptek.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3" idx="2"/>
          </p:cNvCxnSpPr>
          <p:nvPr/>
        </p:nvCxnSpPr>
        <p:spPr>
          <a:xfrm>
            <a:off x="1295400" y="4482405"/>
            <a:ext cx="0" cy="31819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3400" y="4800600"/>
            <a:ext cx="1676400" cy="9233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Salah satunya Qs. Al-’Alaq [96] ayat 1-5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34000" y="76200"/>
            <a:ext cx="3733800" cy="22467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id-ID" sz="1400" dirty="0" smtClean="0"/>
              <a:t>1. Penciptaan alam semesta: </a:t>
            </a:r>
          </a:p>
          <a:p>
            <a:pPr marL="342900" indent="-342900"/>
            <a:r>
              <a:rPr lang="id-ID" sz="1400" dirty="0" smtClean="0"/>
              <a:t>     Qs. Al-Anbiya [21]: 30;  Qs. Al-Baqarah [2]: 32</a:t>
            </a:r>
          </a:p>
          <a:p>
            <a:pPr marL="342900" indent="-342900"/>
            <a:r>
              <a:rPr lang="id-ID" sz="1400" dirty="0" smtClean="0"/>
              <a:t>2. Matahari, bulan, dan bintang-bintang:</a:t>
            </a:r>
          </a:p>
          <a:p>
            <a:pPr marL="342900" indent="-342900"/>
            <a:r>
              <a:rPr lang="id-ID" sz="1400" dirty="0" smtClean="0"/>
              <a:t>     Qs. Yasin [</a:t>
            </a:r>
            <a:r>
              <a:rPr lang="id-ID" sz="1400" smtClean="0"/>
              <a:t>36</a:t>
            </a:r>
            <a:r>
              <a:rPr lang="id-ID" sz="1400" smtClean="0"/>
              <a:t>]: 38; </a:t>
            </a:r>
            <a:r>
              <a:rPr lang="id-ID" sz="1400" dirty="0" smtClean="0"/>
              <a:t>Qs. Al-Mulk [67]: 4-5 </a:t>
            </a:r>
            <a:endParaRPr lang="id-ID" sz="1400" dirty="0" smtClean="0"/>
          </a:p>
          <a:p>
            <a:pPr marL="342900" indent="-342900"/>
            <a:r>
              <a:rPr lang="id-ID" sz="1400" dirty="0" smtClean="0"/>
              <a:t>3. Gunung dan daratan:</a:t>
            </a:r>
          </a:p>
          <a:p>
            <a:pPr marL="342900" indent="-342900"/>
            <a:r>
              <a:rPr lang="id-ID" sz="1400" dirty="0" smtClean="0"/>
              <a:t>     Qs. </a:t>
            </a:r>
            <a:r>
              <a:rPr lang="id-ID" sz="1400" dirty="0" smtClean="0"/>
              <a:t>An-Naba [78]: 6-7 </a:t>
            </a:r>
            <a:r>
              <a:rPr lang="id-ID" sz="1400" dirty="0" smtClean="0"/>
              <a:t>; Al-Anbiya [21]: 31</a:t>
            </a:r>
          </a:p>
          <a:p>
            <a:pPr marL="342900" indent="-342900"/>
            <a:r>
              <a:rPr lang="id-ID" sz="1400" dirty="0" smtClean="0"/>
              <a:t>4. Lautan:</a:t>
            </a:r>
          </a:p>
          <a:p>
            <a:pPr marL="342900" indent="-342900"/>
            <a:r>
              <a:rPr lang="id-ID" sz="1400" dirty="0" smtClean="0"/>
              <a:t>     Qs. Al-Furqan [25]: 63 ; Ar-Rahman [55]: 19-20</a:t>
            </a:r>
          </a:p>
          <a:p>
            <a:pPr marL="342900" indent="-342900"/>
            <a:r>
              <a:rPr lang="id-ID" sz="1400" dirty="0" smtClean="0"/>
              <a:t>5. Hujan:</a:t>
            </a:r>
          </a:p>
          <a:p>
            <a:pPr marL="342900" indent="-342900"/>
            <a:r>
              <a:rPr lang="id-ID" sz="1400" dirty="0" smtClean="0"/>
              <a:t>     Qs. Ar-Rum [30]: 48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334000" y="2362200"/>
            <a:ext cx="3733800" cy="7386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</a:rPr>
              <a:t>1. Ekonomi: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2. Komunikasi:</a:t>
            </a:r>
          </a:p>
          <a:p>
            <a:r>
              <a:rPr lang="id-ID" sz="1400" dirty="0" smtClean="0">
                <a:solidFill>
                  <a:schemeClr val="bg1"/>
                </a:solidFill>
              </a:rPr>
              <a:t>3. Teknik: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19400" y="3962400"/>
            <a:ext cx="6248400" cy="2800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1600" dirty="0" smtClean="0"/>
              <a:t>1. Jabir </a:t>
            </a:r>
            <a:r>
              <a:rPr lang="en-US" sz="1600" dirty="0" err="1" smtClean="0"/>
              <a:t>Ibnu</a:t>
            </a:r>
            <a:r>
              <a:rPr lang="en-US" sz="1600" dirty="0" smtClean="0"/>
              <a:t> </a:t>
            </a:r>
            <a:r>
              <a:rPr lang="en-US" sz="1600" dirty="0" err="1" smtClean="0"/>
              <a:t>Hayyan</a:t>
            </a:r>
            <a:r>
              <a:rPr lang="en-US" sz="1600" dirty="0" smtClean="0"/>
              <a:t>/</a:t>
            </a:r>
            <a:r>
              <a:rPr lang="en-US" sz="1600" dirty="0" err="1" smtClean="0"/>
              <a:t>Ibnu</a:t>
            </a:r>
            <a:r>
              <a:rPr lang="en-US" sz="1600" dirty="0" smtClean="0"/>
              <a:t> </a:t>
            </a:r>
            <a:r>
              <a:rPr lang="en-US" sz="1600" dirty="0" err="1" smtClean="0"/>
              <a:t>Jeber</a:t>
            </a:r>
            <a:r>
              <a:rPr lang="en-US" sz="1600" dirty="0" smtClean="0"/>
              <a:t> (721-815 M.) (Kimia Modern)</a:t>
            </a:r>
          </a:p>
          <a:p>
            <a:pPr marL="231775" indent="-231775"/>
            <a:r>
              <a:rPr lang="en-US" sz="1600" dirty="0" smtClean="0"/>
              <a:t>     </a:t>
            </a:r>
            <a:r>
              <a:rPr lang="en-US" sz="1600" i="1" dirty="0" err="1" smtClean="0"/>
              <a:t>Kitab</a:t>
            </a:r>
            <a:r>
              <a:rPr lang="en-US" sz="1600" i="1" dirty="0" smtClean="0"/>
              <a:t> Al-</a:t>
            </a:r>
            <a:r>
              <a:rPr lang="en-US" sz="1600" i="1" dirty="0" err="1" smtClean="0"/>
              <a:t>Kimya</a:t>
            </a:r>
            <a:r>
              <a:rPr lang="en-US" sz="1600" dirty="0" smtClean="0"/>
              <a:t> </a:t>
            </a:r>
            <a:r>
              <a:rPr lang="en-US" sz="1600" dirty="0" err="1" smtClean="0"/>
              <a:t>diterjemahkan</a:t>
            </a:r>
            <a:r>
              <a:rPr lang="en-US" sz="1600" dirty="0" smtClean="0"/>
              <a:t> </a:t>
            </a:r>
            <a:r>
              <a:rPr lang="en-US" sz="1600" i="1" dirty="0" smtClean="0"/>
              <a:t>The Book of the Composition of Alchemy.</a:t>
            </a:r>
          </a:p>
          <a:p>
            <a:pPr marL="342900" indent="-342900"/>
            <a:r>
              <a:rPr lang="en-US" sz="1600" dirty="0" smtClean="0"/>
              <a:t>2. Al-</a:t>
            </a:r>
            <a:r>
              <a:rPr lang="en-US" sz="1600" dirty="0" err="1" smtClean="0"/>
              <a:t>Khawarizmi</a:t>
            </a:r>
            <a:r>
              <a:rPr lang="en-US" sz="1600" dirty="0" smtClean="0"/>
              <a:t> (780-850 M.) (</a:t>
            </a:r>
            <a:r>
              <a:rPr lang="en-US" sz="1600" dirty="0" err="1" smtClean="0"/>
              <a:t>Matematika</a:t>
            </a:r>
            <a:r>
              <a:rPr lang="en-US" sz="1600" dirty="0" smtClean="0"/>
              <a:t>)</a:t>
            </a:r>
          </a:p>
          <a:p>
            <a:pPr marL="231775" indent="-231775"/>
            <a:r>
              <a:rPr lang="en-US" sz="1600" dirty="0" smtClean="0"/>
              <a:t>     </a:t>
            </a:r>
            <a:r>
              <a:rPr lang="en-US" sz="1600" i="1" dirty="0" smtClean="0"/>
              <a:t>Al-</a:t>
            </a:r>
            <a:r>
              <a:rPr lang="en-US" sz="1600" i="1" dirty="0" err="1" smtClean="0"/>
              <a:t>Jabr</a:t>
            </a:r>
            <a:r>
              <a:rPr lang="en-US" sz="1600" i="1" dirty="0" smtClean="0"/>
              <a:t>  </a:t>
            </a:r>
            <a:r>
              <a:rPr lang="en-US" sz="1600" i="1" dirty="0" err="1" smtClean="0"/>
              <a:t>wa</a:t>
            </a:r>
            <a:r>
              <a:rPr lang="en-US" sz="1600" i="1" dirty="0" smtClean="0"/>
              <a:t> al-</a:t>
            </a:r>
            <a:r>
              <a:rPr lang="en-US" sz="1600" i="1" dirty="0" err="1" smtClean="0"/>
              <a:t>Muqabala</a:t>
            </a:r>
            <a:r>
              <a:rPr lang="en-US" sz="1600" i="1" dirty="0" smtClean="0"/>
              <a:t> </a:t>
            </a:r>
            <a:r>
              <a:rPr lang="en-US" sz="1600" dirty="0" err="1" smtClean="0"/>
              <a:t>diterjemahkan</a:t>
            </a:r>
            <a:r>
              <a:rPr lang="en-US" sz="1600" dirty="0" smtClean="0"/>
              <a:t> </a:t>
            </a:r>
            <a:r>
              <a:rPr lang="en-US" sz="1600" i="1" dirty="0" err="1" smtClean="0"/>
              <a:t>Trattati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d’Aritmatica</a:t>
            </a:r>
            <a:endParaRPr lang="en-US" sz="1600" i="1" dirty="0" smtClean="0"/>
          </a:p>
          <a:p>
            <a:pPr marL="342900" indent="-342900"/>
            <a:r>
              <a:rPr lang="en-US" sz="1600" dirty="0" smtClean="0"/>
              <a:t>3. </a:t>
            </a:r>
            <a:r>
              <a:rPr lang="en-US" sz="1600" dirty="0" err="1" smtClean="0"/>
              <a:t>Ar-Razi</a:t>
            </a:r>
            <a:r>
              <a:rPr lang="en-US" sz="1600" dirty="0" smtClean="0"/>
              <a:t>/</a:t>
            </a:r>
            <a:r>
              <a:rPr lang="en-US" sz="1600" dirty="0" err="1" smtClean="0"/>
              <a:t>Rhazes</a:t>
            </a:r>
            <a:r>
              <a:rPr lang="en-US" sz="1600" dirty="0" smtClean="0"/>
              <a:t> (865-925 M.) (</a:t>
            </a:r>
            <a:r>
              <a:rPr lang="en-US" sz="1600" dirty="0" err="1" smtClean="0"/>
              <a:t>Kedokteran</a:t>
            </a:r>
            <a:r>
              <a:rPr lang="en-US" sz="1600" dirty="0" smtClean="0"/>
              <a:t>)</a:t>
            </a:r>
          </a:p>
          <a:p>
            <a:pPr marL="342900" indent="-342900"/>
            <a:r>
              <a:rPr lang="en-US" sz="1600" dirty="0" smtClean="0"/>
              <a:t>     </a:t>
            </a:r>
            <a:r>
              <a:rPr lang="en-US" sz="1600" i="1" dirty="0" smtClean="0"/>
              <a:t>Al-</a:t>
            </a:r>
            <a:r>
              <a:rPr lang="en-US" sz="1600" i="1" dirty="0" err="1" smtClean="0"/>
              <a:t>Hawi</a:t>
            </a:r>
            <a:r>
              <a:rPr lang="en-US" sz="1600" i="1" dirty="0" smtClean="0"/>
              <a:t> </a:t>
            </a:r>
            <a:r>
              <a:rPr lang="en-US" sz="1600" dirty="0" err="1" smtClean="0"/>
              <a:t>diterjemahkan</a:t>
            </a:r>
            <a:r>
              <a:rPr lang="en-US" sz="1600" dirty="0" smtClean="0"/>
              <a:t> </a:t>
            </a:r>
            <a:r>
              <a:rPr lang="en-US" sz="1600" i="1" dirty="0" err="1" smtClean="0"/>
              <a:t>Continens</a:t>
            </a:r>
            <a:r>
              <a:rPr lang="en-US" sz="1600" i="1" dirty="0" smtClean="0"/>
              <a:t>.</a:t>
            </a:r>
          </a:p>
          <a:p>
            <a:pPr marL="342900" indent="-342900"/>
            <a:r>
              <a:rPr lang="en-US" sz="1600" dirty="0" smtClean="0"/>
              <a:t>4. </a:t>
            </a:r>
            <a:r>
              <a:rPr lang="en-US" sz="1600" dirty="0" err="1" smtClean="0"/>
              <a:t>Ibnu</a:t>
            </a:r>
            <a:r>
              <a:rPr lang="en-US" sz="1600" dirty="0" smtClean="0"/>
              <a:t> </a:t>
            </a:r>
            <a:r>
              <a:rPr lang="en-US" sz="1600" dirty="0" err="1" smtClean="0"/>
              <a:t>Sina</a:t>
            </a:r>
            <a:r>
              <a:rPr lang="en-US" sz="1600" dirty="0" smtClean="0"/>
              <a:t>/Avicenna (980-1037 M.) (</a:t>
            </a:r>
            <a:r>
              <a:rPr lang="en-US" sz="1600" dirty="0" err="1" smtClean="0"/>
              <a:t>Kedokteran</a:t>
            </a:r>
            <a:r>
              <a:rPr lang="en-US" sz="1600" dirty="0" smtClean="0"/>
              <a:t>)</a:t>
            </a:r>
          </a:p>
          <a:p>
            <a:pPr marL="231775" indent="-231775"/>
            <a:r>
              <a:rPr lang="en-US" sz="1600" dirty="0" smtClean="0"/>
              <a:t>     </a:t>
            </a:r>
            <a:r>
              <a:rPr lang="en-US" sz="1600" i="1" dirty="0" smtClean="0"/>
              <a:t>Al-</a:t>
            </a:r>
            <a:r>
              <a:rPr lang="en-US" sz="1600" i="1" dirty="0" err="1" smtClean="0"/>
              <a:t>Qanun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fi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Thibb</a:t>
            </a:r>
            <a:r>
              <a:rPr lang="en-US" sz="1600" i="1" dirty="0" smtClean="0"/>
              <a:t> </a:t>
            </a:r>
            <a:r>
              <a:rPr lang="en-US" sz="1600" dirty="0" err="1" smtClean="0"/>
              <a:t>diterjemahkan</a:t>
            </a:r>
            <a:r>
              <a:rPr lang="en-US" sz="1600" dirty="0" smtClean="0"/>
              <a:t> </a:t>
            </a:r>
            <a:r>
              <a:rPr lang="en-US" sz="1600" i="1" dirty="0" smtClean="0"/>
              <a:t>Canon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i="1" dirty="0" err="1" smtClean="0"/>
              <a:t>Materi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Medica</a:t>
            </a:r>
            <a:r>
              <a:rPr lang="en-US" sz="1600" i="1" dirty="0" smtClean="0"/>
              <a:t>.</a:t>
            </a:r>
            <a:endParaRPr lang="en-US" sz="1600" dirty="0" smtClean="0"/>
          </a:p>
          <a:p>
            <a:pPr marL="231775" indent="-231775"/>
            <a:r>
              <a:rPr lang="en-US" sz="1600" dirty="0" smtClean="0"/>
              <a:t>5. </a:t>
            </a:r>
            <a:r>
              <a:rPr lang="en-US" sz="1600" dirty="0" err="1" smtClean="0"/>
              <a:t>Ibnu</a:t>
            </a:r>
            <a:r>
              <a:rPr lang="en-US" sz="1600" dirty="0" smtClean="0"/>
              <a:t> </a:t>
            </a:r>
            <a:r>
              <a:rPr lang="en-US" sz="1600" dirty="0" err="1" smtClean="0"/>
              <a:t>Rusyd</a:t>
            </a:r>
            <a:r>
              <a:rPr lang="en-US" sz="1600" dirty="0" smtClean="0"/>
              <a:t>/Averroes (1126-1198 M.) (</a:t>
            </a:r>
            <a:r>
              <a:rPr lang="en-US" sz="1600" dirty="0" err="1" smtClean="0"/>
              <a:t>Astronomi</a:t>
            </a:r>
            <a:r>
              <a:rPr lang="en-US" sz="1600" dirty="0" smtClean="0"/>
              <a:t>)</a:t>
            </a:r>
          </a:p>
          <a:p>
            <a:pPr marL="231775" indent="-231775"/>
            <a:r>
              <a:rPr lang="en-US" sz="1600" dirty="0" smtClean="0"/>
              <a:t>     </a:t>
            </a:r>
            <a:r>
              <a:rPr lang="en-US" sz="1600" i="1" dirty="0" err="1" smtClean="0"/>
              <a:t>Fi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Harkat</a:t>
            </a:r>
            <a:r>
              <a:rPr lang="en-US" sz="1600" i="1" dirty="0" smtClean="0"/>
              <a:t> al-</a:t>
            </a:r>
            <a:r>
              <a:rPr lang="en-US" sz="1600" i="1" dirty="0" err="1" smtClean="0"/>
              <a:t>Falak</a:t>
            </a:r>
            <a:r>
              <a:rPr lang="en-US" sz="1600" i="1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Tingkatan</a:t>
            </a:r>
            <a:r>
              <a:rPr lang="en-US" sz="1600" dirty="0" smtClean="0"/>
              <a:t> </a:t>
            </a:r>
            <a:r>
              <a:rPr lang="en-US" sz="1600" dirty="0" err="1" smtClean="0"/>
              <a:t>bintang</a:t>
            </a:r>
            <a:r>
              <a:rPr lang="en-US" sz="1600" dirty="0" smtClean="0"/>
              <a:t>)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33400" y="266700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33400" y="449580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>
            <a:off x="3352800" y="152400"/>
            <a:ext cx="1981200" cy="1371600"/>
          </a:xfrm>
          <a:prstGeom prst="rightArrow">
            <a:avLst>
              <a:gd name="adj1" fmla="val 73326"/>
              <a:gd name="adj2" fmla="val 1396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Informasi  gejala alam semesta dan isyarat iptek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Elbow Connector 56"/>
          <p:cNvCxnSpPr/>
          <p:nvPr/>
        </p:nvCxnSpPr>
        <p:spPr>
          <a:xfrm flipV="1">
            <a:off x="2286000" y="838200"/>
            <a:ext cx="1066800" cy="1562100"/>
          </a:xfrm>
          <a:prstGeom prst="bentConnector3">
            <a:avLst>
              <a:gd name="adj1" fmla="val 5485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0" idx="3"/>
            <a:endCxn id="73" idx="1"/>
          </p:cNvCxnSpPr>
          <p:nvPr/>
        </p:nvCxnSpPr>
        <p:spPr>
          <a:xfrm>
            <a:off x="2209800" y="2400300"/>
            <a:ext cx="1096994" cy="381000"/>
          </a:xfrm>
          <a:prstGeom prst="bentConnector3">
            <a:avLst>
              <a:gd name="adj1" fmla="val 6042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Arrow 72"/>
          <p:cNvSpPr/>
          <p:nvPr/>
        </p:nvSpPr>
        <p:spPr>
          <a:xfrm>
            <a:off x="3306794" y="2286000"/>
            <a:ext cx="2027206" cy="990600"/>
          </a:xfrm>
          <a:prstGeom prst="rightArrow">
            <a:avLst>
              <a:gd name="adj1" fmla="val 73326"/>
              <a:gd name="adj2" fmla="val 1831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Ilmu-ilmu terapan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7200" y="1272570"/>
            <a:ext cx="2362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 smtClean="0"/>
              <a:t>Segala  yang disampaikan oleh Nabi Muhammad saw (Qs. An-Najm [53]: 3-4)</a:t>
            </a:r>
            <a:endParaRPr lang="en-US" sz="1500" dirty="0"/>
          </a:p>
        </p:txBody>
      </p:sp>
      <p:sp>
        <p:nvSpPr>
          <p:cNvPr id="92" name="TextBox 91"/>
          <p:cNvSpPr txBox="1"/>
          <p:nvPr/>
        </p:nvSpPr>
        <p:spPr>
          <a:xfrm>
            <a:off x="2861102" y="1371600"/>
            <a:ext cx="415498" cy="10851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d-ID" sz="1500" dirty="0" smtClean="0"/>
              <a:t>AL-QURAN</a:t>
            </a:r>
            <a:endParaRPr lang="en-US" sz="1500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6858001" y="1752601"/>
            <a:ext cx="685799" cy="3581400"/>
          </a:xfrm>
          <a:prstGeom prst="rightArrow">
            <a:avLst>
              <a:gd name="adj1" fmla="val 89042"/>
              <a:gd name="adj2" fmla="val 3532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Ilmuwan-Ilmuwan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43" grpId="0"/>
      <p:bldP spid="27" grpId="0" animBg="1"/>
      <p:bldP spid="41" grpId="0" animBg="1"/>
      <p:bldP spid="78" grpId="0" animBg="1"/>
      <p:bldP spid="87" grpId="0" animBg="1"/>
      <p:bldP spid="56" grpId="0" animBg="1"/>
      <p:bldP spid="73" grpId="0" animBg="1"/>
      <p:bldP spid="89" grpId="0"/>
      <p:bldP spid="92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19228</TotalTime>
  <Words>270</Words>
  <Application>Microsoft Office PowerPoint</Application>
  <PresentationFormat>On-screen Show (4:3)</PresentationFormat>
  <Paragraphs>38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SKEMA PENJELASAN MATERI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SKEMA PENJELASAN MATERI</dc:title>
  <dc:creator>ERWAN</dc:creator>
  <cp:lastModifiedBy>ERWAN</cp:lastModifiedBy>
  <cp:revision>54</cp:revision>
  <dcterms:created xsi:type="dcterms:W3CDTF">2019-06-19T13:26:05Z</dcterms:created>
  <dcterms:modified xsi:type="dcterms:W3CDTF">2019-08-19T12:16:54Z</dcterms:modified>
</cp:coreProperties>
</file>