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701FC5B-7024-42DC-8679-B6E62EEC58D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11101AAC-FCA5-4C19-AADF-CB380BA622C2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3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CE99B-CCCD-4728-8499-4E4C09B296F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76545-E459-443E-B0DC-856B65120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73CC-A9AF-4CDD-9771-E46CF0B8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96" y="2086763"/>
            <a:ext cx="6540617" cy="1193333"/>
          </a:xfrm>
        </p:spPr>
        <p:txBody>
          <a:bodyPr>
            <a:noAutofit/>
          </a:bodyPr>
          <a:lstStyle/>
          <a:p>
            <a:r>
              <a:rPr lang="en-US" sz="6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6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lang="en-US" sz="660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E2E0B-6008-4AEF-97F3-86C1B2F51FD8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2EC27-1422-4C2C-A436-4667EF76A9A6}"/>
              </a:ext>
            </a:extLst>
          </p:cNvPr>
          <p:cNvSpPr txBox="1"/>
          <p:nvPr/>
        </p:nvSpPr>
        <p:spPr>
          <a:xfrm>
            <a:off x="10628852" y="6300132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7042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A9AD-E5D8-4EDE-B8B7-4FE94D1E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78376"/>
            <a:ext cx="10153195" cy="6966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2944-2BD1-4212-BE48-F4A1B8C5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75061"/>
            <a:ext cx="10018713" cy="521643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Lirik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"Indonesia Raya"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komposer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wartawan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Wage Rudolf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Supratman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Instrumental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dibawakan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Kongres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Pemuda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 pada 28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1928, yang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Pemuda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Raya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ciptakan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kabar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menantang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1924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Soepratman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melahirkan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Raya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Karena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ciptaanya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Indonesia yang paling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diburu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tentara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Belanda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Surabaya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jatuh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ciptaan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Soepratman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Matahari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Terbit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pada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1938.</a:t>
            </a:r>
          </a:p>
        </p:txBody>
      </p:sp>
    </p:spTree>
    <p:extLst>
      <p:ext uri="{BB962C8B-B14F-4D97-AF65-F5344CB8AC3E}">
        <p14:creationId xmlns:p14="http://schemas.microsoft.com/office/powerpoint/2010/main" val="77690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BC05-ECCC-40E3-8200-270D7DB7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1258"/>
            <a:ext cx="8188324" cy="805542"/>
          </a:xfrm>
        </p:spPr>
        <p:txBody>
          <a:bodyPr/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Semboyan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Bhineka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304B-4DD2-496A-B7FD-F930E2A4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3013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etimologi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asal-usul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kata-kata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Bhinneka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Kuno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Bhinneka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beragam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beraneka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Tunggal =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harfiah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diartikan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beraneka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Maknanya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beraneka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Semoboyan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kitab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kakawin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Sutasoma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karangan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Tantular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masa Kerajaan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majapahit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abad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ke-14 M. Hal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diwilayah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keberagaman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bermacam-macam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agama, dan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lantas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terpecah-belah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semboyan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Indonesia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dipersatukan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keberagaman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(NKRI).</a:t>
            </a:r>
          </a:p>
        </p:txBody>
      </p:sp>
    </p:spTree>
    <p:extLst>
      <p:ext uri="{BB962C8B-B14F-4D97-AF65-F5344CB8AC3E}">
        <p14:creationId xmlns:p14="http://schemas.microsoft.com/office/powerpoint/2010/main" val="131337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C30D-346F-45C7-9558-C0E8327D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286"/>
            <a:ext cx="9788524" cy="740228"/>
          </a:xfrm>
        </p:spPr>
        <p:txBody>
          <a:bodyPr/>
          <a:lstStyle/>
          <a:p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D5EF-E14D-423C-8E8C-63B1926C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3515"/>
            <a:ext cx="10018713" cy="4887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 kata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anggapan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orang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pandangan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Pancasila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asas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lain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dipisah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pisahkan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pancasila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pancasila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penyelenggaraan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negara.</a:t>
            </a:r>
          </a:p>
          <a:p>
            <a:pPr marL="0" indent="0" algn="just">
              <a:buNone/>
            </a:pPr>
            <a:endParaRPr lang="en-US" sz="280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A652-429F-4FC0-9896-714A1D41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sz="4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48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endParaRPr lang="en-US" sz="480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6B0-9E6A-46D2-8EFB-588AC4D5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3" y="763398"/>
            <a:ext cx="4909277" cy="743823"/>
          </a:xfrm>
        </p:spPr>
        <p:txBody>
          <a:bodyPr/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38BF-F244-4E43-8B48-8DF52DC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700" y="1774969"/>
            <a:ext cx="4018868" cy="4283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lukman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Muhamad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ridwan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Rizal Fadilla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malik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mudzofar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Hanif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ikhsan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Simon howay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Desenkris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Tiberius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lionis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sare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0306DF-65F0-4513-921E-154BA3729FE9}"/>
              </a:ext>
            </a:extLst>
          </p:cNvPr>
          <p:cNvSpPr txBox="1">
            <a:spLocks/>
          </p:cNvSpPr>
          <p:nvPr/>
        </p:nvSpPr>
        <p:spPr>
          <a:xfrm>
            <a:off x="7984380" y="4865615"/>
            <a:ext cx="4207620" cy="1193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6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lang="en-US" sz="660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5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F0C3-5214-4A70-8115-D4F06EB3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276138"/>
            <a:ext cx="6107726" cy="790662"/>
          </a:xfrm>
        </p:spPr>
        <p:txBody>
          <a:bodyPr/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5212-FA14-4593-B886-B29F85E4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281" y="1578969"/>
            <a:ext cx="10018713" cy="465868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Nasional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Merah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 Negara Bahasa Indonesia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Garuda Pancasila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Raya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Semboyan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Bhineka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Indonesia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9E3-9C45-46CF-9967-5066FBF2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91" y="209725"/>
            <a:ext cx="6310239" cy="718656"/>
          </a:xfrm>
        </p:spPr>
        <p:txBody>
          <a:bodyPr/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F04-2A2F-4CB3-99B9-1B477130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921" y="997590"/>
            <a:ext cx="10018713" cy="5537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tumbuh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ratusan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suku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dihimpun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Indonesia. Di mana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Pancasila dan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Bhineka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360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r>
              <a:rPr lang="en-US" sz="360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272-2DC6-4E3D-AC3D-75D0919B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0517"/>
            <a:ext cx="7718412" cy="840996"/>
          </a:xfrm>
        </p:spPr>
        <p:txBody>
          <a:bodyPr/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355C-4825-471E-81EF-CD7EAD53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0295"/>
            <a:ext cx="10018713" cy="44909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Pemersatu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Pembeda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70B5-CB46-4352-B6DA-E53CF31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6" y="135622"/>
            <a:ext cx="6744748" cy="9311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indetitas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7DC2-8955-4307-B13B-1AB8A9D6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033" y="200426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</a:p>
          <a:p>
            <a:pPr marL="0" indent="0">
              <a:buNone/>
            </a:pP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35C-D46D-4B34-8545-990C7E27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5" y="58723"/>
            <a:ext cx="7937704" cy="1051373"/>
          </a:xfrm>
        </p:spPr>
        <p:txBody>
          <a:bodyPr/>
          <a:lstStyle/>
          <a:p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BED0E2-DC19-43A1-B570-2A92DE1D3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51153"/>
              </p:ext>
            </p:extLst>
          </p:nvPr>
        </p:nvGraphicFramePr>
        <p:xfrm>
          <a:off x="8632272" y="218649"/>
          <a:ext cx="11761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76">
                  <a:extLst>
                    <a:ext uri="{9D8B030D-6E8A-4147-A177-3AD203B41FA5}">
                      <a16:colId xmlns:a16="http://schemas.microsoft.com/office/drawing/2014/main" val="715944889"/>
                    </a:ext>
                  </a:extLst>
                </a:gridCol>
              </a:tblGrid>
              <a:tr h="336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24460"/>
                  </a:ext>
                </a:extLst>
              </a:tr>
              <a:tr h="336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64470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DD345-E827-4082-A128-4AC40B959149}"/>
              </a:ext>
            </a:extLst>
          </p:cNvPr>
          <p:cNvSpPr txBox="1">
            <a:spLocks/>
          </p:cNvSpPr>
          <p:nvPr/>
        </p:nvSpPr>
        <p:spPr>
          <a:xfrm>
            <a:off x="1663337" y="1270022"/>
            <a:ext cx="10415452" cy="5261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Pada Zaman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kerajaan-kerajaan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kuno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Indonesia.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Katanya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terinspirasi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Kerajaan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Majapahit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Jayakatwang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melawan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kertanegara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Kerajaan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Singosari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Aceh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pejuang-pejuang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Aceh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umbul-umbul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matahari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AL-Quran.</a:t>
            </a:r>
          </a:p>
          <a:p>
            <a:pPr marL="0" indent="0" algn="just">
              <a:buNone/>
            </a:pP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1825-1830 M.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Pangeran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Diponegoro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panji-panji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perjuangannya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melawan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Belanda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warna-warna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dihidupkan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nasionalis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abad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ekspresi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nasionalisme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Belanda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kalinya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1928. Di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kolonialisme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dilarang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penjajahan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Belanda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pengibaran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dilarang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tentara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Belanda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1940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Jepang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menginvasi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Indonesia. Gerakan-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nasionalisme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bermunculan</a:t>
            </a:r>
            <a:r>
              <a:rPr lang="en-US" sz="19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950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2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E2E-CA7B-4310-9ADD-D6C832A9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7" y="209005"/>
            <a:ext cx="6852647" cy="5747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 negara Bahasa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B2EA-8BC9-4E0C-8799-EB6B0464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1269"/>
            <a:ext cx="10406742" cy="54167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Bahasa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Indonesia. Bahasa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diresmikan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Proklamasi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Kemerdekaan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Indonesia,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sesudahnya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berlakunya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25-28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1975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Dikemukakan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Kedudukan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kenegaraan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Nasional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pembangunan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 Indonesia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Nasional,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4A66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9B90-5012-4874-A350-7B42B610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1" y="78377"/>
            <a:ext cx="9649096" cy="818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Sejarah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garuda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pancasila</a:t>
            </a:r>
            <a:r>
              <a:rPr lang="en-US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4A8F-3412-4484-99FB-C709272F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2" y="670560"/>
            <a:ext cx="10528664" cy="5961017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Garuda Pancasila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burung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Garuda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kepalanya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menoleh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burung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Garuda juga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semboyan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Bhineka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Garuda Pancasila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(PP) no 43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1958. </a:t>
            </a:r>
          </a:p>
          <a:p>
            <a:pPr marL="0" indent="0" algn="just">
              <a:buNone/>
            </a:pP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Kabinet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(RIS) pada 11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1950.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Sultan Hamid II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Pontianak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disempurnakan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Sukarno.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15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1950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diperkenalkan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Hotel Des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Indes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Jakarta.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mitologi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Hindu,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burung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Garuda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diceritakan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menyanyangi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Garuda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bertarung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menangkap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membebaskan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Garuda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Amertha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Sari, air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abadi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berkelana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bertemu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Dewa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Wisnu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Dewa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Wisnu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amertha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kapadanya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Garuda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tunggangannya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tangguh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menginspirasi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Sukarno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Burung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Garuda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50" dirty="0" err="1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US" sz="2150" dirty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negara. </a:t>
            </a:r>
          </a:p>
        </p:txBody>
      </p:sp>
    </p:spTree>
    <p:extLst>
      <p:ext uri="{BB962C8B-B14F-4D97-AF65-F5344CB8AC3E}">
        <p14:creationId xmlns:p14="http://schemas.microsoft.com/office/powerpoint/2010/main" val="336150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1023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Identitas nasional</vt:lpstr>
      <vt:lpstr>Anggota kelompok 2</vt:lpstr>
      <vt:lpstr>Rumusan masalah</vt:lpstr>
      <vt:lpstr>Definisi identitas nasional</vt:lpstr>
      <vt:lpstr>Fungsi dan tujuan identitas nasional</vt:lpstr>
      <vt:lpstr>Unsur indetitas nasional</vt:lpstr>
      <vt:lpstr>Sejarah bendera negara indonesia </vt:lpstr>
      <vt:lpstr>Bahasa negara Bahasa Indonesia</vt:lpstr>
      <vt:lpstr>Sejarah lambang negara garuda pancasila </vt:lpstr>
      <vt:lpstr>Asal usul lagu kebangsaan Indonesia raya</vt:lpstr>
      <vt:lpstr>Semboyan Bhineka Tunggal Ika</vt:lpstr>
      <vt:lpstr>Dasar Falsafah negara indonesia</vt:lpstr>
      <vt:lpstr>Sekian 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Identitas nasional</dc:title>
  <dc:creator>rizalfadilla9@gmail.com</dc:creator>
  <cp:lastModifiedBy>rizalfadilla9@gmail.com</cp:lastModifiedBy>
  <cp:revision>11</cp:revision>
  <dcterms:created xsi:type="dcterms:W3CDTF">2020-02-28T02:53:18Z</dcterms:created>
  <dcterms:modified xsi:type="dcterms:W3CDTF">2020-02-28T07:01:57Z</dcterms:modified>
</cp:coreProperties>
</file>