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8" r:id="rId7"/>
    <p:sldId id="261" r:id="rId8"/>
    <p:sldId id="279" r:id="rId9"/>
    <p:sldId id="262" r:id="rId10"/>
    <p:sldId id="269" r:id="rId11"/>
    <p:sldId id="263" r:id="rId12"/>
    <p:sldId id="273" r:id="rId13"/>
    <p:sldId id="270" r:id="rId14"/>
    <p:sldId id="274" r:id="rId15"/>
    <p:sldId id="276" r:id="rId16"/>
    <p:sldId id="281" r:id="rId17"/>
    <p:sldId id="265" r:id="rId18"/>
    <p:sldId id="277" r:id="rId19"/>
    <p:sldId id="278"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B7574-0850-4DE8-BE55-1391DAAF5C4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d-ID"/>
        </a:p>
      </dgm:t>
    </dgm:pt>
    <dgm:pt modelId="{CD02EEEF-FDF2-4EF6-BFF0-C95D314AE594}">
      <dgm:prSet phldrT="[Text]"/>
      <dgm:spPr/>
      <dgm:t>
        <a:bodyPr/>
        <a:lstStyle/>
        <a:p>
          <a:r>
            <a:rPr lang="en-US" dirty="0" err="1"/>
            <a:t>Sebagai</a:t>
          </a:r>
          <a:r>
            <a:rPr lang="en-US" dirty="0"/>
            <a:t> </a:t>
          </a:r>
          <a:r>
            <a:rPr lang="en-US" dirty="0" err="1"/>
            <a:t>konsepsi</a:t>
          </a:r>
          <a:r>
            <a:rPr lang="en-US" dirty="0"/>
            <a:t> </a:t>
          </a:r>
          <a:r>
            <a:rPr lang="en-US" dirty="0" err="1"/>
            <a:t>ketahanan</a:t>
          </a:r>
          <a:r>
            <a:rPr lang="en-US" dirty="0"/>
            <a:t> Nasional</a:t>
          </a:r>
          <a:endParaRPr lang="id-ID" dirty="0"/>
        </a:p>
      </dgm:t>
    </dgm:pt>
    <dgm:pt modelId="{9CB0125A-B5AF-48F6-BEF6-4D04761EA4A9}" type="parTrans" cxnId="{E6AE826A-B95D-4C31-862D-5E4FAE310BC7}">
      <dgm:prSet/>
      <dgm:spPr/>
      <dgm:t>
        <a:bodyPr/>
        <a:lstStyle/>
        <a:p>
          <a:endParaRPr lang="id-ID"/>
        </a:p>
      </dgm:t>
    </dgm:pt>
    <dgm:pt modelId="{E9D21D3D-3096-4B33-80A9-688355A05165}" type="sibTrans" cxnId="{E6AE826A-B95D-4C31-862D-5E4FAE310BC7}">
      <dgm:prSet/>
      <dgm:spPr/>
      <dgm:t>
        <a:bodyPr/>
        <a:lstStyle/>
        <a:p>
          <a:endParaRPr lang="id-ID"/>
        </a:p>
      </dgm:t>
    </dgm:pt>
    <dgm:pt modelId="{1E2C1FB6-5C94-4770-92A1-2DE84981347C}">
      <dgm:prSet phldrT="[Text]"/>
      <dgm:spPr/>
      <dgm:t>
        <a:bodyPr/>
        <a:lstStyle/>
        <a:p>
          <a:r>
            <a:rPr lang="en-US" dirty="0" err="1"/>
            <a:t>Sebagai</a:t>
          </a:r>
          <a:r>
            <a:rPr lang="en-US" dirty="0"/>
            <a:t> </a:t>
          </a:r>
          <a:r>
            <a:rPr lang="en-US" dirty="0" err="1"/>
            <a:t>pembangunan</a:t>
          </a:r>
          <a:r>
            <a:rPr lang="en-US" dirty="0"/>
            <a:t> Nasional </a:t>
          </a:r>
          <a:endParaRPr lang="id-ID" dirty="0"/>
        </a:p>
      </dgm:t>
    </dgm:pt>
    <dgm:pt modelId="{D1571CD4-2F6F-46E2-B593-D743BA8E7B4F}" type="parTrans" cxnId="{80D47440-E9EC-4084-9D75-363AF88E2DAA}">
      <dgm:prSet/>
      <dgm:spPr/>
      <dgm:t>
        <a:bodyPr/>
        <a:lstStyle/>
        <a:p>
          <a:endParaRPr lang="id-ID"/>
        </a:p>
      </dgm:t>
    </dgm:pt>
    <dgm:pt modelId="{A84EC10D-8FBE-4290-96AE-65E90D395A84}" type="sibTrans" cxnId="{80D47440-E9EC-4084-9D75-363AF88E2DAA}">
      <dgm:prSet/>
      <dgm:spPr/>
      <dgm:t>
        <a:bodyPr/>
        <a:lstStyle/>
        <a:p>
          <a:endParaRPr lang="id-ID"/>
        </a:p>
      </dgm:t>
    </dgm:pt>
    <dgm:pt modelId="{D4C9717B-5579-4355-8903-7C1B77C1C19C}">
      <dgm:prSet phldrT="[Text]"/>
      <dgm:spPr/>
      <dgm:t>
        <a:bodyPr/>
        <a:lstStyle/>
        <a:p>
          <a:r>
            <a:rPr lang="en-US" dirty="0" err="1"/>
            <a:t>Sebagai</a:t>
          </a:r>
          <a:r>
            <a:rPr lang="en-US" dirty="0"/>
            <a:t> </a:t>
          </a:r>
          <a:r>
            <a:rPr lang="en-US" dirty="0" err="1"/>
            <a:t>pertahananan</a:t>
          </a:r>
          <a:r>
            <a:rPr lang="en-US" dirty="0"/>
            <a:t> dan </a:t>
          </a:r>
          <a:r>
            <a:rPr lang="en-US" dirty="0" err="1"/>
            <a:t>keamanan</a:t>
          </a:r>
          <a:endParaRPr lang="id-ID" dirty="0"/>
        </a:p>
      </dgm:t>
    </dgm:pt>
    <dgm:pt modelId="{FA37F919-37A0-4AB9-9362-E3813A58B91B}" type="parTrans" cxnId="{A67E877E-F8F3-49C6-922F-C406960E5C4B}">
      <dgm:prSet/>
      <dgm:spPr/>
      <dgm:t>
        <a:bodyPr/>
        <a:lstStyle/>
        <a:p>
          <a:endParaRPr lang="id-ID"/>
        </a:p>
      </dgm:t>
    </dgm:pt>
    <dgm:pt modelId="{F7A5C95E-FAB3-4E68-A200-95A14CFF1686}" type="sibTrans" cxnId="{A67E877E-F8F3-49C6-922F-C406960E5C4B}">
      <dgm:prSet/>
      <dgm:spPr/>
      <dgm:t>
        <a:bodyPr/>
        <a:lstStyle/>
        <a:p>
          <a:endParaRPr lang="id-ID"/>
        </a:p>
      </dgm:t>
    </dgm:pt>
    <dgm:pt modelId="{B9EE548E-BFF6-4607-B417-8EFD1570ECA2}">
      <dgm:prSet phldrT="[Text]"/>
      <dgm:spPr/>
      <dgm:t>
        <a:bodyPr/>
        <a:lstStyle/>
        <a:p>
          <a:r>
            <a:rPr lang="en-US" dirty="0" err="1"/>
            <a:t>sebagai</a:t>
          </a:r>
          <a:r>
            <a:rPr lang="en-US" dirty="0"/>
            <a:t> </a:t>
          </a:r>
          <a:r>
            <a:rPr lang="en-US" dirty="0" err="1"/>
            <a:t>Wawasan</a:t>
          </a:r>
          <a:r>
            <a:rPr lang="en-US" dirty="0"/>
            <a:t> </a:t>
          </a:r>
          <a:r>
            <a:rPr lang="en-US" dirty="0" err="1"/>
            <a:t>kewilayahan</a:t>
          </a:r>
          <a:endParaRPr lang="id-ID" dirty="0"/>
        </a:p>
      </dgm:t>
    </dgm:pt>
    <dgm:pt modelId="{3C755F3B-C709-4809-987B-9C2D598D17CB}" type="parTrans" cxnId="{326FBE37-4DA6-4939-8834-7FF9C58404CE}">
      <dgm:prSet/>
      <dgm:spPr/>
      <dgm:t>
        <a:bodyPr/>
        <a:lstStyle/>
        <a:p>
          <a:endParaRPr lang="id-ID"/>
        </a:p>
      </dgm:t>
    </dgm:pt>
    <dgm:pt modelId="{07D40EFF-C2BA-4729-9928-B8F0D53C38A8}" type="sibTrans" cxnId="{326FBE37-4DA6-4939-8834-7FF9C58404CE}">
      <dgm:prSet/>
      <dgm:spPr/>
      <dgm:t>
        <a:bodyPr/>
        <a:lstStyle/>
        <a:p>
          <a:endParaRPr lang="id-ID"/>
        </a:p>
      </dgm:t>
    </dgm:pt>
    <dgm:pt modelId="{87B5B9A2-50C6-425B-B412-23130A0990E3}" type="pres">
      <dgm:prSet presAssocID="{2E1B7574-0850-4DE8-BE55-1391DAAF5C45}" presName="Name0" presStyleCnt="0">
        <dgm:presLayoutVars>
          <dgm:chMax val="7"/>
          <dgm:chPref val="7"/>
          <dgm:dir/>
        </dgm:presLayoutVars>
      </dgm:prSet>
      <dgm:spPr/>
      <dgm:t>
        <a:bodyPr/>
        <a:lstStyle/>
        <a:p>
          <a:endParaRPr lang="en-US"/>
        </a:p>
      </dgm:t>
    </dgm:pt>
    <dgm:pt modelId="{5C8F98F6-B41F-41EA-9AB7-DC81A8C764CB}" type="pres">
      <dgm:prSet presAssocID="{2E1B7574-0850-4DE8-BE55-1391DAAF5C45}" presName="Name1" presStyleCnt="0"/>
      <dgm:spPr/>
    </dgm:pt>
    <dgm:pt modelId="{B2E08334-721C-47BD-A038-19057B8CA653}" type="pres">
      <dgm:prSet presAssocID="{2E1B7574-0850-4DE8-BE55-1391DAAF5C45}" presName="cycle" presStyleCnt="0"/>
      <dgm:spPr/>
    </dgm:pt>
    <dgm:pt modelId="{7508D533-E0E5-4E41-9B39-EE517E0EA199}" type="pres">
      <dgm:prSet presAssocID="{2E1B7574-0850-4DE8-BE55-1391DAAF5C45}" presName="srcNode" presStyleLbl="node1" presStyleIdx="0" presStyleCnt="4"/>
      <dgm:spPr/>
    </dgm:pt>
    <dgm:pt modelId="{938F7020-D294-4880-A09D-5649AD07D95A}" type="pres">
      <dgm:prSet presAssocID="{2E1B7574-0850-4DE8-BE55-1391DAAF5C45}" presName="conn" presStyleLbl="parChTrans1D2" presStyleIdx="0" presStyleCnt="1"/>
      <dgm:spPr/>
      <dgm:t>
        <a:bodyPr/>
        <a:lstStyle/>
        <a:p>
          <a:endParaRPr lang="en-US"/>
        </a:p>
      </dgm:t>
    </dgm:pt>
    <dgm:pt modelId="{FF0134A9-A1E7-472F-ACAB-5EC06F61D9C5}" type="pres">
      <dgm:prSet presAssocID="{2E1B7574-0850-4DE8-BE55-1391DAAF5C45}" presName="extraNode" presStyleLbl="node1" presStyleIdx="0" presStyleCnt="4"/>
      <dgm:spPr/>
    </dgm:pt>
    <dgm:pt modelId="{96DF44A4-53E9-4D6F-9755-E5080BECFDD0}" type="pres">
      <dgm:prSet presAssocID="{2E1B7574-0850-4DE8-BE55-1391DAAF5C45}" presName="dstNode" presStyleLbl="node1" presStyleIdx="0" presStyleCnt="4"/>
      <dgm:spPr/>
    </dgm:pt>
    <dgm:pt modelId="{CB21D632-D6E4-452F-B964-69BA8B3739AC}" type="pres">
      <dgm:prSet presAssocID="{CD02EEEF-FDF2-4EF6-BFF0-C95D314AE594}" presName="text_1" presStyleLbl="node1" presStyleIdx="0" presStyleCnt="4">
        <dgm:presLayoutVars>
          <dgm:bulletEnabled val="1"/>
        </dgm:presLayoutVars>
      </dgm:prSet>
      <dgm:spPr/>
      <dgm:t>
        <a:bodyPr/>
        <a:lstStyle/>
        <a:p>
          <a:endParaRPr lang="en-US"/>
        </a:p>
      </dgm:t>
    </dgm:pt>
    <dgm:pt modelId="{3F672000-230F-49CE-8BC3-288000CABE33}" type="pres">
      <dgm:prSet presAssocID="{CD02EEEF-FDF2-4EF6-BFF0-C95D314AE594}" presName="accent_1" presStyleCnt="0"/>
      <dgm:spPr/>
    </dgm:pt>
    <dgm:pt modelId="{F09D77A6-E303-457D-B9D6-9D2485866FDC}" type="pres">
      <dgm:prSet presAssocID="{CD02EEEF-FDF2-4EF6-BFF0-C95D314AE594}" presName="accentRepeatNode" presStyleLbl="solidFgAcc1" presStyleIdx="0" presStyleCnt="4"/>
      <dgm:spPr/>
    </dgm:pt>
    <dgm:pt modelId="{2A820705-5ACF-42D5-863A-2840D109B1F5}" type="pres">
      <dgm:prSet presAssocID="{1E2C1FB6-5C94-4770-92A1-2DE84981347C}" presName="text_2" presStyleLbl="node1" presStyleIdx="1" presStyleCnt="4">
        <dgm:presLayoutVars>
          <dgm:bulletEnabled val="1"/>
        </dgm:presLayoutVars>
      </dgm:prSet>
      <dgm:spPr/>
      <dgm:t>
        <a:bodyPr/>
        <a:lstStyle/>
        <a:p>
          <a:endParaRPr lang="en-US"/>
        </a:p>
      </dgm:t>
    </dgm:pt>
    <dgm:pt modelId="{BDC2D047-1536-42FC-90F4-F177C6893440}" type="pres">
      <dgm:prSet presAssocID="{1E2C1FB6-5C94-4770-92A1-2DE84981347C}" presName="accent_2" presStyleCnt="0"/>
      <dgm:spPr/>
    </dgm:pt>
    <dgm:pt modelId="{7E6B1253-6DB5-45BC-8F3A-871CB5D8C8D0}" type="pres">
      <dgm:prSet presAssocID="{1E2C1FB6-5C94-4770-92A1-2DE84981347C}" presName="accentRepeatNode" presStyleLbl="solidFgAcc1" presStyleIdx="1" presStyleCnt="4"/>
      <dgm:spPr/>
    </dgm:pt>
    <dgm:pt modelId="{094DD60B-C3B0-4EAE-A9B7-A084B8033F72}" type="pres">
      <dgm:prSet presAssocID="{D4C9717B-5579-4355-8903-7C1B77C1C19C}" presName="text_3" presStyleLbl="node1" presStyleIdx="2" presStyleCnt="4">
        <dgm:presLayoutVars>
          <dgm:bulletEnabled val="1"/>
        </dgm:presLayoutVars>
      </dgm:prSet>
      <dgm:spPr/>
      <dgm:t>
        <a:bodyPr/>
        <a:lstStyle/>
        <a:p>
          <a:endParaRPr lang="en-US"/>
        </a:p>
      </dgm:t>
    </dgm:pt>
    <dgm:pt modelId="{01A3D9FF-A404-4276-B61E-A65966A41B68}" type="pres">
      <dgm:prSet presAssocID="{D4C9717B-5579-4355-8903-7C1B77C1C19C}" presName="accent_3" presStyleCnt="0"/>
      <dgm:spPr/>
    </dgm:pt>
    <dgm:pt modelId="{C31E07D4-67B8-4B4A-A2E0-2FBDA04AAC01}" type="pres">
      <dgm:prSet presAssocID="{D4C9717B-5579-4355-8903-7C1B77C1C19C}" presName="accentRepeatNode" presStyleLbl="solidFgAcc1" presStyleIdx="2" presStyleCnt="4"/>
      <dgm:spPr/>
    </dgm:pt>
    <dgm:pt modelId="{88878E7E-C914-478F-8E3F-FB7296397CC2}" type="pres">
      <dgm:prSet presAssocID="{B9EE548E-BFF6-4607-B417-8EFD1570ECA2}" presName="text_4" presStyleLbl="node1" presStyleIdx="3" presStyleCnt="4">
        <dgm:presLayoutVars>
          <dgm:bulletEnabled val="1"/>
        </dgm:presLayoutVars>
      </dgm:prSet>
      <dgm:spPr/>
      <dgm:t>
        <a:bodyPr/>
        <a:lstStyle/>
        <a:p>
          <a:endParaRPr lang="en-US"/>
        </a:p>
      </dgm:t>
    </dgm:pt>
    <dgm:pt modelId="{08AE0005-3DA7-4935-91B3-68BA8E684BEA}" type="pres">
      <dgm:prSet presAssocID="{B9EE548E-BFF6-4607-B417-8EFD1570ECA2}" presName="accent_4" presStyleCnt="0"/>
      <dgm:spPr/>
    </dgm:pt>
    <dgm:pt modelId="{265CD2CB-73B3-48D8-BAF4-AC08823EF9AD}" type="pres">
      <dgm:prSet presAssocID="{B9EE548E-BFF6-4607-B417-8EFD1570ECA2}" presName="accentRepeatNode" presStyleLbl="solidFgAcc1" presStyleIdx="3" presStyleCnt="4"/>
      <dgm:spPr/>
    </dgm:pt>
  </dgm:ptLst>
  <dgm:cxnLst>
    <dgm:cxn modelId="{80D47440-E9EC-4084-9D75-363AF88E2DAA}" srcId="{2E1B7574-0850-4DE8-BE55-1391DAAF5C45}" destId="{1E2C1FB6-5C94-4770-92A1-2DE84981347C}" srcOrd="1" destOrd="0" parTransId="{D1571CD4-2F6F-46E2-B593-D743BA8E7B4F}" sibTransId="{A84EC10D-8FBE-4290-96AE-65E90D395A84}"/>
    <dgm:cxn modelId="{4D92EF84-EF7D-4637-9E8B-1594913FCC34}" type="presOf" srcId="{1E2C1FB6-5C94-4770-92A1-2DE84981347C}" destId="{2A820705-5ACF-42D5-863A-2840D109B1F5}" srcOrd="0" destOrd="0" presId="urn:microsoft.com/office/officeart/2008/layout/VerticalCurvedList"/>
    <dgm:cxn modelId="{3CF7EE18-B610-4500-89A2-C30301426D21}" type="presOf" srcId="{2E1B7574-0850-4DE8-BE55-1391DAAF5C45}" destId="{87B5B9A2-50C6-425B-B412-23130A0990E3}" srcOrd="0" destOrd="0" presId="urn:microsoft.com/office/officeart/2008/layout/VerticalCurvedList"/>
    <dgm:cxn modelId="{37518C72-502A-4436-BD24-095C0EFB1D72}" type="presOf" srcId="{D4C9717B-5579-4355-8903-7C1B77C1C19C}" destId="{094DD60B-C3B0-4EAE-A9B7-A084B8033F72}" srcOrd="0" destOrd="0" presId="urn:microsoft.com/office/officeart/2008/layout/VerticalCurvedList"/>
    <dgm:cxn modelId="{326FBE37-4DA6-4939-8834-7FF9C58404CE}" srcId="{2E1B7574-0850-4DE8-BE55-1391DAAF5C45}" destId="{B9EE548E-BFF6-4607-B417-8EFD1570ECA2}" srcOrd="3" destOrd="0" parTransId="{3C755F3B-C709-4809-987B-9C2D598D17CB}" sibTransId="{07D40EFF-C2BA-4729-9928-B8F0D53C38A8}"/>
    <dgm:cxn modelId="{A67E877E-F8F3-49C6-922F-C406960E5C4B}" srcId="{2E1B7574-0850-4DE8-BE55-1391DAAF5C45}" destId="{D4C9717B-5579-4355-8903-7C1B77C1C19C}" srcOrd="2" destOrd="0" parTransId="{FA37F919-37A0-4AB9-9362-E3813A58B91B}" sibTransId="{F7A5C95E-FAB3-4E68-A200-95A14CFF1686}"/>
    <dgm:cxn modelId="{8EED06BD-692F-4830-BFC1-558317E3A6B8}" type="presOf" srcId="{CD02EEEF-FDF2-4EF6-BFF0-C95D314AE594}" destId="{CB21D632-D6E4-452F-B964-69BA8B3739AC}" srcOrd="0" destOrd="0" presId="urn:microsoft.com/office/officeart/2008/layout/VerticalCurvedList"/>
    <dgm:cxn modelId="{2E1006B0-67CA-416B-A7A5-B64D7ED3C686}" type="presOf" srcId="{E9D21D3D-3096-4B33-80A9-688355A05165}" destId="{938F7020-D294-4880-A09D-5649AD07D95A}" srcOrd="0" destOrd="0" presId="urn:microsoft.com/office/officeart/2008/layout/VerticalCurvedList"/>
    <dgm:cxn modelId="{E6AE826A-B95D-4C31-862D-5E4FAE310BC7}" srcId="{2E1B7574-0850-4DE8-BE55-1391DAAF5C45}" destId="{CD02EEEF-FDF2-4EF6-BFF0-C95D314AE594}" srcOrd="0" destOrd="0" parTransId="{9CB0125A-B5AF-48F6-BEF6-4D04761EA4A9}" sibTransId="{E9D21D3D-3096-4B33-80A9-688355A05165}"/>
    <dgm:cxn modelId="{F421F89F-FAFD-4494-BB0B-879541500279}" type="presOf" srcId="{B9EE548E-BFF6-4607-B417-8EFD1570ECA2}" destId="{88878E7E-C914-478F-8E3F-FB7296397CC2}" srcOrd="0" destOrd="0" presId="urn:microsoft.com/office/officeart/2008/layout/VerticalCurvedList"/>
    <dgm:cxn modelId="{B26CE7EF-D39D-4779-9A45-875F56C6A359}" type="presParOf" srcId="{87B5B9A2-50C6-425B-B412-23130A0990E3}" destId="{5C8F98F6-B41F-41EA-9AB7-DC81A8C764CB}" srcOrd="0" destOrd="0" presId="urn:microsoft.com/office/officeart/2008/layout/VerticalCurvedList"/>
    <dgm:cxn modelId="{D8DC9F8A-249F-4D78-98F4-FB8B1135A14B}" type="presParOf" srcId="{5C8F98F6-B41F-41EA-9AB7-DC81A8C764CB}" destId="{B2E08334-721C-47BD-A038-19057B8CA653}" srcOrd="0" destOrd="0" presId="urn:microsoft.com/office/officeart/2008/layout/VerticalCurvedList"/>
    <dgm:cxn modelId="{89778410-3C69-45DB-95D5-BD008E0A24DC}" type="presParOf" srcId="{B2E08334-721C-47BD-A038-19057B8CA653}" destId="{7508D533-E0E5-4E41-9B39-EE517E0EA199}" srcOrd="0" destOrd="0" presId="urn:microsoft.com/office/officeart/2008/layout/VerticalCurvedList"/>
    <dgm:cxn modelId="{2C999108-C286-4D2D-8FBD-5CA970EB85E8}" type="presParOf" srcId="{B2E08334-721C-47BD-A038-19057B8CA653}" destId="{938F7020-D294-4880-A09D-5649AD07D95A}" srcOrd="1" destOrd="0" presId="urn:microsoft.com/office/officeart/2008/layout/VerticalCurvedList"/>
    <dgm:cxn modelId="{74CE1066-2901-4237-9B4A-1B7891ADBB61}" type="presParOf" srcId="{B2E08334-721C-47BD-A038-19057B8CA653}" destId="{FF0134A9-A1E7-472F-ACAB-5EC06F61D9C5}" srcOrd="2" destOrd="0" presId="urn:microsoft.com/office/officeart/2008/layout/VerticalCurvedList"/>
    <dgm:cxn modelId="{7BA0E5C3-4B0D-453D-83E7-74A927330AFA}" type="presParOf" srcId="{B2E08334-721C-47BD-A038-19057B8CA653}" destId="{96DF44A4-53E9-4D6F-9755-E5080BECFDD0}" srcOrd="3" destOrd="0" presId="urn:microsoft.com/office/officeart/2008/layout/VerticalCurvedList"/>
    <dgm:cxn modelId="{BCA419CB-BAD9-4CB3-B088-B05EFF37994A}" type="presParOf" srcId="{5C8F98F6-B41F-41EA-9AB7-DC81A8C764CB}" destId="{CB21D632-D6E4-452F-B964-69BA8B3739AC}" srcOrd="1" destOrd="0" presId="urn:microsoft.com/office/officeart/2008/layout/VerticalCurvedList"/>
    <dgm:cxn modelId="{9E33ACC4-895F-4EAA-B74B-85678B9B0B3A}" type="presParOf" srcId="{5C8F98F6-B41F-41EA-9AB7-DC81A8C764CB}" destId="{3F672000-230F-49CE-8BC3-288000CABE33}" srcOrd="2" destOrd="0" presId="urn:microsoft.com/office/officeart/2008/layout/VerticalCurvedList"/>
    <dgm:cxn modelId="{ECBFFEE7-0B09-423D-8BE3-0A3947CC1682}" type="presParOf" srcId="{3F672000-230F-49CE-8BC3-288000CABE33}" destId="{F09D77A6-E303-457D-B9D6-9D2485866FDC}" srcOrd="0" destOrd="0" presId="urn:microsoft.com/office/officeart/2008/layout/VerticalCurvedList"/>
    <dgm:cxn modelId="{681A6C19-8B7D-4419-AE61-39CB06112A56}" type="presParOf" srcId="{5C8F98F6-B41F-41EA-9AB7-DC81A8C764CB}" destId="{2A820705-5ACF-42D5-863A-2840D109B1F5}" srcOrd="3" destOrd="0" presId="urn:microsoft.com/office/officeart/2008/layout/VerticalCurvedList"/>
    <dgm:cxn modelId="{43F20BFF-FEFD-42B2-A0CD-144E56199B3F}" type="presParOf" srcId="{5C8F98F6-B41F-41EA-9AB7-DC81A8C764CB}" destId="{BDC2D047-1536-42FC-90F4-F177C6893440}" srcOrd="4" destOrd="0" presId="urn:microsoft.com/office/officeart/2008/layout/VerticalCurvedList"/>
    <dgm:cxn modelId="{30984C44-9FE8-4663-862B-A7422A81E48D}" type="presParOf" srcId="{BDC2D047-1536-42FC-90F4-F177C6893440}" destId="{7E6B1253-6DB5-45BC-8F3A-871CB5D8C8D0}" srcOrd="0" destOrd="0" presId="urn:microsoft.com/office/officeart/2008/layout/VerticalCurvedList"/>
    <dgm:cxn modelId="{C411E74C-D33E-46C8-A0F7-596266C6B4C7}" type="presParOf" srcId="{5C8F98F6-B41F-41EA-9AB7-DC81A8C764CB}" destId="{094DD60B-C3B0-4EAE-A9B7-A084B8033F72}" srcOrd="5" destOrd="0" presId="urn:microsoft.com/office/officeart/2008/layout/VerticalCurvedList"/>
    <dgm:cxn modelId="{9B216EBA-DE44-4ADC-9680-4CEFDDE1881D}" type="presParOf" srcId="{5C8F98F6-B41F-41EA-9AB7-DC81A8C764CB}" destId="{01A3D9FF-A404-4276-B61E-A65966A41B68}" srcOrd="6" destOrd="0" presId="urn:microsoft.com/office/officeart/2008/layout/VerticalCurvedList"/>
    <dgm:cxn modelId="{FB0BB689-84E0-4CAB-BEF8-920250A41306}" type="presParOf" srcId="{01A3D9FF-A404-4276-B61E-A65966A41B68}" destId="{C31E07D4-67B8-4B4A-A2E0-2FBDA04AAC01}" srcOrd="0" destOrd="0" presId="urn:microsoft.com/office/officeart/2008/layout/VerticalCurvedList"/>
    <dgm:cxn modelId="{9DD876E0-607D-4BB3-8F4E-C384F6C4B6EE}" type="presParOf" srcId="{5C8F98F6-B41F-41EA-9AB7-DC81A8C764CB}" destId="{88878E7E-C914-478F-8E3F-FB7296397CC2}" srcOrd="7" destOrd="0" presId="urn:microsoft.com/office/officeart/2008/layout/VerticalCurvedList"/>
    <dgm:cxn modelId="{13E728EB-5AC2-471E-97BF-7522DE342B47}" type="presParOf" srcId="{5C8F98F6-B41F-41EA-9AB7-DC81A8C764CB}" destId="{08AE0005-3DA7-4935-91B3-68BA8E684BEA}" srcOrd="8" destOrd="0" presId="urn:microsoft.com/office/officeart/2008/layout/VerticalCurvedList"/>
    <dgm:cxn modelId="{CE7EBCE7-08B9-4187-9C48-35C03D0AB06D}" type="presParOf" srcId="{08AE0005-3DA7-4935-91B3-68BA8E684BEA}" destId="{265CD2CB-73B3-48D8-BAF4-AC08823EF9A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F7020-D294-4880-A09D-5649AD07D95A}">
      <dsp:nvSpPr>
        <dsp:cNvPr id="0" name=""/>
        <dsp:cNvSpPr/>
      </dsp:nvSpPr>
      <dsp:spPr>
        <a:xfrm>
          <a:off x="-3969955" y="-609485"/>
          <a:ext cx="4731097" cy="4731097"/>
        </a:xfrm>
        <a:prstGeom prst="blockArc">
          <a:avLst>
            <a:gd name="adj1" fmla="val 18900000"/>
            <a:gd name="adj2" fmla="val 2700000"/>
            <a:gd name="adj3" fmla="val 457"/>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21D632-D6E4-452F-B964-69BA8B3739AC}">
      <dsp:nvSpPr>
        <dsp:cNvPr id="0" name=""/>
        <dsp:cNvSpPr/>
      </dsp:nvSpPr>
      <dsp:spPr>
        <a:xfrm>
          <a:off x="398867" y="270012"/>
          <a:ext cx="7103080" cy="540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8867" tIns="66040" rIns="66040" bIns="66040" numCol="1" spcCol="1270" anchor="ctr" anchorCtr="0">
          <a:noAutofit/>
        </a:bodyPr>
        <a:lstStyle/>
        <a:p>
          <a:pPr lvl="0" algn="l" defTabSz="1155700">
            <a:lnSpc>
              <a:spcPct val="90000"/>
            </a:lnSpc>
            <a:spcBef>
              <a:spcPct val="0"/>
            </a:spcBef>
            <a:spcAft>
              <a:spcPct val="35000"/>
            </a:spcAft>
          </a:pPr>
          <a:r>
            <a:rPr lang="en-US" sz="2600" kern="1200" dirty="0" err="1"/>
            <a:t>Sebagai</a:t>
          </a:r>
          <a:r>
            <a:rPr lang="en-US" sz="2600" kern="1200" dirty="0"/>
            <a:t> </a:t>
          </a:r>
          <a:r>
            <a:rPr lang="en-US" sz="2600" kern="1200" dirty="0" err="1"/>
            <a:t>konsepsi</a:t>
          </a:r>
          <a:r>
            <a:rPr lang="en-US" sz="2600" kern="1200" dirty="0"/>
            <a:t> </a:t>
          </a:r>
          <a:r>
            <a:rPr lang="en-US" sz="2600" kern="1200" dirty="0" err="1"/>
            <a:t>ketahanan</a:t>
          </a:r>
          <a:r>
            <a:rPr lang="en-US" sz="2600" kern="1200" dirty="0"/>
            <a:t> Nasional</a:t>
          </a:r>
          <a:endParaRPr lang="id-ID" sz="2600" kern="1200" dirty="0"/>
        </a:p>
      </dsp:txBody>
      <dsp:txXfrm>
        <a:off x="398867" y="270012"/>
        <a:ext cx="7103080" cy="540305"/>
      </dsp:txXfrm>
    </dsp:sp>
    <dsp:sp modelId="{F09D77A6-E303-457D-B9D6-9D2485866FDC}">
      <dsp:nvSpPr>
        <dsp:cNvPr id="0" name=""/>
        <dsp:cNvSpPr/>
      </dsp:nvSpPr>
      <dsp:spPr>
        <a:xfrm>
          <a:off x="61176" y="202474"/>
          <a:ext cx="675381" cy="67538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820705-5ACF-42D5-863A-2840D109B1F5}">
      <dsp:nvSpPr>
        <dsp:cNvPr id="0" name=""/>
        <dsp:cNvSpPr/>
      </dsp:nvSpPr>
      <dsp:spPr>
        <a:xfrm>
          <a:off x="708636" y="1080610"/>
          <a:ext cx="6793310" cy="540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8867" tIns="66040" rIns="66040" bIns="66040" numCol="1" spcCol="1270" anchor="ctr" anchorCtr="0">
          <a:noAutofit/>
        </a:bodyPr>
        <a:lstStyle/>
        <a:p>
          <a:pPr lvl="0" algn="l" defTabSz="1155700">
            <a:lnSpc>
              <a:spcPct val="90000"/>
            </a:lnSpc>
            <a:spcBef>
              <a:spcPct val="0"/>
            </a:spcBef>
            <a:spcAft>
              <a:spcPct val="35000"/>
            </a:spcAft>
          </a:pPr>
          <a:r>
            <a:rPr lang="en-US" sz="2600" kern="1200" dirty="0" err="1"/>
            <a:t>Sebagai</a:t>
          </a:r>
          <a:r>
            <a:rPr lang="en-US" sz="2600" kern="1200" dirty="0"/>
            <a:t> </a:t>
          </a:r>
          <a:r>
            <a:rPr lang="en-US" sz="2600" kern="1200" dirty="0" err="1"/>
            <a:t>pembangunan</a:t>
          </a:r>
          <a:r>
            <a:rPr lang="en-US" sz="2600" kern="1200" dirty="0"/>
            <a:t> Nasional </a:t>
          </a:r>
          <a:endParaRPr lang="id-ID" sz="2600" kern="1200" dirty="0"/>
        </a:p>
      </dsp:txBody>
      <dsp:txXfrm>
        <a:off x="708636" y="1080610"/>
        <a:ext cx="6793310" cy="540305"/>
      </dsp:txXfrm>
    </dsp:sp>
    <dsp:sp modelId="{7E6B1253-6DB5-45BC-8F3A-871CB5D8C8D0}">
      <dsp:nvSpPr>
        <dsp:cNvPr id="0" name=""/>
        <dsp:cNvSpPr/>
      </dsp:nvSpPr>
      <dsp:spPr>
        <a:xfrm>
          <a:off x="370945" y="1013072"/>
          <a:ext cx="675381" cy="67538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4DD60B-C3B0-4EAE-A9B7-A084B8033F72}">
      <dsp:nvSpPr>
        <dsp:cNvPr id="0" name=""/>
        <dsp:cNvSpPr/>
      </dsp:nvSpPr>
      <dsp:spPr>
        <a:xfrm>
          <a:off x="708636" y="1891209"/>
          <a:ext cx="6793310" cy="540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8867" tIns="66040" rIns="66040" bIns="66040" numCol="1" spcCol="1270" anchor="ctr" anchorCtr="0">
          <a:noAutofit/>
        </a:bodyPr>
        <a:lstStyle/>
        <a:p>
          <a:pPr lvl="0" algn="l" defTabSz="1155700">
            <a:lnSpc>
              <a:spcPct val="90000"/>
            </a:lnSpc>
            <a:spcBef>
              <a:spcPct val="0"/>
            </a:spcBef>
            <a:spcAft>
              <a:spcPct val="35000"/>
            </a:spcAft>
          </a:pPr>
          <a:r>
            <a:rPr lang="en-US" sz="2600" kern="1200" dirty="0" err="1"/>
            <a:t>Sebagai</a:t>
          </a:r>
          <a:r>
            <a:rPr lang="en-US" sz="2600" kern="1200" dirty="0"/>
            <a:t> </a:t>
          </a:r>
          <a:r>
            <a:rPr lang="en-US" sz="2600" kern="1200" dirty="0" err="1"/>
            <a:t>pertahananan</a:t>
          </a:r>
          <a:r>
            <a:rPr lang="en-US" sz="2600" kern="1200" dirty="0"/>
            <a:t> dan </a:t>
          </a:r>
          <a:r>
            <a:rPr lang="en-US" sz="2600" kern="1200" dirty="0" err="1"/>
            <a:t>keamanan</a:t>
          </a:r>
          <a:endParaRPr lang="id-ID" sz="2600" kern="1200" dirty="0"/>
        </a:p>
      </dsp:txBody>
      <dsp:txXfrm>
        <a:off x="708636" y="1891209"/>
        <a:ext cx="6793310" cy="540305"/>
      </dsp:txXfrm>
    </dsp:sp>
    <dsp:sp modelId="{C31E07D4-67B8-4B4A-A2E0-2FBDA04AAC01}">
      <dsp:nvSpPr>
        <dsp:cNvPr id="0" name=""/>
        <dsp:cNvSpPr/>
      </dsp:nvSpPr>
      <dsp:spPr>
        <a:xfrm>
          <a:off x="370945" y="1823671"/>
          <a:ext cx="675381" cy="67538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878E7E-C914-478F-8E3F-FB7296397CC2}">
      <dsp:nvSpPr>
        <dsp:cNvPr id="0" name=""/>
        <dsp:cNvSpPr/>
      </dsp:nvSpPr>
      <dsp:spPr>
        <a:xfrm>
          <a:off x="398867" y="2701808"/>
          <a:ext cx="7103080" cy="540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8867" tIns="66040" rIns="66040" bIns="66040" numCol="1" spcCol="1270" anchor="ctr" anchorCtr="0">
          <a:noAutofit/>
        </a:bodyPr>
        <a:lstStyle/>
        <a:p>
          <a:pPr lvl="0" algn="l" defTabSz="1155700">
            <a:lnSpc>
              <a:spcPct val="90000"/>
            </a:lnSpc>
            <a:spcBef>
              <a:spcPct val="0"/>
            </a:spcBef>
            <a:spcAft>
              <a:spcPct val="35000"/>
            </a:spcAft>
          </a:pPr>
          <a:r>
            <a:rPr lang="en-US" sz="2600" kern="1200" dirty="0" err="1"/>
            <a:t>sebagai</a:t>
          </a:r>
          <a:r>
            <a:rPr lang="en-US" sz="2600" kern="1200" dirty="0"/>
            <a:t> </a:t>
          </a:r>
          <a:r>
            <a:rPr lang="en-US" sz="2600" kern="1200" dirty="0" err="1"/>
            <a:t>Wawasan</a:t>
          </a:r>
          <a:r>
            <a:rPr lang="en-US" sz="2600" kern="1200" dirty="0"/>
            <a:t> </a:t>
          </a:r>
          <a:r>
            <a:rPr lang="en-US" sz="2600" kern="1200" dirty="0" err="1"/>
            <a:t>kewilayahan</a:t>
          </a:r>
          <a:endParaRPr lang="id-ID" sz="2600" kern="1200" dirty="0"/>
        </a:p>
      </dsp:txBody>
      <dsp:txXfrm>
        <a:off x="398867" y="2701808"/>
        <a:ext cx="7103080" cy="540305"/>
      </dsp:txXfrm>
    </dsp:sp>
    <dsp:sp modelId="{265CD2CB-73B3-48D8-BAF4-AC08823EF9AD}">
      <dsp:nvSpPr>
        <dsp:cNvPr id="0" name=""/>
        <dsp:cNvSpPr/>
      </dsp:nvSpPr>
      <dsp:spPr>
        <a:xfrm>
          <a:off x="61176" y="2634270"/>
          <a:ext cx="675381" cy="67538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8A089F-494D-4C9D-B2B6-C5F9614EFB55}" type="datetimeFigureOut">
              <a:rPr lang="id-ID" smtClean="0"/>
              <a:t>20/04/2020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AD8B10B-4760-4A6B-AE12-F764F4EC8A77}" type="slidenum">
              <a:rPr lang="id-ID" smtClean="0"/>
              <a:t>‹#›</a:t>
            </a:fld>
            <a:endParaRPr lang="id-ID"/>
          </a:p>
        </p:txBody>
      </p:sp>
    </p:spTree>
    <p:extLst>
      <p:ext uri="{BB962C8B-B14F-4D97-AF65-F5344CB8AC3E}">
        <p14:creationId xmlns:p14="http://schemas.microsoft.com/office/powerpoint/2010/main" val="62222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A089F-494D-4C9D-B2B6-C5F9614EFB55}" type="datetimeFigureOut">
              <a:rPr lang="id-ID" smtClean="0"/>
              <a:t>20/04/2020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AD8B10B-4760-4A6B-AE12-F764F4EC8A77}" type="slidenum">
              <a:rPr lang="id-ID" smtClean="0"/>
              <a:t>‹#›</a:t>
            </a:fld>
            <a:endParaRPr lang="id-ID"/>
          </a:p>
        </p:txBody>
      </p:sp>
    </p:spTree>
    <p:extLst>
      <p:ext uri="{BB962C8B-B14F-4D97-AF65-F5344CB8AC3E}">
        <p14:creationId xmlns:p14="http://schemas.microsoft.com/office/powerpoint/2010/main" val="147623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A089F-494D-4C9D-B2B6-C5F9614EFB55}" type="datetimeFigureOut">
              <a:rPr lang="id-ID" smtClean="0"/>
              <a:t>20/04/2020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AD8B10B-4760-4A6B-AE12-F764F4EC8A77}" type="slidenum">
              <a:rPr lang="id-ID" smtClean="0"/>
              <a:t>‹#›</a:t>
            </a:fld>
            <a:endParaRPr lang="id-ID"/>
          </a:p>
        </p:txBody>
      </p:sp>
    </p:spTree>
    <p:extLst>
      <p:ext uri="{BB962C8B-B14F-4D97-AF65-F5344CB8AC3E}">
        <p14:creationId xmlns:p14="http://schemas.microsoft.com/office/powerpoint/2010/main" val="175722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A089F-494D-4C9D-B2B6-C5F9614EFB55}" type="datetimeFigureOut">
              <a:rPr lang="id-ID" smtClean="0"/>
              <a:t>20/04/2020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AD8B10B-4760-4A6B-AE12-F764F4EC8A77}" type="slidenum">
              <a:rPr lang="id-ID" smtClean="0"/>
              <a:t>‹#›</a:t>
            </a:fld>
            <a:endParaRPr lang="id-ID"/>
          </a:p>
        </p:txBody>
      </p:sp>
    </p:spTree>
    <p:extLst>
      <p:ext uri="{BB962C8B-B14F-4D97-AF65-F5344CB8AC3E}">
        <p14:creationId xmlns:p14="http://schemas.microsoft.com/office/powerpoint/2010/main" val="299775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68A089F-494D-4C9D-B2B6-C5F9614EFB55}" type="datetimeFigureOut">
              <a:rPr lang="id-ID" smtClean="0"/>
              <a:t>20/04/2020</a:t>
            </a:fld>
            <a:endParaRPr lang="id-ID"/>
          </a:p>
        </p:txBody>
      </p:sp>
      <p:sp>
        <p:nvSpPr>
          <p:cNvPr id="5" name="Footer Placeholder 4"/>
          <p:cNvSpPr>
            <a:spLocks noGrp="1"/>
          </p:cNvSpPr>
          <p:nvPr>
            <p:ph type="ftr" sz="quarter" idx="11"/>
          </p:nvPr>
        </p:nvSpPr>
        <p:spPr>
          <a:xfrm>
            <a:off x="2182708" y="6272784"/>
            <a:ext cx="6327648" cy="365125"/>
          </a:xfrm>
        </p:spPr>
        <p:txBody>
          <a:bodyPr/>
          <a:lstStyle/>
          <a:p>
            <a:endParaRPr lang="id-ID"/>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AD8B10B-4760-4A6B-AE12-F764F4EC8A77}" type="slidenum">
              <a:rPr lang="id-ID" smtClean="0"/>
              <a:t>‹#›</a:t>
            </a:fld>
            <a:endParaRPr lang="id-ID"/>
          </a:p>
        </p:txBody>
      </p:sp>
    </p:spTree>
    <p:extLst>
      <p:ext uri="{BB962C8B-B14F-4D97-AF65-F5344CB8AC3E}">
        <p14:creationId xmlns:p14="http://schemas.microsoft.com/office/powerpoint/2010/main" val="176036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8A089F-494D-4C9D-B2B6-C5F9614EFB55}" type="datetimeFigureOut">
              <a:rPr lang="id-ID" smtClean="0"/>
              <a:t>20/04/2020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AD8B10B-4760-4A6B-AE12-F764F4EC8A77}" type="slidenum">
              <a:rPr lang="id-ID" smtClean="0"/>
              <a:t>‹#›</a:t>
            </a:fld>
            <a:endParaRPr lang="id-ID"/>
          </a:p>
        </p:txBody>
      </p:sp>
    </p:spTree>
    <p:extLst>
      <p:ext uri="{BB962C8B-B14F-4D97-AF65-F5344CB8AC3E}">
        <p14:creationId xmlns:p14="http://schemas.microsoft.com/office/powerpoint/2010/main" val="121559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8A089F-494D-4C9D-B2B6-C5F9614EFB55}" type="datetimeFigureOut">
              <a:rPr lang="id-ID" smtClean="0"/>
              <a:t>20/04/2020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AD8B10B-4760-4A6B-AE12-F764F4EC8A77}" type="slidenum">
              <a:rPr lang="id-ID" smtClean="0"/>
              <a:t>‹#›</a:t>
            </a:fld>
            <a:endParaRPr lang="id-ID"/>
          </a:p>
        </p:txBody>
      </p:sp>
    </p:spTree>
    <p:extLst>
      <p:ext uri="{BB962C8B-B14F-4D97-AF65-F5344CB8AC3E}">
        <p14:creationId xmlns:p14="http://schemas.microsoft.com/office/powerpoint/2010/main" val="291084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8A089F-494D-4C9D-B2B6-C5F9614EFB55}" type="datetimeFigureOut">
              <a:rPr lang="id-ID" smtClean="0"/>
              <a:t>20/04/2020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AD8B10B-4760-4A6B-AE12-F764F4EC8A77}" type="slidenum">
              <a:rPr lang="id-ID" smtClean="0"/>
              <a:t>‹#›</a:t>
            </a:fld>
            <a:endParaRPr lang="id-ID"/>
          </a:p>
        </p:txBody>
      </p:sp>
    </p:spTree>
    <p:extLst>
      <p:ext uri="{BB962C8B-B14F-4D97-AF65-F5344CB8AC3E}">
        <p14:creationId xmlns:p14="http://schemas.microsoft.com/office/powerpoint/2010/main" val="305328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A089F-494D-4C9D-B2B6-C5F9614EFB55}" type="datetimeFigureOut">
              <a:rPr lang="id-ID" smtClean="0"/>
              <a:t>20/04/2020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AD8B10B-4760-4A6B-AE12-F764F4EC8A77}" type="slidenum">
              <a:rPr lang="id-ID" smtClean="0"/>
              <a:t>‹#›</a:t>
            </a:fld>
            <a:endParaRPr lang="id-ID"/>
          </a:p>
        </p:txBody>
      </p:sp>
    </p:spTree>
    <p:extLst>
      <p:ext uri="{BB962C8B-B14F-4D97-AF65-F5344CB8AC3E}">
        <p14:creationId xmlns:p14="http://schemas.microsoft.com/office/powerpoint/2010/main" val="122250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8A089F-494D-4C9D-B2B6-C5F9614EFB55}" type="datetimeFigureOut">
              <a:rPr lang="id-ID" smtClean="0"/>
              <a:t>20/04/2020</a:t>
            </a:fld>
            <a:endParaRPr lang="id-ID"/>
          </a:p>
        </p:txBody>
      </p:sp>
      <p:sp>
        <p:nvSpPr>
          <p:cNvPr id="6" name="Footer Placeholder 5"/>
          <p:cNvSpPr>
            <a:spLocks noGrp="1"/>
          </p:cNvSpPr>
          <p:nvPr>
            <p:ph type="ftr" sz="quarter" idx="11"/>
          </p:nvPr>
        </p:nvSpPr>
        <p:spPr/>
        <p:txBody>
          <a:bodyPr/>
          <a:lstStyle/>
          <a:p>
            <a:endParaRPr lang="id-ID"/>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AD8B10B-4760-4A6B-AE12-F764F4EC8A77}" type="slidenum">
              <a:rPr lang="id-ID" smtClean="0"/>
              <a:t>‹#›</a:t>
            </a:fld>
            <a:endParaRPr lang="id-ID"/>
          </a:p>
        </p:txBody>
      </p:sp>
    </p:spTree>
    <p:extLst>
      <p:ext uri="{BB962C8B-B14F-4D97-AF65-F5344CB8AC3E}">
        <p14:creationId xmlns:p14="http://schemas.microsoft.com/office/powerpoint/2010/main" val="101875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8A089F-494D-4C9D-B2B6-C5F9614EFB55}" type="datetimeFigureOut">
              <a:rPr lang="id-ID" smtClean="0"/>
              <a:t>20/04/2020</a:t>
            </a:fld>
            <a:endParaRPr lang="id-ID"/>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AD8B10B-4760-4A6B-AE12-F764F4EC8A77}" type="slidenum">
              <a:rPr lang="id-ID" smtClean="0"/>
              <a:t>‹#›</a:t>
            </a:fld>
            <a:endParaRPr lang="id-ID"/>
          </a:p>
        </p:txBody>
      </p:sp>
    </p:spTree>
    <p:extLst>
      <p:ext uri="{BB962C8B-B14F-4D97-AF65-F5344CB8AC3E}">
        <p14:creationId xmlns:p14="http://schemas.microsoft.com/office/powerpoint/2010/main" val="361909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68A089F-494D-4C9D-B2B6-C5F9614EFB55}" type="datetimeFigureOut">
              <a:rPr lang="id-ID" smtClean="0"/>
              <a:t>20/04/2020</a:t>
            </a:fld>
            <a:endParaRPr lang="id-ID"/>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id-ID"/>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AD8B10B-4760-4A6B-AE12-F764F4EC8A77}" type="slidenum">
              <a:rPr lang="id-ID" smtClean="0"/>
              <a:t>‹#›</a:t>
            </a:fld>
            <a:endParaRPr lang="id-ID"/>
          </a:p>
        </p:txBody>
      </p:sp>
    </p:spTree>
    <p:extLst>
      <p:ext uri="{BB962C8B-B14F-4D97-AF65-F5344CB8AC3E}">
        <p14:creationId xmlns:p14="http://schemas.microsoft.com/office/powerpoint/2010/main" val="4131608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840EBF-4BFE-41E7-AE3A-3DE94C8C8E54}"/>
              </a:ext>
            </a:extLst>
          </p:cNvPr>
          <p:cNvSpPr>
            <a:spLocks noGrp="1"/>
          </p:cNvSpPr>
          <p:nvPr>
            <p:ph type="ctrTitle"/>
          </p:nvPr>
        </p:nvSpPr>
        <p:spPr/>
        <p:txBody>
          <a:bodyPr/>
          <a:lstStyle/>
          <a:p>
            <a:r>
              <a:rPr lang="en-US"/>
              <a:t>TUGAS KELOMPOK 8</a:t>
            </a:r>
            <a:br>
              <a:rPr lang="en-US"/>
            </a:br>
            <a:r>
              <a:rPr lang="en-US"/>
              <a:t>PKN</a:t>
            </a:r>
            <a:endParaRPr lang="id-ID" dirty="0"/>
          </a:p>
        </p:txBody>
      </p:sp>
      <p:sp>
        <p:nvSpPr>
          <p:cNvPr id="3" name="Subtitle 2">
            <a:extLst>
              <a:ext uri="{FF2B5EF4-FFF2-40B4-BE49-F238E27FC236}">
                <a16:creationId xmlns:a16="http://schemas.microsoft.com/office/drawing/2014/main" xmlns="" id="{56EF5ADE-9F8B-421B-81E0-6270011D54B2}"/>
              </a:ext>
            </a:extLst>
          </p:cNvPr>
          <p:cNvSpPr>
            <a:spLocks noGrp="1"/>
          </p:cNvSpPr>
          <p:nvPr>
            <p:ph type="subTitle" idx="1"/>
          </p:nvPr>
        </p:nvSpPr>
        <p:spPr>
          <a:xfrm>
            <a:off x="1051560" y="4570353"/>
            <a:ext cx="8098866" cy="1069848"/>
          </a:xfrm>
        </p:spPr>
        <p:txBody>
          <a:bodyPr>
            <a:normAutofit/>
          </a:bodyPr>
          <a:lstStyle/>
          <a:p>
            <a:r>
              <a:rPr lang="sv-SE" sz="2800" dirty="0"/>
              <a:t>Wawasan Nusantara Sebagai Konsepsi Dan Pandangan Kolektif Bangsa Indonesia</a:t>
            </a:r>
            <a:endParaRPr lang="id-ID" sz="2800" dirty="0"/>
          </a:p>
        </p:txBody>
      </p:sp>
    </p:spTree>
    <p:extLst>
      <p:ext uri="{BB962C8B-B14F-4D97-AF65-F5344CB8AC3E}">
        <p14:creationId xmlns:p14="http://schemas.microsoft.com/office/powerpoint/2010/main" val="265474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850" y="413325"/>
            <a:ext cx="11101589" cy="5909310"/>
          </a:xfrm>
          <a:prstGeom prst="rect">
            <a:avLst/>
          </a:prstGeom>
        </p:spPr>
        <p:txBody>
          <a:bodyPr wrap="square">
            <a:spAutoFit/>
          </a:bodyPr>
          <a:lstStyle/>
          <a:p>
            <a:r>
              <a:rPr lang="en-US" dirty="0" err="1"/>
              <a:t>Secara</a:t>
            </a:r>
            <a:r>
              <a:rPr lang="en-US" dirty="0"/>
              <a:t> detail, </a:t>
            </a:r>
            <a:r>
              <a:rPr lang="en-US" dirty="0" err="1"/>
              <a:t>fungsi</a:t>
            </a:r>
            <a:r>
              <a:rPr lang="en-US" dirty="0"/>
              <a:t> </a:t>
            </a:r>
            <a:r>
              <a:rPr lang="en-US" dirty="0" err="1"/>
              <a:t>Wawasan</a:t>
            </a:r>
            <a:r>
              <a:rPr lang="en-US" dirty="0"/>
              <a:t> Nusantara </a:t>
            </a:r>
            <a:r>
              <a:rPr lang="en-US" dirty="0" err="1"/>
              <a:t>bagi</a:t>
            </a:r>
            <a:r>
              <a:rPr lang="en-US" dirty="0"/>
              <a:t> </a:t>
            </a:r>
            <a:r>
              <a:rPr lang="en-US" dirty="0" err="1"/>
              <a:t>keberlangsungan</a:t>
            </a:r>
            <a:r>
              <a:rPr lang="en-US" dirty="0"/>
              <a:t> </a:t>
            </a:r>
            <a:r>
              <a:rPr lang="en-US" dirty="0" err="1"/>
              <a:t>hidup</a:t>
            </a:r>
            <a:r>
              <a:rPr lang="en-US" dirty="0"/>
              <a:t> </a:t>
            </a:r>
            <a:r>
              <a:rPr lang="en-US" dirty="0" err="1"/>
              <a:t>berbangsa</a:t>
            </a:r>
            <a:r>
              <a:rPr lang="en-US" dirty="0"/>
              <a:t> </a:t>
            </a:r>
            <a:r>
              <a:rPr lang="en-US" dirty="0" err="1"/>
              <a:t>dan</a:t>
            </a:r>
            <a:r>
              <a:rPr lang="en-US" dirty="0"/>
              <a:t> </a:t>
            </a:r>
            <a:r>
              <a:rPr lang="en-US" dirty="0" err="1"/>
              <a:t>bernegara</a:t>
            </a:r>
            <a:r>
              <a:rPr lang="en-US" dirty="0"/>
              <a:t> </a:t>
            </a:r>
            <a:r>
              <a:rPr lang="en-US" dirty="0" err="1"/>
              <a:t>adalah</a:t>
            </a:r>
            <a:r>
              <a:rPr lang="en-US" dirty="0"/>
              <a:t>: </a:t>
            </a:r>
          </a:p>
          <a:p>
            <a:r>
              <a:rPr lang="en-US" dirty="0"/>
              <a:t>1. </a:t>
            </a:r>
            <a:r>
              <a:rPr lang="en-US" dirty="0" err="1"/>
              <a:t>Konsepsi</a:t>
            </a:r>
            <a:r>
              <a:rPr lang="en-US" dirty="0"/>
              <a:t> </a:t>
            </a:r>
            <a:r>
              <a:rPr lang="en-US" dirty="0" err="1"/>
              <a:t>ketahanan</a:t>
            </a:r>
            <a:r>
              <a:rPr lang="en-US" dirty="0"/>
              <a:t> </a:t>
            </a:r>
            <a:r>
              <a:rPr lang="en-US" dirty="0" err="1"/>
              <a:t>nasional</a:t>
            </a:r>
            <a:r>
              <a:rPr lang="en-US" dirty="0"/>
              <a:t>, </a:t>
            </a:r>
            <a:r>
              <a:rPr lang="en-US" dirty="0" err="1"/>
              <a:t>yaitu</a:t>
            </a:r>
            <a:r>
              <a:rPr lang="en-US" dirty="0"/>
              <a:t> </a:t>
            </a:r>
            <a:r>
              <a:rPr lang="en-US" dirty="0" err="1"/>
              <a:t>sebagai</a:t>
            </a:r>
            <a:r>
              <a:rPr lang="en-US" dirty="0"/>
              <a:t> </a:t>
            </a:r>
            <a:r>
              <a:rPr lang="en-US" dirty="0" smtClean="0"/>
              <a:t> </a:t>
            </a:r>
            <a:r>
              <a:rPr lang="en-US" dirty="0" err="1"/>
              <a:t>konsep</a:t>
            </a:r>
            <a:r>
              <a:rPr lang="en-US" dirty="0"/>
              <a:t> </a:t>
            </a:r>
            <a:r>
              <a:rPr lang="en-US" dirty="0" err="1"/>
              <a:t>pembangunan</a:t>
            </a:r>
            <a:r>
              <a:rPr lang="en-US" dirty="0"/>
              <a:t> </a:t>
            </a:r>
            <a:r>
              <a:rPr lang="en-US" dirty="0" err="1"/>
              <a:t>nasional</a:t>
            </a:r>
            <a:r>
              <a:rPr lang="en-US" dirty="0"/>
              <a:t>, </a:t>
            </a:r>
            <a:r>
              <a:rPr lang="en-US" dirty="0" err="1"/>
              <a:t>pertahanan</a:t>
            </a:r>
            <a:r>
              <a:rPr lang="en-US" dirty="0"/>
              <a:t>  </a:t>
            </a:r>
          </a:p>
          <a:p>
            <a:r>
              <a:rPr lang="en-US" dirty="0"/>
              <a:t>    </a:t>
            </a:r>
            <a:r>
              <a:rPr lang="en-US" dirty="0" err="1"/>
              <a:t>keamanan</a:t>
            </a:r>
            <a:r>
              <a:rPr lang="en-US" dirty="0"/>
              <a:t>, </a:t>
            </a:r>
            <a:r>
              <a:rPr lang="en-US" dirty="0" err="1"/>
              <a:t>serta</a:t>
            </a:r>
            <a:r>
              <a:rPr lang="en-US" dirty="0"/>
              <a:t> </a:t>
            </a:r>
            <a:r>
              <a:rPr lang="en-US" dirty="0" err="1"/>
              <a:t>kewilayahan</a:t>
            </a:r>
            <a:r>
              <a:rPr lang="en-US" dirty="0"/>
              <a:t>. </a:t>
            </a:r>
          </a:p>
          <a:p>
            <a:r>
              <a:rPr lang="en-US" dirty="0"/>
              <a:t>2. </a:t>
            </a:r>
            <a:r>
              <a:rPr lang="en-US" dirty="0" err="1"/>
              <a:t>Wawasan</a:t>
            </a:r>
            <a:r>
              <a:rPr lang="en-US" dirty="0"/>
              <a:t> </a:t>
            </a:r>
            <a:r>
              <a:rPr lang="en-US" dirty="0" err="1"/>
              <a:t>dalam</a:t>
            </a:r>
            <a:r>
              <a:rPr lang="en-US" dirty="0"/>
              <a:t> </a:t>
            </a:r>
            <a:r>
              <a:rPr lang="en-US" dirty="0" err="1"/>
              <a:t>pembangunan</a:t>
            </a:r>
            <a:r>
              <a:rPr lang="en-US" dirty="0"/>
              <a:t> </a:t>
            </a:r>
            <a:r>
              <a:rPr lang="en-US" dirty="0" err="1"/>
              <a:t>dalam</a:t>
            </a:r>
            <a:r>
              <a:rPr lang="en-US" dirty="0"/>
              <a:t> </a:t>
            </a:r>
            <a:r>
              <a:rPr lang="en-US" dirty="0" err="1"/>
              <a:t>cakupan</a:t>
            </a:r>
            <a:r>
              <a:rPr lang="en-US" dirty="0"/>
              <a:t> </a:t>
            </a:r>
            <a:r>
              <a:rPr lang="en-US" dirty="0" err="1" smtClean="0"/>
              <a:t>kesatuan</a:t>
            </a:r>
            <a:r>
              <a:rPr lang="en-US" dirty="0" smtClean="0"/>
              <a:t> </a:t>
            </a:r>
            <a:r>
              <a:rPr lang="en-US" dirty="0" err="1"/>
              <a:t>politik</a:t>
            </a:r>
            <a:r>
              <a:rPr lang="en-US" dirty="0"/>
              <a:t>, </a:t>
            </a:r>
            <a:r>
              <a:rPr lang="en-US" dirty="0" err="1"/>
              <a:t>sosial</a:t>
            </a:r>
            <a:r>
              <a:rPr lang="en-US" dirty="0"/>
              <a:t> </a:t>
            </a:r>
            <a:r>
              <a:rPr lang="en-US" dirty="0" err="1"/>
              <a:t>ekonomi</a:t>
            </a:r>
            <a:r>
              <a:rPr lang="en-US" dirty="0"/>
              <a:t>, </a:t>
            </a:r>
            <a:r>
              <a:rPr lang="en-US" dirty="0" err="1"/>
              <a:t>ekonomi</a:t>
            </a:r>
            <a:r>
              <a:rPr lang="en-US" dirty="0"/>
              <a:t>,   </a:t>
            </a:r>
          </a:p>
          <a:p>
            <a:r>
              <a:rPr lang="en-US" dirty="0"/>
              <a:t>    </a:t>
            </a:r>
            <a:r>
              <a:rPr lang="en-US" dirty="0" err="1"/>
              <a:t>pertahanan</a:t>
            </a:r>
            <a:r>
              <a:rPr lang="en-US" dirty="0"/>
              <a:t> </a:t>
            </a:r>
            <a:r>
              <a:rPr lang="en-US" dirty="0" err="1"/>
              <a:t>keamanan</a:t>
            </a:r>
            <a:r>
              <a:rPr lang="en-US" dirty="0"/>
              <a:t>, </a:t>
            </a:r>
            <a:r>
              <a:rPr lang="en-US" dirty="0" err="1"/>
              <a:t>dan</a:t>
            </a:r>
            <a:r>
              <a:rPr lang="en-US" dirty="0"/>
              <a:t> </a:t>
            </a:r>
            <a:r>
              <a:rPr lang="en-US" dirty="0" err="1"/>
              <a:t>sosial</a:t>
            </a:r>
            <a:r>
              <a:rPr lang="en-US" dirty="0"/>
              <a:t> </a:t>
            </a:r>
            <a:r>
              <a:rPr lang="en-US" dirty="0" err="1"/>
              <a:t>politik</a:t>
            </a:r>
            <a:r>
              <a:rPr lang="en-US" dirty="0"/>
              <a:t>. </a:t>
            </a:r>
          </a:p>
          <a:p>
            <a:r>
              <a:rPr lang="en-US" dirty="0"/>
              <a:t>3. </a:t>
            </a:r>
            <a:r>
              <a:rPr lang="en-US" dirty="0" err="1"/>
              <a:t>wawasan</a:t>
            </a:r>
            <a:r>
              <a:rPr lang="en-US" dirty="0"/>
              <a:t> </a:t>
            </a:r>
            <a:r>
              <a:rPr lang="en-US" dirty="0" err="1"/>
              <a:t>pertahanan</a:t>
            </a:r>
            <a:r>
              <a:rPr lang="en-US" dirty="0"/>
              <a:t> </a:t>
            </a:r>
            <a:r>
              <a:rPr lang="en-US" dirty="0" err="1"/>
              <a:t>dan</a:t>
            </a:r>
            <a:r>
              <a:rPr lang="en-US" dirty="0"/>
              <a:t> </a:t>
            </a:r>
            <a:r>
              <a:rPr lang="en-US" dirty="0" err="1"/>
              <a:t>keamanan</a:t>
            </a:r>
            <a:r>
              <a:rPr lang="en-US" dirty="0"/>
              <a:t> </a:t>
            </a:r>
            <a:r>
              <a:rPr lang="en-US" dirty="0" err="1"/>
              <a:t>negara</a:t>
            </a:r>
            <a:r>
              <a:rPr lang="en-US" dirty="0"/>
              <a:t> </a:t>
            </a:r>
            <a:r>
              <a:rPr lang="en-US" dirty="0" err="1" smtClean="0"/>
              <a:t>adalah</a:t>
            </a:r>
            <a:r>
              <a:rPr lang="en-US" dirty="0" smtClean="0"/>
              <a:t> </a:t>
            </a:r>
            <a:r>
              <a:rPr lang="en-US" dirty="0" err="1"/>
              <a:t>pandangan</a:t>
            </a:r>
            <a:r>
              <a:rPr lang="en-US" dirty="0"/>
              <a:t> </a:t>
            </a:r>
            <a:r>
              <a:rPr lang="en-US" dirty="0" err="1"/>
              <a:t>geopolitik</a:t>
            </a:r>
            <a:r>
              <a:rPr lang="en-US" dirty="0"/>
              <a:t> Indonesia di </a:t>
            </a:r>
            <a:r>
              <a:rPr lang="en-US" dirty="0" err="1"/>
              <a:t>dalam</a:t>
            </a:r>
            <a:r>
              <a:rPr lang="en-US" dirty="0"/>
              <a:t> </a:t>
            </a:r>
            <a:r>
              <a:rPr lang="en-US" dirty="0" err="1" smtClean="0"/>
              <a:t>Iingkup</a:t>
            </a:r>
            <a:r>
              <a:rPr lang="en-US" dirty="0" smtClean="0"/>
              <a:t> </a:t>
            </a:r>
            <a:r>
              <a:rPr lang="en-US" dirty="0" err="1"/>
              <a:t>tanah</a:t>
            </a:r>
            <a:r>
              <a:rPr lang="en-US" dirty="0"/>
              <a:t> air Indonesia </a:t>
            </a:r>
            <a:r>
              <a:rPr lang="en-US" dirty="0" err="1"/>
              <a:t>sebagai</a:t>
            </a:r>
            <a:r>
              <a:rPr lang="en-US" dirty="0"/>
              <a:t> </a:t>
            </a:r>
            <a:r>
              <a:rPr lang="en-US" dirty="0" err="1"/>
              <a:t>kesatuan</a:t>
            </a:r>
            <a:r>
              <a:rPr lang="en-US" dirty="0"/>
              <a:t> </a:t>
            </a:r>
            <a:r>
              <a:rPr lang="en-US" dirty="0" smtClean="0"/>
              <a:t>yang </a:t>
            </a:r>
            <a:r>
              <a:rPr lang="en-US" dirty="0" err="1"/>
              <a:t>meliputi</a:t>
            </a:r>
            <a:r>
              <a:rPr lang="en-US" dirty="0"/>
              <a:t> </a:t>
            </a:r>
            <a:r>
              <a:rPr lang="en-US" dirty="0" err="1"/>
              <a:t>wilayah</a:t>
            </a:r>
            <a:r>
              <a:rPr lang="en-US" dirty="0"/>
              <a:t> </a:t>
            </a:r>
            <a:r>
              <a:rPr lang="en-US" dirty="0" err="1"/>
              <a:t>dan</a:t>
            </a:r>
            <a:r>
              <a:rPr lang="en-US" dirty="0"/>
              <a:t> </a:t>
            </a:r>
            <a:r>
              <a:rPr lang="en-US" dirty="0" err="1"/>
              <a:t>seluruh</a:t>
            </a:r>
            <a:r>
              <a:rPr lang="en-US" dirty="0"/>
              <a:t> </a:t>
            </a:r>
            <a:r>
              <a:rPr lang="en-US" dirty="0" err="1"/>
              <a:t>kekuatan</a:t>
            </a:r>
            <a:r>
              <a:rPr lang="en-US" dirty="0"/>
              <a:t> </a:t>
            </a:r>
            <a:r>
              <a:rPr lang="en-US" dirty="0" err="1" smtClean="0"/>
              <a:t>negara</a:t>
            </a:r>
            <a:r>
              <a:rPr lang="en-US" dirty="0" smtClean="0"/>
              <a:t> </a:t>
            </a:r>
            <a:r>
              <a:rPr lang="en-US" dirty="0" err="1"/>
              <a:t>ini</a:t>
            </a:r>
            <a:r>
              <a:rPr lang="en-US" dirty="0"/>
              <a:t>. </a:t>
            </a:r>
          </a:p>
          <a:p>
            <a:r>
              <a:rPr lang="en-US" dirty="0"/>
              <a:t>4. </a:t>
            </a:r>
            <a:r>
              <a:rPr lang="en-US" dirty="0" err="1"/>
              <a:t>Wawasan</a:t>
            </a:r>
            <a:r>
              <a:rPr lang="en-US" dirty="0"/>
              <a:t> </a:t>
            </a:r>
            <a:r>
              <a:rPr lang="en-US" dirty="0" err="1"/>
              <a:t>kewilayahan</a:t>
            </a:r>
            <a:r>
              <a:rPr lang="en-US" dirty="0"/>
              <a:t> </a:t>
            </a:r>
            <a:r>
              <a:rPr lang="en-US" dirty="0" err="1"/>
              <a:t>sehingga</a:t>
            </a:r>
            <a:r>
              <a:rPr lang="en-US" dirty="0"/>
              <a:t> </a:t>
            </a:r>
            <a:r>
              <a:rPr lang="en-US" dirty="0" err="1"/>
              <a:t>memiliki</a:t>
            </a:r>
            <a:r>
              <a:rPr lang="en-US" dirty="0"/>
              <a:t> </a:t>
            </a:r>
            <a:r>
              <a:rPr lang="en-US" dirty="0" err="1"/>
              <a:t>fungsi</a:t>
            </a:r>
            <a:r>
              <a:rPr lang="en-US" dirty="0"/>
              <a:t> </a:t>
            </a:r>
          </a:p>
          <a:p>
            <a:r>
              <a:rPr lang="en-US" dirty="0"/>
              <a:t>    </a:t>
            </a:r>
            <a:r>
              <a:rPr lang="en-US" dirty="0" err="1"/>
              <a:t>dalam</a:t>
            </a:r>
            <a:r>
              <a:rPr lang="en-US" dirty="0"/>
              <a:t> </a:t>
            </a:r>
            <a:r>
              <a:rPr lang="en-US" dirty="0" err="1"/>
              <a:t>pembatasan</a:t>
            </a:r>
            <a:r>
              <a:rPr lang="en-US" dirty="0"/>
              <a:t> </a:t>
            </a:r>
            <a:r>
              <a:rPr lang="en-US" dirty="0" err="1"/>
              <a:t>nasional</a:t>
            </a:r>
            <a:r>
              <a:rPr lang="en-US" dirty="0"/>
              <a:t>, </a:t>
            </a:r>
            <a:r>
              <a:rPr lang="en-US" dirty="0" err="1"/>
              <a:t>supaya</a:t>
            </a:r>
            <a:r>
              <a:rPr lang="en-US" dirty="0"/>
              <a:t> </a:t>
            </a:r>
            <a:r>
              <a:rPr lang="en-US" dirty="0" err="1"/>
              <a:t>tidak</a:t>
            </a:r>
            <a:r>
              <a:rPr lang="en-US" dirty="0"/>
              <a:t> </a:t>
            </a:r>
          </a:p>
          <a:p>
            <a:r>
              <a:rPr lang="en-US" dirty="0"/>
              <a:t>    </a:t>
            </a:r>
            <a:r>
              <a:rPr lang="en-US" dirty="0" err="1"/>
              <a:t>terjadi</a:t>
            </a:r>
            <a:r>
              <a:rPr lang="en-US" dirty="0"/>
              <a:t> </a:t>
            </a:r>
            <a:r>
              <a:rPr lang="en-US" dirty="0" err="1"/>
              <a:t>sengketa</a:t>
            </a:r>
            <a:r>
              <a:rPr lang="en-US" dirty="0"/>
              <a:t> </a:t>
            </a:r>
            <a:r>
              <a:rPr lang="en-US" dirty="0" err="1"/>
              <a:t>dengan</a:t>
            </a:r>
            <a:r>
              <a:rPr lang="en-US" dirty="0"/>
              <a:t> </a:t>
            </a:r>
            <a:r>
              <a:rPr lang="en-US" dirty="0" err="1"/>
              <a:t>negara</a:t>
            </a:r>
            <a:r>
              <a:rPr lang="en-US" dirty="0"/>
              <a:t> Iain. </a:t>
            </a:r>
            <a:endParaRPr lang="en-US" dirty="0" smtClean="0"/>
          </a:p>
          <a:p>
            <a:endParaRPr lang="en-US" dirty="0"/>
          </a:p>
          <a:p>
            <a:r>
              <a:rPr lang="en-US" dirty="0" err="1"/>
              <a:t>Berdasarkan</a:t>
            </a:r>
            <a:r>
              <a:rPr lang="en-US" dirty="0"/>
              <a:t> </a:t>
            </a:r>
            <a:r>
              <a:rPr lang="en-US" dirty="0" err="1"/>
              <a:t>berbagai</a:t>
            </a:r>
            <a:r>
              <a:rPr lang="en-US" dirty="0"/>
              <a:t> </a:t>
            </a:r>
            <a:r>
              <a:rPr lang="en-US" dirty="0" err="1"/>
              <a:t>pengertian</a:t>
            </a:r>
            <a:r>
              <a:rPr lang="en-US" dirty="0"/>
              <a:t> yang </a:t>
            </a:r>
            <a:r>
              <a:rPr lang="en-US" dirty="0" err="1"/>
              <a:t>telah</a:t>
            </a:r>
            <a:r>
              <a:rPr lang="en-US" dirty="0"/>
              <a:t> </a:t>
            </a:r>
            <a:r>
              <a:rPr lang="en-US" dirty="0" err="1"/>
              <a:t>disampaikan</a:t>
            </a:r>
            <a:r>
              <a:rPr lang="en-US" dirty="0"/>
              <a:t>, </a:t>
            </a:r>
            <a:r>
              <a:rPr lang="en-US" dirty="0" err="1"/>
              <a:t>fungsi</a:t>
            </a:r>
            <a:r>
              <a:rPr lang="en-US" dirty="0"/>
              <a:t> </a:t>
            </a:r>
            <a:r>
              <a:rPr lang="en-US" dirty="0" err="1"/>
              <a:t>wawasan</a:t>
            </a:r>
            <a:r>
              <a:rPr lang="en-US" dirty="0"/>
              <a:t> </a:t>
            </a:r>
            <a:r>
              <a:rPr lang="en-US" dirty="0" err="1"/>
              <a:t>nusantara</a:t>
            </a:r>
            <a:r>
              <a:rPr lang="en-US" dirty="0"/>
              <a:t> </a:t>
            </a:r>
            <a:r>
              <a:rPr lang="en-US" dirty="0" err="1"/>
              <a:t>adalah</a:t>
            </a:r>
            <a:r>
              <a:rPr lang="en-US" dirty="0"/>
              <a:t> </a:t>
            </a:r>
            <a:r>
              <a:rPr lang="en-US" dirty="0" err="1"/>
              <a:t>menjadi</a:t>
            </a:r>
            <a:r>
              <a:rPr lang="en-US" dirty="0"/>
              <a:t> </a:t>
            </a:r>
            <a:r>
              <a:rPr lang="en-US" dirty="0" err="1"/>
              <a:t>panduan</a:t>
            </a:r>
            <a:r>
              <a:rPr lang="en-US" dirty="0"/>
              <a:t>, </a:t>
            </a:r>
            <a:r>
              <a:rPr lang="en-US" dirty="0" err="1"/>
              <a:t>pedoman</a:t>
            </a:r>
            <a:r>
              <a:rPr lang="en-US" dirty="0"/>
              <a:t>, </a:t>
            </a:r>
            <a:r>
              <a:rPr lang="en-US" dirty="0" err="1"/>
              <a:t>acuan</a:t>
            </a:r>
            <a:r>
              <a:rPr lang="en-US" dirty="0"/>
              <a:t> </a:t>
            </a:r>
            <a:r>
              <a:rPr lang="en-US" dirty="0" err="1"/>
              <a:t>bagi</a:t>
            </a:r>
            <a:r>
              <a:rPr lang="en-US" dirty="0"/>
              <a:t> </a:t>
            </a:r>
            <a:r>
              <a:rPr lang="en-US" dirty="0" err="1"/>
              <a:t>bangsa</a:t>
            </a:r>
            <a:r>
              <a:rPr lang="en-US" dirty="0"/>
              <a:t> Indonesia </a:t>
            </a:r>
            <a:r>
              <a:rPr lang="en-US" dirty="0" err="1"/>
              <a:t>dalam</a:t>
            </a:r>
            <a:r>
              <a:rPr lang="en-US" dirty="0"/>
              <a:t> </a:t>
            </a:r>
            <a:r>
              <a:rPr lang="en-US" dirty="0" err="1"/>
              <a:t>kehidupan</a:t>
            </a:r>
            <a:r>
              <a:rPr lang="en-US" dirty="0"/>
              <a:t> </a:t>
            </a:r>
            <a:r>
              <a:rPr lang="en-US" dirty="0" err="1"/>
              <a:t>bernegara</a:t>
            </a:r>
            <a:r>
              <a:rPr lang="en-US" dirty="0"/>
              <a:t>.</a:t>
            </a:r>
          </a:p>
          <a:p>
            <a:endParaRPr lang="en-US" dirty="0"/>
          </a:p>
          <a:p>
            <a:r>
              <a:rPr lang="en-US" dirty="0"/>
              <a:t>Indonesia </a:t>
            </a:r>
            <a:r>
              <a:rPr lang="en-US" dirty="0" err="1"/>
              <a:t>memiliki</a:t>
            </a:r>
            <a:r>
              <a:rPr lang="en-US" dirty="0"/>
              <a:t> </a:t>
            </a:r>
            <a:r>
              <a:rPr lang="en-US" dirty="0" err="1"/>
              <a:t>kurang</a:t>
            </a:r>
            <a:r>
              <a:rPr lang="en-US" dirty="0"/>
              <a:t> </a:t>
            </a:r>
            <a:r>
              <a:rPr lang="en-US" dirty="0" err="1"/>
              <a:t>lebih</a:t>
            </a:r>
            <a:r>
              <a:rPr lang="en-US" dirty="0"/>
              <a:t> 17.508 </a:t>
            </a:r>
            <a:r>
              <a:rPr lang="en-US" dirty="0" err="1"/>
              <a:t>pulau</a:t>
            </a:r>
            <a:r>
              <a:rPr lang="en-US" dirty="0"/>
              <a:t> </a:t>
            </a:r>
            <a:r>
              <a:rPr lang="en-US" dirty="0" err="1"/>
              <a:t>dengan</a:t>
            </a:r>
            <a:r>
              <a:rPr lang="en-US" dirty="0"/>
              <a:t> </a:t>
            </a:r>
            <a:r>
              <a:rPr lang="en-US" dirty="0" err="1"/>
              <a:t>garis</a:t>
            </a:r>
            <a:r>
              <a:rPr lang="en-US" dirty="0"/>
              <a:t> </a:t>
            </a:r>
            <a:r>
              <a:rPr lang="en-US" dirty="0" err="1"/>
              <a:t>pantai</a:t>
            </a:r>
            <a:r>
              <a:rPr lang="en-US" dirty="0"/>
              <a:t> </a:t>
            </a:r>
            <a:r>
              <a:rPr lang="en-US" dirty="0" err="1"/>
              <a:t>kurang</a:t>
            </a:r>
            <a:r>
              <a:rPr lang="en-US" dirty="0"/>
              <a:t> </a:t>
            </a:r>
            <a:r>
              <a:rPr lang="en-US" dirty="0" err="1"/>
              <a:t>lebih</a:t>
            </a:r>
            <a:r>
              <a:rPr lang="en-US" dirty="0"/>
              <a:t> 81.000 </a:t>
            </a:r>
            <a:r>
              <a:rPr lang="en-US" dirty="0" smtClean="0"/>
              <a:t>km</a:t>
            </a:r>
            <a:endParaRPr lang="en-US" dirty="0"/>
          </a:p>
          <a:p>
            <a:r>
              <a:rPr lang="en-US" dirty="0"/>
              <a:t>Wilayah </a:t>
            </a:r>
            <a:r>
              <a:rPr lang="en-US" dirty="0" err="1"/>
              <a:t>nusantara</a:t>
            </a:r>
            <a:r>
              <a:rPr lang="en-US" dirty="0"/>
              <a:t> yang </a:t>
            </a:r>
            <a:r>
              <a:rPr lang="en-US" dirty="0" err="1"/>
              <a:t>terdiri</a:t>
            </a:r>
            <a:r>
              <a:rPr lang="en-US" dirty="0"/>
              <a:t> </a:t>
            </a:r>
            <a:r>
              <a:rPr lang="en-US" dirty="0" err="1"/>
              <a:t>dari</a:t>
            </a:r>
            <a:r>
              <a:rPr lang="en-US" dirty="0"/>
              <a:t> </a:t>
            </a:r>
            <a:r>
              <a:rPr lang="en-US" dirty="0" err="1"/>
              <a:t>gugusan</a:t>
            </a:r>
            <a:r>
              <a:rPr lang="en-US" dirty="0"/>
              <a:t> </a:t>
            </a:r>
            <a:r>
              <a:rPr lang="en-US" dirty="0" err="1"/>
              <a:t>dan</a:t>
            </a:r>
            <a:r>
              <a:rPr lang="en-US" dirty="0"/>
              <a:t> </a:t>
            </a:r>
            <a:r>
              <a:rPr lang="en-US" dirty="0" err="1"/>
              <a:t>berbagai</a:t>
            </a:r>
            <a:r>
              <a:rPr lang="en-US" dirty="0"/>
              <a:t> </a:t>
            </a:r>
            <a:r>
              <a:rPr lang="en-US" dirty="0" err="1"/>
              <a:t>pulau</a:t>
            </a:r>
            <a:r>
              <a:rPr lang="en-US" dirty="0"/>
              <a:t> </a:t>
            </a:r>
            <a:r>
              <a:rPr lang="en-US" dirty="0" err="1"/>
              <a:t>membentang</a:t>
            </a:r>
            <a:r>
              <a:rPr lang="en-US" dirty="0"/>
              <a:t> di </a:t>
            </a:r>
            <a:r>
              <a:rPr lang="en-US" dirty="0" err="1"/>
              <a:t>antara</a:t>
            </a:r>
            <a:r>
              <a:rPr lang="en-US" dirty="0"/>
              <a:t> </a:t>
            </a:r>
            <a:r>
              <a:rPr lang="en-US" dirty="0" err="1"/>
              <a:t>garis</a:t>
            </a:r>
            <a:r>
              <a:rPr lang="en-US" dirty="0"/>
              <a:t> </a:t>
            </a:r>
            <a:r>
              <a:rPr lang="en-US" dirty="0" err="1"/>
              <a:t>khatulistiwa</a:t>
            </a:r>
            <a:r>
              <a:rPr lang="en-US" dirty="0"/>
              <a:t> </a:t>
            </a:r>
            <a:r>
              <a:rPr lang="en-US" dirty="0" err="1"/>
              <a:t>merupakan</a:t>
            </a:r>
            <a:r>
              <a:rPr lang="en-US" dirty="0"/>
              <a:t> </a:t>
            </a:r>
            <a:r>
              <a:rPr lang="en-US" dirty="0" err="1"/>
              <a:t>negara</a:t>
            </a:r>
            <a:r>
              <a:rPr lang="en-US" dirty="0"/>
              <a:t> </a:t>
            </a:r>
            <a:r>
              <a:rPr lang="en-US" dirty="0" err="1"/>
              <a:t>kepulauan</a:t>
            </a:r>
            <a:r>
              <a:rPr lang="en-US" dirty="0"/>
              <a:t> </a:t>
            </a:r>
            <a:r>
              <a:rPr lang="en-US" dirty="0" err="1"/>
              <a:t>terbesar</a:t>
            </a:r>
            <a:r>
              <a:rPr lang="en-US" dirty="0"/>
              <a:t> di </a:t>
            </a:r>
            <a:r>
              <a:rPr lang="en-US" dirty="0" err="1"/>
              <a:t>dunia</a:t>
            </a:r>
            <a:r>
              <a:rPr lang="en-US" dirty="0"/>
              <a:t>. </a:t>
            </a:r>
            <a:r>
              <a:rPr lang="en-US" dirty="0" err="1"/>
              <a:t>Lebih</a:t>
            </a:r>
            <a:r>
              <a:rPr lang="en-US" dirty="0"/>
              <a:t> </a:t>
            </a:r>
            <a:r>
              <a:rPr lang="en-US" dirty="0" err="1"/>
              <a:t>dari</a:t>
            </a:r>
            <a:r>
              <a:rPr lang="en-US" dirty="0"/>
              <a:t> 200 </a:t>
            </a:r>
            <a:r>
              <a:rPr lang="en-US" dirty="0" err="1"/>
              <a:t>suku</a:t>
            </a:r>
            <a:r>
              <a:rPr lang="en-US" dirty="0"/>
              <a:t> </a:t>
            </a:r>
            <a:r>
              <a:rPr lang="en-US" dirty="0" err="1"/>
              <a:t>bangsa</a:t>
            </a:r>
            <a:r>
              <a:rPr lang="en-US" dirty="0"/>
              <a:t> </a:t>
            </a:r>
            <a:r>
              <a:rPr lang="en-US" dirty="0" err="1"/>
              <a:t>serta</a:t>
            </a:r>
            <a:r>
              <a:rPr lang="en-US" dirty="0"/>
              <a:t> </a:t>
            </a:r>
            <a:r>
              <a:rPr lang="en-US" dirty="0" err="1"/>
              <a:t>sumber</a:t>
            </a:r>
            <a:r>
              <a:rPr lang="en-US" dirty="0"/>
              <a:t> </a:t>
            </a:r>
            <a:r>
              <a:rPr lang="en-US" dirty="0" err="1"/>
              <a:t>alam</a:t>
            </a:r>
            <a:r>
              <a:rPr lang="en-US" dirty="0"/>
              <a:t> </a:t>
            </a:r>
            <a:r>
              <a:rPr lang="en-US" dirty="0" err="1"/>
              <a:t>dan</a:t>
            </a:r>
            <a:r>
              <a:rPr lang="en-US" dirty="0"/>
              <a:t> </a:t>
            </a:r>
            <a:r>
              <a:rPr lang="en-US" dirty="0" err="1"/>
              <a:t>budaya</a:t>
            </a:r>
            <a:r>
              <a:rPr lang="en-US" dirty="0"/>
              <a:t> yang kaya </a:t>
            </a:r>
            <a:r>
              <a:rPr lang="en-US" dirty="0" err="1"/>
              <a:t>menjadikan</a:t>
            </a:r>
            <a:r>
              <a:rPr lang="en-US" dirty="0"/>
              <a:t> Indonesia </a:t>
            </a:r>
            <a:r>
              <a:rPr lang="en-US" dirty="0" err="1"/>
              <a:t>sebagai</a:t>
            </a:r>
            <a:r>
              <a:rPr lang="en-US" dirty="0"/>
              <a:t> </a:t>
            </a:r>
            <a:r>
              <a:rPr lang="en-US" dirty="0" err="1"/>
              <a:t>negara</a:t>
            </a:r>
            <a:r>
              <a:rPr lang="en-US" dirty="0"/>
              <a:t> </a:t>
            </a:r>
            <a:r>
              <a:rPr lang="en-US" dirty="0" err="1"/>
              <a:t>besar</a:t>
            </a:r>
            <a:r>
              <a:rPr lang="en-US" dirty="0"/>
              <a:t> yang </a:t>
            </a:r>
            <a:r>
              <a:rPr lang="en-US" dirty="0" err="1"/>
              <a:t>harus</a:t>
            </a:r>
            <a:r>
              <a:rPr lang="en-US" dirty="0"/>
              <a:t> </a:t>
            </a:r>
            <a:r>
              <a:rPr lang="en-US" dirty="0" err="1"/>
              <a:t>kita</a:t>
            </a:r>
            <a:r>
              <a:rPr lang="en-US" dirty="0"/>
              <a:t> </a:t>
            </a:r>
            <a:r>
              <a:rPr lang="en-US" dirty="0" err="1"/>
              <a:t>jaga</a:t>
            </a:r>
            <a:r>
              <a:rPr lang="en-US" dirty="0"/>
              <a:t>.</a:t>
            </a:r>
          </a:p>
        </p:txBody>
      </p:sp>
    </p:spTree>
    <p:extLst>
      <p:ext uri="{BB962C8B-B14F-4D97-AF65-F5344CB8AC3E}">
        <p14:creationId xmlns:p14="http://schemas.microsoft.com/office/powerpoint/2010/main" val="95681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45D938-E076-45DB-8298-3D0DD59204FC}"/>
              </a:ext>
            </a:extLst>
          </p:cNvPr>
          <p:cNvSpPr>
            <a:spLocks noGrp="1"/>
          </p:cNvSpPr>
          <p:nvPr>
            <p:ph type="title"/>
          </p:nvPr>
        </p:nvSpPr>
        <p:spPr>
          <a:xfrm>
            <a:off x="1069848" y="138643"/>
            <a:ext cx="10058400" cy="1609344"/>
          </a:xfrm>
        </p:spPr>
        <p:txBody>
          <a:bodyPr/>
          <a:lstStyle/>
          <a:p>
            <a:r>
              <a:rPr lang="en-US" dirty="0"/>
              <a:t>c. </a:t>
            </a:r>
            <a:r>
              <a:rPr lang="en-US" dirty="0" err="1"/>
              <a:t>Unsur</a:t>
            </a:r>
            <a:r>
              <a:rPr lang="en-US" dirty="0"/>
              <a:t> </a:t>
            </a:r>
            <a:r>
              <a:rPr lang="en-US" dirty="0" err="1"/>
              <a:t>Wawasan</a:t>
            </a:r>
            <a:r>
              <a:rPr lang="en-US" dirty="0"/>
              <a:t> </a:t>
            </a:r>
            <a:r>
              <a:rPr lang="en-US" dirty="0" smtClean="0"/>
              <a:t>Nusantara</a:t>
            </a:r>
            <a:endParaRPr lang="id-ID" dirty="0"/>
          </a:p>
        </p:txBody>
      </p:sp>
      <p:sp>
        <p:nvSpPr>
          <p:cNvPr id="3" name="Content Placeholder 2">
            <a:extLst>
              <a:ext uri="{FF2B5EF4-FFF2-40B4-BE49-F238E27FC236}">
                <a16:creationId xmlns:a16="http://schemas.microsoft.com/office/drawing/2014/main" xmlns="" id="{B859DC63-0A46-4EE6-9685-E361BD5E27A1}"/>
              </a:ext>
            </a:extLst>
          </p:cNvPr>
          <p:cNvSpPr>
            <a:spLocks noGrp="1"/>
          </p:cNvSpPr>
          <p:nvPr>
            <p:ph idx="1"/>
          </p:nvPr>
        </p:nvSpPr>
        <p:spPr>
          <a:xfrm>
            <a:off x="849319" y="1970467"/>
            <a:ext cx="10278929" cy="3600675"/>
          </a:xfrm>
        </p:spPr>
        <p:txBody>
          <a:bodyPr>
            <a:noAutofit/>
          </a:bodyPr>
          <a:lstStyle/>
          <a:p>
            <a:pPr marL="0" indent="0">
              <a:buNone/>
            </a:pPr>
            <a:r>
              <a:rPr lang="id-ID" b="1" dirty="0"/>
              <a:t>Unsur wawasan Nusantara</a:t>
            </a:r>
            <a:r>
              <a:rPr lang="id-ID" dirty="0"/>
              <a:t> terdapat 3 unsur pokok wawasan </a:t>
            </a:r>
            <a:r>
              <a:rPr lang="id-ID" dirty="0" smtClean="0"/>
              <a:t>nusantara</a:t>
            </a:r>
            <a:r>
              <a:rPr lang="en-US" dirty="0" smtClean="0"/>
              <a:t>,</a:t>
            </a:r>
            <a:r>
              <a:rPr lang="id-ID" dirty="0" smtClean="0"/>
              <a:t> yaitu:</a:t>
            </a:r>
            <a:endParaRPr lang="en-US" dirty="0" smtClean="0"/>
          </a:p>
          <a:p>
            <a:r>
              <a:rPr lang="en-US" dirty="0" smtClean="0"/>
              <a:t>W</a:t>
            </a:r>
            <a:r>
              <a:rPr lang="id-ID" dirty="0" smtClean="0"/>
              <a:t>adah</a:t>
            </a:r>
            <a:r>
              <a:rPr lang="en-US" dirty="0" smtClean="0"/>
              <a:t> </a:t>
            </a:r>
            <a:r>
              <a:rPr lang="id-ID" dirty="0" smtClean="0"/>
              <a:t>(contour</a:t>
            </a:r>
            <a:r>
              <a:rPr lang="id-ID" dirty="0"/>
              <a:t>) </a:t>
            </a:r>
            <a:endParaRPr lang="en-US" dirty="0"/>
          </a:p>
          <a:p>
            <a:r>
              <a:rPr lang="en-US" dirty="0" smtClean="0"/>
              <a:t>I</a:t>
            </a:r>
            <a:r>
              <a:rPr lang="id-ID" dirty="0" smtClean="0"/>
              <a:t>si</a:t>
            </a:r>
            <a:r>
              <a:rPr lang="en-US" dirty="0" smtClean="0"/>
              <a:t> </a:t>
            </a:r>
            <a:r>
              <a:rPr lang="id-ID" dirty="0" smtClean="0"/>
              <a:t>(content</a:t>
            </a:r>
            <a:r>
              <a:rPr lang="id-ID" dirty="0"/>
              <a:t>) </a:t>
            </a:r>
            <a:r>
              <a:rPr lang="id-ID" dirty="0" smtClean="0"/>
              <a:t>dan</a:t>
            </a:r>
            <a:r>
              <a:rPr lang="en-US" dirty="0" smtClean="0"/>
              <a:t> </a:t>
            </a:r>
          </a:p>
          <a:p>
            <a:r>
              <a:rPr lang="en-US" dirty="0" smtClean="0"/>
              <a:t>T</a:t>
            </a:r>
            <a:r>
              <a:rPr lang="id-ID" dirty="0" smtClean="0"/>
              <a:t>ata </a:t>
            </a:r>
            <a:r>
              <a:rPr lang="id-ID" dirty="0"/>
              <a:t>laku (conduct</a:t>
            </a:r>
            <a:r>
              <a:rPr lang="id-ID" dirty="0" smtClean="0"/>
              <a:t>)</a:t>
            </a:r>
            <a:r>
              <a:rPr lang="en-US" dirty="0" smtClean="0"/>
              <a:t> </a:t>
            </a:r>
            <a:r>
              <a:rPr lang="id-ID" dirty="0" smtClean="0"/>
              <a:t>.</a:t>
            </a:r>
            <a:endParaRPr lang="en-US" dirty="0" smtClean="0"/>
          </a:p>
          <a:p>
            <a:endParaRPr lang="en-US" dirty="0" smtClean="0"/>
          </a:p>
        </p:txBody>
      </p:sp>
    </p:spTree>
    <p:extLst>
      <p:ext uri="{BB962C8B-B14F-4D97-AF65-F5344CB8AC3E}">
        <p14:creationId xmlns:p14="http://schemas.microsoft.com/office/powerpoint/2010/main" val="257068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a:t>
            </a:r>
            <a:r>
              <a:rPr lang="en-US" dirty="0" err="1" smtClean="0"/>
              <a:t>Wadah</a:t>
            </a:r>
            <a:r>
              <a:rPr lang="en-US" dirty="0" smtClean="0"/>
              <a:t> ( contour ) </a:t>
            </a:r>
            <a:r>
              <a:rPr lang="en-US" dirty="0"/>
              <a:t/>
            </a:r>
            <a:br>
              <a:rPr lang="en-US" dirty="0"/>
            </a:br>
            <a:endParaRPr lang="en-US" dirty="0"/>
          </a:p>
        </p:txBody>
      </p:sp>
      <p:sp>
        <p:nvSpPr>
          <p:cNvPr id="3" name="Rectangle 2"/>
          <p:cNvSpPr/>
          <p:nvPr/>
        </p:nvSpPr>
        <p:spPr>
          <a:xfrm>
            <a:off x="1069847" y="1643773"/>
            <a:ext cx="10534017" cy="2862322"/>
          </a:xfrm>
          <a:prstGeom prst="rect">
            <a:avLst/>
          </a:prstGeom>
        </p:spPr>
        <p:txBody>
          <a:bodyPr wrap="square">
            <a:spAutoFit/>
          </a:bodyPr>
          <a:lstStyle/>
          <a:p>
            <a:r>
              <a:rPr lang="en-US" dirty="0" err="1" smtClean="0"/>
              <a:t>Wadah</a:t>
            </a:r>
            <a:r>
              <a:rPr lang="en-US" dirty="0" smtClean="0"/>
              <a:t> </a:t>
            </a:r>
            <a:r>
              <a:rPr lang="en-US" dirty="0"/>
              <a:t>(Contour) </a:t>
            </a:r>
            <a:r>
              <a:rPr lang="en-US" dirty="0" err="1"/>
              <a:t>adalah</a:t>
            </a:r>
            <a:r>
              <a:rPr lang="en-US" dirty="0"/>
              <a:t> yang </a:t>
            </a:r>
            <a:r>
              <a:rPr lang="en-US" dirty="0" err="1"/>
              <a:t>berarti</a:t>
            </a:r>
            <a:r>
              <a:rPr lang="en-US" dirty="0"/>
              <a:t> </a:t>
            </a:r>
            <a:r>
              <a:rPr lang="en-US" dirty="0" err="1"/>
              <a:t>kehidupan</a:t>
            </a:r>
            <a:r>
              <a:rPr lang="en-US" dirty="0"/>
              <a:t> </a:t>
            </a:r>
            <a:r>
              <a:rPr lang="en-US" dirty="0" err="1"/>
              <a:t>bermayarakat</a:t>
            </a:r>
            <a:r>
              <a:rPr lang="en-US" dirty="0"/>
              <a:t>, </a:t>
            </a:r>
            <a:r>
              <a:rPr lang="en-US" dirty="0" err="1"/>
              <a:t>berbangsa</a:t>
            </a:r>
            <a:r>
              <a:rPr lang="en-US" dirty="0"/>
              <a:t> </a:t>
            </a:r>
            <a:r>
              <a:rPr lang="en-US" dirty="0" err="1"/>
              <a:t>dan</a:t>
            </a:r>
            <a:r>
              <a:rPr lang="en-US" dirty="0"/>
              <a:t> </a:t>
            </a:r>
            <a:r>
              <a:rPr lang="en-US" dirty="0" err="1"/>
              <a:t>bernegara</a:t>
            </a:r>
            <a:r>
              <a:rPr lang="en-US" dirty="0"/>
              <a:t> </a:t>
            </a:r>
            <a:r>
              <a:rPr lang="en-US" dirty="0" err="1"/>
              <a:t>meliputi</a:t>
            </a:r>
            <a:r>
              <a:rPr lang="en-US" dirty="0"/>
              <a:t> </a:t>
            </a:r>
            <a:r>
              <a:rPr lang="en-US" dirty="0" err="1"/>
              <a:t>seluruh</a:t>
            </a:r>
            <a:r>
              <a:rPr lang="en-US" dirty="0"/>
              <a:t> </a:t>
            </a:r>
            <a:r>
              <a:rPr lang="en-US" dirty="0" err="1"/>
              <a:t>wilayah</a:t>
            </a:r>
            <a:r>
              <a:rPr lang="en-US" dirty="0"/>
              <a:t> Indonesia yang </a:t>
            </a:r>
            <a:r>
              <a:rPr lang="en-US" dirty="0" err="1"/>
              <a:t>mempunyai</a:t>
            </a:r>
            <a:r>
              <a:rPr lang="en-US" dirty="0"/>
              <a:t> </a:t>
            </a:r>
            <a:r>
              <a:rPr lang="en-US" dirty="0" err="1"/>
              <a:t>sifat</a:t>
            </a:r>
            <a:r>
              <a:rPr lang="en-US" dirty="0"/>
              <a:t> </a:t>
            </a:r>
            <a:r>
              <a:rPr lang="en-US" dirty="0" err="1"/>
              <a:t>serba</a:t>
            </a:r>
            <a:r>
              <a:rPr lang="en-US" dirty="0"/>
              <a:t> </a:t>
            </a:r>
            <a:r>
              <a:rPr lang="en-US" dirty="0" err="1"/>
              <a:t>nusantara</a:t>
            </a:r>
            <a:r>
              <a:rPr lang="en-US" dirty="0"/>
              <a:t> </a:t>
            </a:r>
            <a:r>
              <a:rPr lang="en-US" dirty="0" err="1"/>
              <a:t>dengan</a:t>
            </a:r>
            <a:r>
              <a:rPr lang="en-US" dirty="0"/>
              <a:t> </a:t>
            </a:r>
            <a:r>
              <a:rPr lang="en-US" dirty="0" err="1"/>
              <a:t>kekayaan</a:t>
            </a:r>
            <a:r>
              <a:rPr lang="en-US" dirty="0"/>
              <a:t> </a:t>
            </a:r>
            <a:r>
              <a:rPr lang="en-US" dirty="0" err="1"/>
              <a:t>alam</a:t>
            </a:r>
            <a:r>
              <a:rPr lang="en-US" dirty="0"/>
              <a:t> </a:t>
            </a:r>
            <a:r>
              <a:rPr lang="en-US" dirty="0" err="1"/>
              <a:t>dan</a:t>
            </a:r>
            <a:r>
              <a:rPr lang="en-US" dirty="0"/>
              <a:t> </a:t>
            </a:r>
            <a:r>
              <a:rPr lang="en-US" dirty="0" err="1"/>
              <a:t>penduduk</a:t>
            </a:r>
            <a:r>
              <a:rPr lang="en-US" dirty="0"/>
              <a:t> </a:t>
            </a:r>
            <a:r>
              <a:rPr lang="en-US" dirty="0" err="1"/>
              <a:t>serta</a:t>
            </a:r>
            <a:r>
              <a:rPr lang="en-US" dirty="0"/>
              <a:t> </a:t>
            </a:r>
            <a:r>
              <a:rPr lang="en-US" dirty="0" err="1"/>
              <a:t>aneka</a:t>
            </a:r>
            <a:r>
              <a:rPr lang="en-US" dirty="0"/>
              <a:t> </a:t>
            </a:r>
            <a:r>
              <a:rPr lang="en-US" dirty="0" err="1"/>
              <a:t>budaya</a:t>
            </a:r>
            <a:r>
              <a:rPr lang="en-US" dirty="0"/>
              <a:t> </a:t>
            </a:r>
            <a:r>
              <a:rPr lang="en-US" dirty="0" err="1"/>
              <a:t>bangsa</a:t>
            </a:r>
            <a:r>
              <a:rPr lang="en-US" dirty="0"/>
              <a:t> Indonesia. </a:t>
            </a:r>
          </a:p>
          <a:p>
            <a:r>
              <a:rPr lang="en-US" dirty="0" err="1"/>
              <a:t>Wadah</a:t>
            </a:r>
            <a:r>
              <a:rPr lang="en-US" dirty="0"/>
              <a:t> </a:t>
            </a:r>
            <a:r>
              <a:rPr lang="en-US" dirty="0" err="1"/>
              <a:t>memiliki</a:t>
            </a:r>
            <a:r>
              <a:rPr lang="en-US" dirty="0"/>
              <a:t> 3 </a:t>
            </a:r>
            <a:r>
              <a:rPr lang="en-US" dirty="0" err="1"/>
              <a:t>komponen</a:t>
            </a:r>
            <a:r>
              <a:rPr lang="en-US" dirty="0"/>
              <a:t> </a:t>
            </a:r>
            <a:r>
              <a:rPr lang="en-US" dirty="0" err="1" smtClean="0"/>
              <a:t>yaitu</a:t>
            </a:r>
            <a:r>
              <a:rPr lang="en-US" dirty="0" smtClean="0"/>
              <a:t> : </a:t>
            </a:r>
          </a:p>
          <a:p>
            <a:endParaRPr lang="en-US" dirty="0"/>
          </a:p>
          <a:p>
            <a:r>
              <a:rPr lang="en-US" dirty="0" smtClean="0"/>
              <a:t>1. </a:t>
            </a:r>
            <a:r>
              <a:rPr lang="en-US" dirty="0" err="1" smtClean="0"/>
              <a:t>Wujud</a:t>
            </a:r>
            <a:r>
              <a:rPr lang="en-US" dirty="0" smtClean="0"/>
              <a:t> </a:t>
            </a:r>
            <a:r>
              <a:rPr lang="en-US" dirty="0" err="1" smtClean="0"/>
              <a:t>wilayah</a:t>
            </a:r>
            <a:endParaRPr lang="en-US" dirty="0"/>
          </a:p>
          <a:p>
            <a:endParaRPr lang="en-US" dirty="0" smtClean="0"/>
          </a:p>
          <a:p>
            <a:r>
              <a:rPr lang="en-US" dirty="0" smtClean="0"/>
              <a:t>2. Tata </a:t>
            </a:r>
            <a:r>
              <a:rPr lang="en-US" dirty="0" err="1"/>
              <a:t>inti</a:t>
            </a:r>
            <a:r>
              <a:rPr lang="en-US" dirty="0"/>
              <a:t> </a:t>
            </a:r>
            <a:r>
              <a:rPr lang="en-US" dirty="0" err="1"/>
              <a:t>organisasi</a:t>
            </a:r>
            <a:r>
              <a:rPr lang="en-US" dirty="0"/>
              <a:t>, </a:t>
            </a:r>
            <a:r>
              <a:rPr lang="en-US" dirty="0" err="1"/>
              <a:t>dan</a:t>
            </a:r>
            <a:r>
              <a:rPr lang="en-US" dirty="0"/>
              <a:t> </a:t>
            </a:r>
          </a:p>
          <a:p>
            <a:endParaRPr lang="en-US" dirty="0" smtClean="0"/>
          </a:p>
          <a:p>
            <a:r>
              <a:rPr lang="en-US" dirty="0" smtClean="0"/>
              <a:t>3. Tata </a:t>
            </a:r>
            <a:r>
              <a:rPr lang="en-US" dirty="0" err="1"/>
              <a:t>kelengkapan</a:t>
            </a:r>
            <a:r>
              <a:rPr lang="en-US" dirty="0"/>
              <a:t> </a:t>
            </a:r>
            <a:r>
              <a:rPr lang="en-US" dirty="0" err="1"/>
              <a:t>organisasi</a:t>
            </a:r>
            <a:r>
              <a:rPr lang="en-US" dirty="0"/>
              <a:t>. </a:t>
            </a:r>
          </a:p>
        </p:txBody>
      </p:sp>
    </p:spTree>
    <p:extLst>
      <p:ext uri="{BB962C8B-B14F-4D97-AF65-F5344CB8AC3E}">
        <p14:creationId xmlns:p14="http://schemas.microsoft.com/office/powerpoint/2010/main" val="265201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314" y="1107584"/>
            <a:ext cx="11642502" cy="4708981"/>
          </a:xfrm>
          <a:prstGeom prst="rect">
            <a:avLst/>
          </a:prstGeom>
        </p:spPr>
        <p:txBody>
          <a:bodyPr wrap="square">
            <a:spAutoFit/>
          </a:bodyPr>
          <a:lstStyle/>
          <a:p>
            <a:pPr marL="457200" indent="-457200">
              <a:buAutoNum type="arabicPeriod"/>
            </a:pPr>
            <a:r>
              <a:rPr lang="en-US" sz="2000" b="1" dirty="0" err="1" smtClean="0"/>
              <a:t>Wujud</a:t>
            </a:r>
            <a:r>
              <a:rPr lang="en-US" sz="2000" b="1" dirty="0" smtClean="0"/>
              <a:t> Wilayah</a:t>
            </a:r>
          </a:p>
          <a:p>
            <a:endParaRPr lang="en-US" sz="2000" b="1" dirty="0" smtClean="0"/>
          </a:p>
          <a:p>
            <a:r>
              <a:rPr lang="en-US" dirty="0" err="1" smtClean="0"/>
              <a:t>Secara</a:t>
            </a:r>
            <a:r>
              <a:rPr lang="en-US" dirty="0" smtClean="0"/>
              <a:t> </a:t>
            </a:r>
            <a:r>
              <a:rPr lang="en-US" dirty="0" err="1"/>
              <a:t>vertikal</a:t>
            </a:r>
            <a:r>
              <a:rPr lang="en-US" dirty="0"/>
              <a:t> </a:t>
            </a:r>
            <a:r>
              <a:rPr lang="en-US" dirty="0" err="1"/>
              <a:t>ia</a:t>
            </a:r>
            <a:r>
              <a:rPr lang="en-US" dirty="0"/>
              <a:t> </a:t>
            </a:r>
            <a:r>
              <a:rPr lang="en-US" dirty="0" err="1"/>
              <a:t>merupakan</a:t>
            </a:r>
            <a:r>
              <a:rPr lang="en-US" dirty="0"/>
              <a:t> </a:t>
            </a:r>
            <a:r>
              <a:rPr lang="en-US" dirty="0" err="1"/>
              <a:t>suatu</a:t>
            </a:r>
            <a:r>
              <a:rPr lang="en-US" dirty="0"/>
              <a:t> </a:t>
            </a:r>
            <a:r>
              <a:rPr lang="en-US" dirty="0" err="1"/>
              <a:t>bentuk</a:t>
            </a:r>
            <a:r>
              <a:rPr lang="en-US" dirty="0"/>
              <a:t> </a:t>
            </a:r>
            <a:r>
              <a:rPr lang="en-US" dirty="0" err="1"/>
              <a:t>kerucut</a:t>
            </a:r>
            <a:r>
              <a:rPr lang="en-US" dirty="0"/>
              <a:t> </a:t>
            </a:r>
            <a:r>
              <a:rPr lang="en-US" dirty="0" err="1"/>
              <a:t>terbuka</a:t>
            </a:r>
            <a:r>
              <a:rPr lang="en-US" dirty="0"/>
              <a:t> </a:t>
            </a:r>
            <a:r>
              <a:rPr lang="en-US" dirty="0" err="1"/>
              <a:t>keatas</a:t>
            </a:r>
            <a:r>
              <a:rPr lang="en-US" dirty="0"/>
              <a:t> </a:t>
            </a:r>
            <a:r>
              <a:rPr lang="en-US" dirty="0" err="1"/>
              <a:t>dengan</a:t>
            </a:r>
            <a:r>
              <a:rPr lang="en-US" dirty="0"/>
              <a:t> </a:t>
            </a:r>
            <a:r>
              <a:rPr lang="en-US" dirty="0" err="1"/>
              <a:t>titik</a:t>
            </a:r>
            <a:r>
              <a:rPr lang="en-US" dirty="0"/>
              <a:t> </a:t>
            </a:r>
            <a:r>
              <a:rPr lang="en-US" dirty="0" err="1"/>
              <a:t>puncak</a:t>
            </a:r>
            <a:r>
              <a:rPr lang="en-US" dirty="0"/>
              <a:t> </a:t>
            </a:r>
            <a:r>
              <a:rPr lang="en-US" dirty="0" err="1"/>
              <a:t>kerucut</a:t>
            </a:r>
            <a:r>
              <a:rPr lang="en-US" dirty="0"/>
              <a:t> di </a:t>
            </a:r>
            <a:r>
              <a:rPr lang="en-US" dirty="0" err="1"/>
              <a:t>pusat</a:t>
            </a:r>
            <a:r>
              <a:rPr lang="en-US" dirty="0"/>
              <a:t> </a:t>
            </a:r>
            <a:r>
              <a:rPr lang="en-US" dirty="0" err="1"/>
              <a:t>bumi.Letak</a:t>
            </a:r>
            <a:r>
              <a:rPr lang="en-US" dirty="0"/>
              <a:t> </a:t>
            </a:r>
            <a:r>
              <a:rPr lang="en-US" dirty="0" err="1"/>
              <a:t>geografis</a:t>
            </a:r>
            <a:r>
              <a:rPr lang="en-US" dirty="0"/>
              <a:t> </a:t>
            </a:r>
            <a:r>
              <a:rPr lang="en-US" dirty="0" err="1"/>
              <a:t>negara</a:t>
            </a:r>
            <a:r>
              <a:rPr lang="en-US" dirty="0"/>
              <a:t> </a:t>
            </a:r>
            <a:r>
              <a:rPr lang="en-US" dirty="0" err="1"/>
              <a:t>berada</a:t>
            </a:r>
            <a:r>
              <a:rPr lang="en-US" dirty="0"/>
              <a:t> di </a:t>
            </a:r>
            <a:r>
              <a:rPr lang="en-US" dirty="0" err="1"/>
              <a:t>posisi</a:t>
            </a:r>
            <a:r>
              <a:rPr lang="en-US" dirty="0"/>
              <a:t> </a:t>
            </a:r>
            <a:r>
              <a:rPr lang="en-US" dirty="0" err="1"/>
              <a:t>dunia</a:t>
            </a:r>
            <a:r>
              <a:rPr lang="en-US" dirty="0"/>
              <a:t> </a:t>
            </a:r>
            <a:r>
              <a:rPr lang="en-US" dirty="0" err="1"/>
              <a:t>antara</a:t>
            </a:r>
            <a:r>
              <a:rPr lang="en-US" dirty="0"/>
              <a:t> </a:t>
            </a:r>
            <a:r>
              <a:rPr lang="en-US" dirty="0" err="1"/>
              <a:t>dua</a:t>
            </a:r>
            <a:r>
              <a:rPr lang="en-US" dirty="0"/>
              <a:t> </a:t>
            </a:r>
            <a:r>
              <a:rPr lang="en-US" dirty="0" err="1"/>
              <a:t>samudra</a:t>
            </a:r>
            <a:r>
              <a:rPr lang="en-US" dirty="0"/>
              <a:t>, </a:t>
            </a:r>
            <a:r>
              <a:rPr lang="en-US" dirty="0" err="1"/>
              <a:t>yaitu</a:t>
            </a:r>
            <a:r>
              <a:rPr lang="en-US" dirty="0"/>
              <a:t> </a:t>
            </a:r>
            <a:r>
              <a:rPr lang="en-US" dirty="0" err="1"/>
              <a:t>Samudra</a:t>
            </a:r>
            <a:r>
              <a:rPr lang="en-US" dirty="0"/>
              <a:t> </a:t>
            </a:r>
            <a:r>
              <a:rPr lang="en-US" dirty="0" err="1"/>
              <a:t>Pasifik</a:t>
            </a:r>
            <a:r>
              <a:rPr lang="en-US" dirty="0"/>
              <a:t> </a:t>
            </a:r>
            <a:r>
              <a:rPr lang="en-US" dirty="0" err="1"/>
              <a:t>dan</a:t>
            </a:r>
            <a:r>
              <a:rPr lang="en-US" dirty="0"/>
              <a:t> </a:t>
            </a:r>
            <a:r>
              <a:rPr lang="en-US" dirty="0" err="1"/>
              <a:t>Samudra</a:t>
            </a:r>
            <a:r>
              <a:rPr lang="en-US" dirty="0"/>
              <a:t> </a:t>
            </a:r>
            <a:r>
              <a:rPr lang="en-US" dirty="0" err="1"/>
              <a:t>Hindia</a:t>
            </a:r>
            <a:r>
              <a:rPr lang="en-US" dirty="0"/>
              <a:t> </a:t>
            </a:r>
            <a:r>
              <a:rPr lang="en-US" dirty="0" err="1"/>
              <a:t>dan</a:t>
            </a:r>
            <a:r>
              <a:rPr lang="en-US" dirty="0"/>
              <a:t> </a:t>
            </a:r>
            <a:r>
              <a:rPr lang="en-US" dirty="0" err="1"/>
              <a:t>antara</a:t>
            </a:r>
            <a:r>
              <a:rPr lang="en-US" dirty="0"/>
              <a:t> </a:t>
            </a:r>
            <a:r>
              <a:rPr lang="en-US" dirty="0" err="1"/>
              <a:t>dua</a:t>
            </a:r>
            <a:r>
              <a:rPr lang="en-US" dirty="0"/>
              <a:t> </a:t>
            </a:r>
            <a:r>
              <a:rPr lang="en-US" dirty="0" err="1"/>
              <a:t>benua</a:t>
            </a:r>
            <a:r>
              <a:rPr lang="en-US" dirty="0"/>
              <a:t>, </a:t>
            </a:r>
            <a:r>
              <a:rPr lang="en-US" dirty="0" err="1"/>
              <a:t>yaitu</a:t>
            </a:r>
            <a:r>
              <a:rPr lang="en-US" dirty="0"/>
              <a:t> Asia </a:t>
            </a:r>
            <a:r>
              <a:rPr lang="en-US" dirty="0" err="1"/>
              <a:t>dan</a:t>
            </a:r>
            <a:r>
              <a:rPr lang="en-US" dirty="0"/>
              <a:t> Australia. </a:t>
            </a:r>
          </a:p>
          <a:p>
            <a:endParaRPr lang="en-US" sz="2000" b="1" dirty="0" smtClean="0"/>
          </a:p>
          <a:p>
            <a:r>
              <a:rPr lang="en-US" sz="2000" b="1" dirty="0" smtClean="0"/>
              <a:t>2</a:t>
            </a:r>
            <a:r>
              <a:rPr lang="en-US" sz="2000" b="1" dirty="0"/>
              <a:t>. Tata </a:t>
            </a:r>
            <a:r>
              <a:rPr lang="en-US" sz="2000" b="1" dirty="0" err="1"/>
              <a:t>Inti</a:t>
            </a:r>
            <a:r>
              <a:rPr lang="en-US" sz="2000" b="1" dirty="0"/>
              <a:t> </a:t>
            </a:r>
            <a:r>
              <a:rPr lang="en-US" sz="2000" b="1" dirty="0" err="1" smtClean="0"/>
              <a:t>Organisasi</a:t>
            </a:r>
            <a:endParaRPr lang="en-US" sz="2000" b="1" dirty="0" smtClean="0"/>
          </a:p>
          <a:p>
            <a:r>
              <a:rPr lang="en-US" dirty="0" err="1" smtClean="0"/>
              <a:t>Bagi</a:t>
            </a:r>
            <a:r>
              <a:rPr lang="en-US" dirty="0" smtClean="0"/>
              <a:t> </a:t>
            </a:r>
            <a:r>
              <a:rPr lang="en-US" dirty="0"/>
              <a:t>Indonesia, </a:t>
            </a:r>
            <a:r>
              <a:rPr lang="en-US" dirty="0" err="1"/>
              <a:t>tata</a:t>
            </a:r>
            <a:r>
              <a:rPr lang="en-US" dirty="0"/>
              <a:t> </a:t>
            </a:r>
            <a:r>
              <a:rPr lang="en-US" dirty="0" err="1"/>
              <a:t>inti</a:t>
            </a:r>
            <a:r>
              <a:rPr lang="en-US" dirty="0"/>
              <a:t> </a:t>
            </a:r>
            <a:r>
              <a:rPr lang="en-US" dirty="0" err="1"/>
              <a:t>organisasi</a:t>
            </a:r>
            <a:r>
              <a:rPr lang="en-US" dirty="0"/>
              <a:t> </a:t>
            </a:r>
            <a:r>
              <a:rPr lang="en-US" dirty="0" err="1"/>
              <a:t>negara</a:t>
            </a:r>
            <a:r>
              <a:rPr lang="en-US" dirty="0"/>
              <a:t> </a:t>
            </a:r>
            <a:r>
              <a:rPr lang="en-US" dirty="0" err="1"/>
              <a:t>berdasarkan</a:t>
            </a:r>
            <a:r>
              <a:rPr lang="en-US" dirty="0"/>
              <a:t> </a:t>
            </a:r>
            <a:r>
              <a:rPr lang="en-US" dirty="0" err="1"/>
              <a:t>pada</a:t>
            </a:r>
            <a:r>
              <a:rPr lang="en-US" dirty="0"/>
              <a:t> UUD 1945 yang </a:t>
            </a:r>
            <a:r>
              <a:rPr lang="en-US" dirty="0" err="1"/>
              <a:t>menyangkut</a:t>
            </a:r>
            <a:r>
              <a:rPr lang="en-US" dirty="0"/>
              <a:t> </a:t>
            </a:r>
            <a:r>
              <a:rPr lang="en-US" dirty="0" err="1"/>
              <a:t>bentuk</a:t>
            </a:r>
            <a:r>
              <a:rPr lang="en-US" dirty="0"/>
              <a:t> </a:t>
            </a:r>
            <a:r>
              <a:rPr lang="en-US" dirty="0" err="1"/>
              <a:t>dan</a:t>
            </a:r>
            <a:r>
              <a:rPr lang="en-US" dirty="0"/>
              <a:t> </a:t>
            </a:r>
            <a:r>
              <a:rPr lang="en-US" dirty="0" err="1"/>
              <a:t>kedaulatan</a:t>
            </a:r>
            <a:r>
              <a:rPr lang="en-US" dirty="0"/>
              <a:t> </a:t>
            </a:r>
            <a:r>
              <a:rPr lang="en-US" dirty="0" err="1"/>
              <a:t>negara</a:t>
            </a:r>
            <a:r>
              <a:rPr lang="en-US" dirty="0"/>
              <a:t>, </a:t>
            </a:r>
            <a:r>
              <a:rPr lang="en-US" dirty="0" err="1"/>
              <a:t>kekuasaan</a:t>
            </a:r>
            <a:r>
              <a:rPr lang="en-US" dirty="0"/>
              <a:t> </a:t>
            </a:r>
            <a:r>
              <a:rPr lang="en-US" dirty="0" err="1"/>
              <a:t>pemerintah</a:t>
            </a:r>
            <a:r>
              <a:rPr lang="en-US" dirty="0"/>
              <a:t>, </a:t>
            </a:r>
            <a:r>
              <a:rPr lang="en-US" dirty="0" err="1"/>
              <a:t>sistem</a:t>
            </a:r>
            <a:r>
              <a:rPr lang="en-US" dirty="0"/>
              <a:t> </a:t>
            </a:r>
            <a:r>
              <a:rPr lang="en-US" dirty="0" err="1" smtClean="0"/>
              <a:t>pemerintahan</a:t>
            </a:r>
            <a:r>
              <a:rPr lang="en-US" dirty="0" smtClean="0"/>
              <a:t>.</a:t>
            </a:r>
          </a:p>
          <a:p>
            <a:endParaRPr lang="en-US" sz="2000" b="1" dirty="0" smtClean="0"/>
          </a:p>
          <a:p>
            <a:r>
              <a:rPr lang="en-US" sz="2000" b="1" dirty="0" smtClean="0"/>
              <a:t>3</a:t>
            </a:r>
            <a:r>
              <a:rPr lang="en-US" sz="2000" b="1" dirty="0"/>
              <a:t>. Tata </a:t>
            </a:r>
            <a:r>
              <a:rPr lang="en-US" sz="2000" b="1" dirty="0" err="1"/>
              <a:t>Kelengkapan</a:t>
            </a:r>
            <a:r>
              <a:rPr lang="en-US" sz="2000" b="1" dirty="0"/>
              <a:t> </a:t>
            </a:r>
            <a:r>
              <a:rPr lang="en-US" sz="2000" b="1" dirty="0" err="1"/>
              <a:t>Organisasi</a:t>
            </a:r>
            <a:endParaRPr lang="en-US" sz="2000" b="1" dirty="0"/>
          </a:p>
          <a:p>
            <a:r>
              <a:rPr lang="en-US" dirty="0" smtClean="0"/>
              <a:t>Isi </a:t>
            </a:r>
            <a:r>
              <a:rPr lang="en-US" dirty="0" err="1"/>
              <a:t>wawasan</a:t>
            </a:r>
            <a:r>
              <a:rPr lang="en-US" dirty="0"/>
              <a:t> </a:t>
            </a:r>
            <a:r>
              <a:rPr lang="en-US" dirty="0" err="1"/>
              <a:t>nusantaran</a:t>
            </a:r>
            <a:r>
              <a:rPr lang="en-US" dirty="0"/>
              <a:t> </a:t>
            </a:r>
            <a:r>
              <a:rPr lang="en-US" dirty="0" err="1"/>
              <a:t>tercermin</a:t>
            </a:r>
            <a:r>
              <a:rPr lang="en-US" dirty="0"/>
              <a:t> </a:t>
            </a:r>
            <a:r>
              <a:rPr lang="en-US" dirty="0" err="1"/>
              <a:t>dalam</a:t>
            </a:r>
            <a:r>
              <a:rPr lang="en-US" dirty="0"/>
              <a:t> </a:t>
            </a:r>
            <a:r>
              <a:rPr lang="en-US" dirty="0" err="1"/>
              <a:t>prespektif</a:t>
            </a:r>
            <a:r>
              <a:rPr lang="en-US" dirty="0"/>
              <a:t> </a:t>
            </a:r>
            <a:r>
              <a:rPr lang="en-US" dirty="0" err="1"/>
              <a:t>kehidupan</a:t>
            </a:r>
            <a:r>
              <a:rPr lang="en-US" dirty="0"/>
              <a:t> Indonesia </a:t>
            </a:r>
            <a:r>
              <a:rPr lang="en-US" dirty="0" err="1"/>
              <a:t>dalam</a:t>
            </a:r>
            <a:r>
              <a:rPr lang="en-US" dirty="0"/>
              <a:t> </a:t>
            </a:r>
            <a:r>
              <a:rPr lang="en-US" dirty="0" err="1"/>
              <a:t>eksistensinya</a:t>
            </a:r>
            <a:r>
              <a:rPr lang="en-US" dirty="0"/>
              <a:t> yang </a:t>
            </a:r>
            <a:r>
              <a:rPr lang="en-US" dirty="0" err="1"/>
              <a:t>meliputi</a:t>
            </a:r>
            <a:r>
              <a:rPr lang="en-US" dirty="0"/>
              <a:t> :</a:t>
            </a:r>
          </a:p>
          <a:p>
            <a:r>
              <a:rPr lang="en-US" dirty="0"/>
              <a:t> a)  </a:t>
            </a:r>
            <a:r>
              <a:rPr lang="en-US" dirty="0" err="1"/>
              <a:t>Cita-cita</a:t>
            </a:r>
            <a:r>
              <a:rPr lang="en-US" dirty="0"/>
              <a:t> </a:t>
            </a:r>
            <a:r>
              <a:rPr lang="en-US" dirty="0" err="1"/>
              <a:t>bangsa</a:t>
            </a:r>
            <a:r>
              <a:rPr lang="en-US" dirty="0"/>
              <a:t> Indonesia </a:t>
            </a:r>
            <a:r>
              <a:rPr lang="en-US" dirty="0" err="1"/>
              <a:t>tertuang</a:t>
            </a:r>
            <a:r>
              <a:rPr lang="en-US" dirty="0"/>
              <a:t> </a:t>
            </a:r>
            <a:r>
              <a:rPr lang="en-US" dirty="0" err="1"/>
              <a:t>dalam</a:t>
            </a:r>
            <a:r>
              <a:rPr lang="en-US" dirty="0"/>
              <a:t> </a:t>
            </a:r>
            <a:r>
              <a:rPr lang="en-US" dirty="0" err="1"/>
              <a:t>pembukaan</a:t>
            </a:r>
            <a:r>
              <a:rPr lang="en-US" dirty="0"/>
              <a:t> UUD 1945. </a:t>
            </a:r>
          </a:p>
          <a:p>
            <a:r>
              <a:rPr lang="en-US" dirty="0"/>
              <a:t> b)  </a:t>
            </a:r>
            <a:r>
              <a:rPr lang="en-US" dirty="0" err="1"/>
              <a:t>Asas</a:t>
            </a:r>
            <a:r>
              <a:rPr lang="en-US" dirty="0"/>
              <a:t> </a:t>
            </a:r>
            <a:r>
              <a:rPr lang="en-US" dirty="0" err="1"/>
              <a:t>keterpaduan</a:t>
            </a:r>
            <a:r>
              <a:rPr lang="en-US" dirty="0"/>
              <a:t> </a:t>
            </a:r>
            <a:r>
              <a:rPr lang="en-US" dirty="0" err="1"/>
              <a:t>semua</a:t>
            </a:r>
            <a:r>
              <a:rPr lang="en-US" dirty="0"/>
              <a:t> </a:t>
            </a:r>
            <a:r>
              <a:rPr lang="en-US" dirty="0" err="1"/>
              <a:t>aspek</a:t>
            </a:r>
            <a:r>
              <a:rPr lang="en-US" dirty="0"/>
              <a:t> </a:t>
            </a:r>
            <a:r>
              <a:rPr lang="en-US" dirty="0" err="1"/>
              <a:t>kehidupan</a:t>
            </a:r>
            <a:r>
              <a:rPr lang="en-US" dirty="0"/>
              <a:t> </a:t>
            </a:r>
            <a:r>
              <a:rPr lang="en-US" dirty="0" err="1"/>
              <a:t>nasional</a:t>
            </a:r>
            <a:r>
              <a:rPr lang="en-US" dirty="0"/>
              <a:t> </a:t>
            </a:r>
            <a:r>
              <a:rPr lang="en-US" dirty="0" err="1"/>
              <a:t>berciri</a:t>
            </a:r>
            <a:r>
              <a:rPr lang="en-US" dirty="0"/>
              <a:t> </a:t>
            </a:r>
            <a:r>
              <a:rPr lang="en-US" dirty="0" err="1"/>
              <a:t>manunggal</a:t>
            </a:r>
            <a:r>
              <a:rPr lang="en-US" dirty="0"/>
              <a:t>. </a:t>
            </a:r>
          </a:p>
          <a:p>
            <a:r>
              <a:rPr lang="en-US" dirty="0"/>
              <a:t> </a:t>
            </a:r>
          </a:p>
        </p:txBody>
      </p:sp>
    </p:spTree>
    <p:extLst>
      <p:ext uri="{BB962C8B-B14F-4D97-AF65-F5344CB8AC3E}">
        <p14:creationId xmlns:p14="http://schemas.microsoft.com/office/powerpoint/2010/main" val="380479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Isi ( Content )</a:t>
            </a:r>
            <a:endParaRPr lang="en-US" dirty="0"/>
          </a:p>
        </p:txBody>
      </p:sp>
      <p:sp>
        <p:nvSpPr>
          <p:cNvPr id="3" name="Rectangle 2"/>
          <p:cNvSpPr/>
          <p:nvPr/>
        </p:nvSpPr>
        <p:spPr>
          <a:xfrm>
            <a:off x="373487" y="1880314"/>
            <a:ext cx="11359167" cy="3847207"/>
          </a:xfrm>
          <a:prstGeom prst="rect">
            <a:avLst/>
          </a:prstGeom>
        </p:spPr>
        <p:txBody>
          <a:bodyPr wrap="square">
            <a:spAutoFit/>
          </a:bodyPr>
          <a:lstStyle/>
          <a:p>
            <a:r>
              <a:rPr lang="en-US" sz="2800" b="1" dirty="0"/>
              <a:t>Isi </a:t>
            </a:r>
            <a:r>
              <a:rPr lang="en-US" sz="2800" b="1" dirty="0" err="1"/>
              <a:t>Wawasan</a:t>
            </a:r>
            <a:r>
              <a:rPr lang="en-US" sz="2800" b="1" dirty="0"/>
              <a:t> </a:t>
            </a:r>
            <a:r>
              <a:rPr lang="en-US" sz="2800" b="1" dirty="0" smtClean="0"/>
              <a:t>Nusantara</a:t>
            </a:r>
            <a:r>
              <a:rPr lang="en-US" dirty="0" smtClean="0"/>
              <a:t> </a:t>
            </a:r>
            <a:r>
              <a:rPr lang="en-US" dirty="0" err="1"/>
              <a:t>mencakup</a:t>
            </a:r>
            <a:r>
              <a:rPr lang="en-US" dirty="0"/>
              <a:t> </a:t>
            </a:r>
            <a:r>
              <a:rPr lang="en-US" dirty="0" smtClean="0"/>
              <a:t>:</a:t>
            </a:r>
          </a:p>
          <a:p>
            <a:endParaRPr lang="en-US" b="1" dirty="0" smtClean="0"/>
          </a:p>
          <a:p>
            <a:r>
              <a:rPr lang="en-US" b="1" dirty="0" smtClean="0"/>
              <a:t>1</a:t>
            </a:r>
            <a:r>
              <a:rPr lang="en-US" b="1" dirty="0"/>
              <a:t>. </a:t>
            </a:r>
            <a:r>
              <a:rPr lang="en-US" b="1" dirty="0" err="1"/>
              <a:t>Perwujudan</a:t>
            </a:r>
            <a:r>
              <a:rPr lang="en-US" b="1" dirty="0"/>
              <a:t> </a:t>
            </a:r>
            <a:r>
              <a:rPr lang="en-US" b="1" dirty="0" err="1"/>
              <a:t>Kepulauan</a:t>
            </a:r>
            <a:r>
              <a:rPr lang="en-US" b="1" dirty="0"/>
              <a:t> Nusantara </a:t>
            </a:r>
            <a:r>
              <a:rPr lang="en-US" dirty="0" err="1"/>
              <a:t>sebagai</a:t>
            </a:r>
            <a:r>
              <a:rPr lang="en-US" dirty="0"/>
              <a:t> </a:t>
            </a:r>
            <a:r>
              <a:rPr lang="en-US" dirty="0" err="1"/>
              <a:t>Satu</a:t>
            </a:r>
            <a:r>
              <a:rPr lang="en-US" dirty="0"/>
              <a:t> </a:t>
            </a:r>
            <a:r>
              <a:rPr lang="en-US" dirty="0" err="1"/>
              <a:t>Kesatuan</a:t>
            </a:r>
            <a:r>
              <a:rPr lang="en-US" dirty="0"/>
              <a:t> </a:t>
            </a:r>
            <a:r>
              <a:rPr lang="en-US" dirty="0" err="1"/>
              <a:t>Politik</a:t>
            </a:r>
            <a:r>
              <a:rPr lang="en-US" dirty="0"/>
              <a:t>, </a:t>
            </a:r>
            <a:r>
              <a:rPr lang="en-US" dirty="0" err="1"/>
              <a:t>dalam</a:t>
            </a:r>
            <a:r>
              <a:rPr lang="en-US" dirty="0"/>
              <a:t> </a:t>
            </a:r>
            <a:r>
              <a:rPr lang="en-US" dirty="0" err="1"/>
              <a:t>arti</a:t>
            </a:r>
            <a:r>
              <a:rPr lang="en-US" dirty="0"/>
              <a:t> :</a:t>
            </a:r>
          </a:p>
          <a:p>
            <a:r>
              <a:rPr lang="en-US" dirty="0" err="1" smtClean="0"/>
              <a:t>Bahwa</a:t>
            </a:r>
            <a:r>
              <a:rPr lang="en-US" dirty="0" smtClean="0"/>
              <a:t> </a:t>
            </a:r>
            <a:r>
              <a:rPr lang="en-US" dirty="0" err="1"/>
              <a:t>kebulatan</a:t>
            </a:r>
            <a:r>
              <a:rPr lang="en-US" dirty="0"/>
              <a:t> </a:t>
            </a:r>
            <a:r>
              <a:rPr lang="en-US" dirty="0" err="1"/>
              <a:t>wilayah</a:t>
            </a:r>
            <a:r>
              <a:rPr lang="en-US" dirty="0"/>
              <a:t> </a:t>
            </a:r>
            <a:r>
              <a:rPr lang="en-US" dirty="0" err="1"/>
              <a:t>nasional</a:t>
            </a:r>
            <a:r>
              <a:rPr lang="en-US" dirty="0"/>
              <a:t> </a:t>
            </a:r>
            <a:r>
              <a:rPr lang="en-US" dirty="0" err="1"/>
              <a:t>dengan</a:t>
            </a:r>
            <a:r>
              <a:rPr lang="en-US" dirty="0"/>
              <a:t> </a:t>
            </a:r>
            <a:r>
              <a:rPr lang="en-US" dirty="0" err="1"/>
              <a:t>segala</a:t>
            </a:r>
            <a:r>
              <a:rPr lang="en-US" dirty="0"/>
              <a:t> </a:t>
            </a:r>
            <a:r>
              <a:rPr lang="en-US" dirty="0" err="1"/>
              <a:t>isi</a:t>
            </a:r>
            <a:r>
              <a:rPr lang="en-US" dirty="0"/>
              <a:t> </a:t>
            </a:r>
            <a:r>
              <a:rPr lang="en-US" dirty="0" err="1"/>
              <a:t>dan</a:t>
            </a:r>
            <a:r>
              <a:rPr lang="en-US" dirty="0"/>
              <a:t> </a:t>
            </a:r>
            <a:r>
              <a:rPr lang="en-US" dirty="0" err="1"/>
              <a:t>kekayaannya</a:t>
            </a:r>
            <a:r>
              <a:rPr lang="en-US" dirty="0"/>
              <a:t> </a:t>
            </a:r>
            <a:r>
              <a:rPr lang="en-US" dirty="0" err="1"/>
              <a:t>merupakan</a:t>
            </a:r>
            <a:r>
              <a:rPr lang="en-US" dirty="0"/>
              <a:t> </a:t>
            </a:r>
            <a:r>
              <a:rPr lang="en-US" dirty="0" err="1"/>
              <a:t>satu</a:t>
            </a:r>
            <a:r>
              <a:rPr lang="en-US" dirty="0"/>
              <a:t> </a:t>
            </a:r>
            <a:r>
              <a:rPr lang="en-US" dirty="0" err="1"/>
              <a:t>kesatuan</a:t>
            </a:r>
            <a:r>
              <a:rPr lang="en-US" dirty="0"/>
              <a:t> </a:t>
            </a:r>
            <a:r>
              <a:rPr lang="en-US" dirty="0" err="1"/>
              <a:t>wilayah</a:t>
            </a:r>
            <a:r>
              <a:rPr lang="en-US" dirty="0"/>
              <a:t>, </a:t>
            </a:r>
            <a:r>
              <a:rPr lang="en-US" dirty="0" err="1"/>
              <a:t>wadah</a:t>
            </a:r>
            <a:r>
              <a:rPr lang="en-US" dirty="0"/>
              <a:t>, </a:t>
            </a:r>
            <a:r>
              <a:rPr lang="en-US" dirty="0" err="1"/>
              <a:t>ruang</a:t>
            </a:r>
            <a:r>
              <a:rPr lang="en-US" dirty="0"/>
              <a:t> </a:t>
            </a:r>
            <a:r>
              <a:rPr lang="en-US" dirty="0" err="1"/>
              <a:t>hidup</a:t>
            </a:r>
            <a:r>
              <a:rPr lang="en-US" dirty="0"/>
              <a:t>, </a:t>
            </a:r>
            <a:r>
              <a:rPr lang="en-US" dirty="0" err="1"/>
              <a:t>dan</a:t>
            </a:r>
            <a:r>
              <a:rPr lang="en-US" dirty="0"/>
              <a:t> </a:t>
            </a:r>
            <a:r>
              <a:rPr lang="en-US" dirty="0" err="1"/>
              <a:t>kesatuan</a:t>
            </a:r>
            <a:r>
              <a:rPr lang="en-US" dirty="0"/>
              <a:t> </a:t>
            </a:r>
            <a:r>
              <a:rPr lang="en-US" dirty="0" err="1"/>
              <a:t>matra</a:t>
            </a:r>
            <a:r>
              <a:rPr lang="en-US" dirty="0"/>
              <a:t> </a:t>
            </a:r>
            <a:r>
              <a:rPr lang="en-US" dirty="0" err="1"/>
              <a:t>seluruh</a:t>
            </a:r>
            <a:r>
              <a:rPr lang="en-US" dirty="0"/>
              <a:t> </a:t>
            </a:r>
            <a:r>
              <a:rPr lang="en-US" dirty="0" err="1"/>
              <a:t>bangsa</a:t>
            </a:r>
            <a:r>
              <a:rPr lang="en-US" dirty="0"/>
              <a:t> </a:t>
            </a:r>
            <a:r>
              <a:rPr lang="en-US" dirty="0" err="1"/>
              <a:t>serta</a:t>
            </a:r>
            <a:r>
              <a:rPr lang="en-US" dirty="0"/>
              <a:t> </a:t>
            </a:r>
            <a:r>
              <a:rPr lang="en-US" dirty="0" err="1"/>
              <a:t>menjadi</a:t>
            </a:r>
            <a:r>
              <a:rPr lang="en-US" dirty="0"/>
              <a:t> modal </a:t>
            </a:r>
            <a:r>
              <a:rPr lang="en-US" dirty="0" err="1"/>
              <a:t>dan</a:t>
            </a:r>
            <a:r>
              <a:rPr lang="en-US" dirty="0"/>
              <a:t> </a:t>
            </a:r>
            <a:r>
              <a:rPr lang="en-US" dirty="0" err="1"/>
              <a:t>milik</a:t>
            </a:r>
            <a:r>
              <a:rPr lang="en-US" dirty="0"/>
              <a:t> </a:t>
            </a:r>
            <a:r>
              <a:rPr lang="en-US" dirty="0" err="1"/>
              <a:t>bersama</a:t>
            </a:r>
            <a:r>
              <a:rPr lang="en-US" dirty="0"/>
              <a:t> </a:t>
            </a:r>
            <a:r>
              <a:rPr lang="en-US" dirty="0" err="1"/>
              <a:t>bangsa</a:t>
            </a:r>
            <a:r>
              <a:rPr lang="en-US" dirty="0" smtClean="0"/>
              <a:t>.</a:t>
            </a:r>
          </a:p>
          <a:p>
            <a:endParaRPr lang="en-US" b="1" dirty="0" smtClean="0"/>
          </a:p>
          <a:p>
            <a:r>
              <a:rPr lang="en-US" b="1" dirty="0" smtClean="0"/>
              <a:t>2</a:t>
            </a:r>
            <a:r>
              <a:rPr lang="en-US" b="1" dirty="0"/>
              <a:t>. </a:t>
            </a:r>
            <a:r>
              <a:rPr lang="en-US" b="1" dirty="0" err="1"/>
              <a:t>Perwujudan</a:t>
            </a:r>
            <a:r>
              <a:rPr lang="en-US" b="1" dirty="0"/>
              <a:t> </a:t>
            </a:r>
            <a:r>
              <a:rPr lang="en-US" b="1" dirty="0" err="1"/>
              <a:t>Kepulauan</a:t>
            </a:r>
            <a:r>
              <a:rPr lang="en-US" b="1" dirty="0"/>
              <a:t> Nusantara </a:t>
            </a:r>
            <a:r>
              <a:rPr lang="en-US" dirty="0" err="1" smtClean="0"/>
              <a:t>sebagai</a:t>
            </a:r>
            <a:r>
              <a:rPr lang="en-US" dirty="0" smtClean="0"/>
              <a:t> </a:t>
            </a:r>
            <a:r>
              <a:rPr lang="en-US" dirty="0" err="1"/>
              <a:t>satu</a:t>
            </a:r>
            <a:r>
              <a:rPr lang="en-US" dirty="0"/>
              <a:t> </a:t>
            </a:r>
            <a:r>
              <a:rPr lang="en-US" dirty="0" err="1"/>
              <a:t>Kesatuan</a:t>
            </a:r>
            <a:r>
              <a:rPr lang="en-US" dirty="0"/>
              <a:t> </a:t>
            </a:r>
            <a:r>
              <a:rPr lang="en-US" dirty="0" err="1"/>
              <a:t>Ekonomi</a:t>
            </a:r>
            <a:r>
              <a:rPr lang="en-US" dirty="0"/>
              <a:t>, </a:t>
            </a:r>
            <a:r>
              <a:rPr lang="en-US" dirty="0" err="1"/>
              <a:t>dalam</a:t>
            </a:r>
            <a:r>
              <a:rPr lang="en-US" dirty="0"/>
              <a:t> </a:t>
            </a:r>
            <a:r>
              <a:rPr lang="en-US" dirty="0" err="1"/>
              <a:t>arti</a:t>
            </a:r>
            <a:r>
              <a:rPr lang="en-US" dirty="0"/>
              <a:t> </a:t>
            </a:r>
            <a:r>
              <a:rPr lang="en-US" dirty="0" smtClean="0"/>
              <a:t>:</a:t>
            </a:r>
            <a:endParaRPr lang="en-US" dirty="0"/>
          </a:p>
          <a:p>
            <a:r>
              <a:rPr lang="en-US" dirty="0"/>
              <a:t>a. </a:t>
            </a:r>
            <a:r>
              <a:rPr lang="en-US" dirty="0" err="1"/>
              <a:t>Bahwa</a:t>
            </a:r>
            <a:r>
              <a:rPr lang="en-US" dirty="0"/>
              <a:t> </a:t>
            </a:r>
            <a:r>
              <a:rPr lang="en-US" dirty="0" err="1"/>
              <a:t>kekayaan</a:t>
            </a:r>
            <a:r>
              <a:rPr lang="en-US" dirty="0"/>
              <a:t> </a:t>
            </a:r>
            <a:r>
              <a:rPr lang="en-US" dirty="0" err="1"/>
              <a:t>wilayah</a:t>
            </a:r>
            <a:r>
              <a:rPr lang="en-US" dirty="0"/>
              <a:t> Nusantara </a:t>
            </a:r>
            <a:r>
              <a:rPr lang="en-US" dirty="0" err="1"/>
              <a:t>baik</a:t>
            </a:r>
            <a:r>
              <a:rPr lang="en-US" dirty="0"/>
              <a:t> </a:t>
            </a:r>
            <a:r>
              <a:rPr lang="en-US" dirty="0" err="1"/>
              <a:t>potensial</a:t>
            </a:r>
            <a:r>
              <a:rPr lang="en-US" dirty="0"/>
              <a:t> </a:t>
            </a:r>
            <a:r>
              <a:rPr lang="en-US" dirty="0" err="1"/>
              <a:t>maupun</a:t>
            </a:r>
            <a:r>
              <a:rPr lang="en-US" dirty="0"/>
              <a:t> </a:t>
            </a:r>
            <a:r>
              <a:rPr lang="en-US" dirty="0" err="1"/>
              <a:t>efektif</a:t>
            </a:r>
            <a:r>
              <a:rPr lang="en-US" dirty="0"/>
              <a:t> </a:t>
            </a:r>
            <a:r>
              <a:rPr lang="en-US" dirty="0" err="1"/>
              <a:t>adalah</a:t>
            </a:r>
            <a:r>
              <a:rPr lang="en-US" dirty="0"/>
              <a:t> modal </a:t>
            </a:r>
            <a:r>
              <a:rPr lang="en-US" dirty="0" err="1"/>
              <a:t>dan</a:t>
            </a:r>
            <a:r>
              <a:rPr lang="en-US" dirty="0"/>
              <a:t> </a:t>
            </a:r>
            <a:r>
              <a:rPr lang="en-US" dirty="0" err="1"/>
              <a:t>milik</a:t>
            </a:r>
            <a:r>
              <a:rPr lang="en-US" dirty="0"/>
              <a:t> </a:t>
            </a:r>
            <a:r>
              <a:rPr lang="en-US" dirty="0" err="1"/>
              <a:t>bersama</a:t>
            </a:r>
            <a:r>
              <a:rPr lang="en-US" dirty="0"/>
              <a:t> </a:t>
            </a:r>
            <a:r>
              <a:rPr lang="en-US" dirty="0" err="1"/>
              <a:t>bangsa</a:t>
            </a:r>
            <a:r>
              <a:rPr lang="en-US" dirty="0"/>
              <a:t>, </a:t>
            </a:r>
            <a:r>
              <a:rPr lang="en-US" dirty="0" err="1"/>
              <a:t>dan</a:t>
            </a:r>
            <a:r>
              <a:rPr lang="en-US" dirty="0"/>
              <a:t> </a:t>
            </a:r>
            <a:r>
              <a:rPr lang="en-US" dirty="0" err="1"/>
              <a:t>bahwa</a:t>
            </a:r>
            <a:r>
              <a:rPr lang="en-US" dirty="0"/>
              <a:t> </a:t>
            </a:r>
            <a:r>
              <a:rPr lang="en-US" dirty="0" err="1"/>
              <a:t>keperluan</a:t>
            </a:r>
            <a:r>
              <a:rPr lang="en-US" dirty="0"/>
              <a:t> </a:t>
            </a:r>
            <a:r>
              <a:rPr lang="en-US" dirty="0" err="1"/>
              <a:t>hidup</a:t>
            </a:r>
            <a:r>
              <a:rPr lang="en-US" dirty="0"/>
              <a:t> </a:t>
            </a:r>
            <a:r>
              <a:rPr lang="en-US" dirty="0" err="1"/>
              <a:t>sehari-hari</a:t>
            </a:r>
            <a:r>
              <a:rPr lang="en-US" dirty="0"/>
              <a:t> </a:t>
            </a:r>
            <a:r>
              <a:rPr lang="en-US" dirty="0" err="1"/>
              <a:t>harus</a:t>
            </a:r>
            <a:r>
              <a:rPr lang="en-US" dirty="0"/>
              <a:t> </a:t>
            </a:r>
            <a:r>
              <a:rPr lang="en-US" dirty="0" err="1"/>
              <a:t>tersedia</a:t>
            </a:r>
            <a:r>
              <a:rPr lang="en-US" dirty="0"/>
              <a:t> </a:t>
            </a:r>
            <a:r>
              <a:rPr lang="en-US" dirty="0" err="1"/>
              <a:t>merata</a:t>
            </a:r>
            <a:r>
              <a:rPr lang="en-US" dirty="0"/>
              <a:t> di </a:t>
            </a:r>
            <a:r>
              <a:rPr lang="en-US" dirty="0" err="1"/>
              <a:t>seluruh</a:t>
            </a:r>
            <a:r>
              <a:rPr lang="en-US" dirty="0"/>
              <a:t> </a:t>
            </a:r>
            <a:r>
              <a:rPr lang="en-US" dirty="0" err="1"/>
              <a:t>wilayah</a:t>
            </a:r>
            <a:r>
              <a:rPr lang="en-US" dirty="0"/>
              <a:t> </a:t>
            </a:r>
            <a:r>
              <a:rPr lang="en-US" dirty="0" err="1"/>
              <a:t>tanah</a:t>
            </a:r>
            <a:r>
              <a:rPr lang="en-US" dirty="0"/>
              <a:t> air.</a:t>
            </a:r>
          </a:p>
          <a:p>
            <a:endParaRPr lang="en-US" dirty="0"/>
          </a:p>
          <a:p>
            <a:endParaRPr lang="en-US" dirty="0"/>
          </a:p>
        </p:txBody>
      </p:sp>
    </p:spTree>
    <p:extLst>
      <p:ext uri="{BB962C8B-B14F-4D97-AF65-F5344CB8AC3E}">
        <p14:creationId xmlns:p14="http://schemas.microsoft.com/office/powerpoint/2010/main" val="278134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125" y="1287887"/>
            <a:ext cx="11616744" cy="3416320"/>
          </a:xfrm>
          <a:prstGeom prst="rect">
            <a:avLst/>
          </a:prstGeom>
        </p:spPr>
        <p:txBody>
          <a:bodyPr wrap="square">
            <a:spAutoFit/>
          </a:bodyPr>
          <a:lstStyle/>
          <a:p>
            <a:r>
              <a:rPr lang="en-US" b="1" dirty="0" smtClean="0"/>
              <a:t>3. </a:t>
            </a:r>
            <a:r>
              <a:rPr lang="en-US" b="1" dirty="0" err="1" smtClean="0"/>
              <a:t>Perwujudan</a:t>
            </a:r>
            <a:r>
              <a:rPr lang="en-US" b="1" dirty="0" smtClean="0"/>
              <a:t> </a:t>
            </a:r>
            <a:r>
              <a:rPr lang="en-US" b="1" dirty="0" err="1"/>
              <a:t>Kepulauan</a:t>
            </a:r>
            <a:r>
              <a:rPr lang="en-US" b="1" dirty="0"/>
              <a:t> Nusantara </a:t>
            </a:r>
            <a:r>
              <a:rPr lang="en-US" b="1" dirty="0" err="1"/>
              <a:t>sebagai</a:t>
            </a:r>
            <a:r>
              <a:rPr lang="en-US" b="1" dirty="0"/>
              <a:t> </a:t>
            </a:r>
            <a:r>
              <a:rPr lang="en-US" b="1" dirty="0" err="1"/>
              <a:t>Satu</a:t>
            </a:r>
            <a:r>
              <a:rPr lang="en-US" b="1" dirty="0"/>
              <a:t> </a:t>
            </a:r>
            <a:r>
              <a:rPr lang="en-US" b="1" dirty="0" err="1"/>
              <a:t>Kesatuan</a:t>
            </a:r>
            <a:r>
              <a:rPr lang="en-US" b="1" dirty="0"/>
              <a:t> </a:t>
            </a:r>
            <a:r>
              <a:rPr lang="en-US" b="1" dirty="0" err="1"/>
              <a:t>Sosial</a:t>
            </a:r>
            <a:r>
              <a:rPr lang="en-US" b="1" dirty="0"/>
              <a:t> </a:t>
            </a:r>
            <a:r>
              <a:rPr lang="en-US" b="1" dirty="0" err="1"/>
              <a:t>dan</a:t>
            </a:r>
            <a:r>
              <a:rPr lang="en-US" b="1" dirty="0"/>
              <a:t> </a:t>
            </a:r>
            <a:r>
              <a:rPr lang="en-US" b="1" dirty="0" err="1"/>
              <a:t>Budaya</a:t>
            </a:r>
            <a:r>
              <a:rPr lang="en-US" dirty="0"/>
              <a:t>, </a:t>
            </a:r>
            <a:r>
              <a:rPr lang="en-US" dirty="0" err="1"/>
              <a:t>dalam</a:t>
            </a:r>
            <a:r>
              <a:rPr lang="en-US" dirty="0"/>
              <a:t> </a:t>
            </a:r>
            <a:r>
              <a:rPr lang="en-US" dirty="0" err="1"/>
              <a:t>arti</a:t>
            </a:r>
            <a:r>
              <a:rPr lang="en-US" dirty="0"/>
              <a:t> </a:t>
            </a:r>
            <a:r>
              <a:rPr lang="en-US" dirty="0" smtClean="0"/>
              <a:t>:</a:t>
            </a:r>
          </a:p>
          <a:p>
            <a:endParaRPr lang="en-US" dirty="0"/>
          </a:p>
          <a:p>
            <a:r>
              <a:rPr lang="en-US" dirty="0" err="1" smtClean="0"/>
              <a:t>Bahwa</a:t>
            </a:r>
            <a:r>
              <a:rPr lang="en-US" dirty="0" smtClean="0"/>
              <a:t> </a:t>
            </a:r>
            <a:r>
              <a:rPr lang="en-US" dirty="0" err="1"/>
              <a:t>budaya</a:t>
            </a:r>
            <a:r>
              <a:rPr lang="en-US" dirty="0"/>
              <a:t> Indonesia </a:t>
            </a:r>
            <a:r>
              <a:rPr lang="en-US" dirty="0" err="1"/>
              <a:t>pada</a:t>
            </a:r>
            <a:r>
              <a:rPr lang="en-US" dirty="0"/>
              <a:t> </a:t>
            </a:r>
            <a:r>
              <a:rPr lang="en-US" dirty="0" err="1"/>
              <a:t>hakikatnya</a:t>
            </a:r>
            <a:r>
              <a:rPr lang="en-US" dirty="0"/>
              <a:t> </a:t>
            </a:r>
            <a:r>
              <a:rPr lang="en-US" dirty="0" err="1"/>
              <a:t>adalah</a:t>
            </a:r>
            <a:r>
              <a:rPr lang="en-US" dirty="0"/>
              <a:t> </a:t>
            </a:r>
            <a:r>
              <a:rPr lang="en-US" dirty="0" err="1"/>
              <a:t>satu</a:t>
            </a:r>
            <a:r>
              <a:rPr lang="en-US" dirty="0"/>
              <a:t>, </a:t>
            </a:r>
            <a:r>
              <a:rPr lang="en-US" dirty="0" err="1"/>
              <a:t>sedangkan</a:t>
            </a:r>
            <a:r>
              <a:rPr lang="en-US" dirty="0"/>
              <a:t> </a:t>
            </a:r>
            <a:r>
              <a:rPr lang="en-US" dirty="0" err="1"/>
              <a:t>corak</a:t>
            </a:r>
            <a:r>
              <a:rPr lang="en-US" dirty="0"/>
              <a:t> </a:t>
            </a:r>
            <a:r>
              <a:rPr lang="en-US" dirty="0" err="1"/>
              <a:t>ragam</a:t>
            </a:r>
            <a:r>
              <a:rPr lang="en-US" dirty="0"/>
              <a:t> </a:t>
            </a:r>
            <a:r>
              <a:rPr lang="en-US" dirty="0" err="1"/>
              <a:t>budaya</a:t>
            </a:r>
            <a:r>
              <a:rPr lang="en-US" dirty="0"/>
              <a:t> yang </a:t>
            </a:r>
            <a:r>
              <a:rPr lang="en-US" dirty="0" err="1"/>
              <a:t>ada</a:t>
            </a:r>
            <a:r>
              <a:rPr lang="en-US" dirty="0"/>
              <a:t> </a:t>
            </a:r>
            <a:r>
              <a:rPr lang="en-US" dirty="0" err="1"/>
              <a:t>menggambarkan</a:t>
            </a:r>
            <a:r>
              <a:rPr lang="en-US" dirty="0"/>
              <a:t> </a:t>
            </a:r>
            <a:r>
              <a:rPr lang="en-US" dirty="0" err="1"/>
              <a:t>kekayaan</a:t>
            </a:r>
            <a:r>
              <a:rPr lang="en-US" dirty="0"/>
              <a:t> </a:t>
            </a:r>
            <a:r>
              <a:rPr lang="en-US" dirty="0" err="1"/>
              <a:t>budaya</a:t>
            </a:r>
            <a:r>
              <a:rPr lang="en-US" dirty="0"/>
              <a:t> </a:t>
            </a:r>
            <a:r>
              <a:rPr lang="en-US" dirty="0" err="1"/>
              <a:t>bangsa</a:t>
            </a:r>
            <a:r>
              <a:rPr lang="en-US" dirty="0"/>
              <a:t> yang </a:t>
            </a:r>
            <a:r>
              <a:rPr lang="en-US" dirty="0" err="1"/>
              <a:t>menjadi</a:t>
            </a:r>
            <a:r>
              <a:rPr lang="en-US" dirty="0"/>
              <a:t> modal </a:t>
            </a:r>
            <a:r>
              <a:rPr lang="en-US" dirty="0" err="1"/>
              <a:t>dan</a:t>
            </a:r>
            <a:r>
              <a:rPr lang="en-US" dirty="0"/>
              <a:t> </a:t>
            </a:r>
            <a:r>
              <a:rPr lang="en-US" dirty="0" err="1"/>
              <a:t>landasan</a:t>
            </a:r>
            <a:r>
              <a:rPr lang="en-US" dirty="0"/>
              <a:t> </a:t>
            </a:r>
            <a:r>
              <a:rPr lang="en-US" dirty="0" err="1"/>
              <a:t>pengembangan</a:t>
            </a:r>
            <a:r>
              <a:rPr lang="en-US" dirty="0"/>
              <a:t> </a:t>
            </a:r>
            <a:r>
              <a:rPr lang="en-US" dirty="0" err="1"/>
              <a:t>budaya</a:t>
            </a:r>
            <a:r>
              <a:rPr lang="en-US" dirty="0"/>
              <a:t> </a:t>
            </a:r>
            <a:r>
              <a:rPr lang="en-US" dirty="0" err="1"/>
              <a:t>bangsa</a:t>
            </a:r>
            <a:r>
              <a:rPr lang="en-US" dirty="0"/>
              <a:t> </a:t>
            </a:r>
            <a:r>
              <a:rPr lang="en-US" dirty="0" err="1"/>
              <a:t>seluruhnya</a:t>
            </a:r>
            <a:r>
              <a:rPr lang="en-US" dirty="0"/>
              <a:t>, </a:t>
            </a:r>
            <a:r>
              <a:rPr lang="en-US" dirty="0" err="1"/>
              <a:t>dengan</a:t>
            </a:r>
            <a:r>
              <a:rPr lang="en-US" dirty="0"/>
              <a:t> </a:t>
            </a:r>
            <a:r>
              <a:rPr lang="en-US" dirty="0" err="1"/>
              <a:t>tidak</a:t>
            </a:r>
            <a:r>
              <a:rPr lang="en-US" dirty="0"/>
              <a:t> </a:t>
            </a:r>
            <a:r>
              <a:rPr lang="en-US" dirty="0" err="1"/>
              <a:t>menolak</a:t>
            </a:r>
            <a:r>
              <a:rPr lang="en-US" dirty="0"/>
              <a:t> </a:t>
            </a:r>
            <a:r>
              <a:rPr lang="en-US" dirty="0" err="1"/>
              <a:t>nilai</a:t>
            </a:r>
            <a:r>
              <a:rPr lang="en-US" dirty="0"/>
              <a:t> – </a:t>
            </a:r>
            <a:r>
              <a:rPr lang="en-US" dirty="0" err="1"/>
              <a:t>nilai</a:t>
            </a:r>
            <a:r>
              <a:rPr lang="en-US" dirty="0"/>
              <a:t> </a:t>
            </a:r>
            <a:r>
              <a:rPr lang="en-US" dirty="0" err="1"/>
              <a:t>budaya</a:t>
            </a:r>
            <a:r>
              <a:rPr lang="en-US" dirty="0"/>
              <a:t> lain yang </a:t>
            </a:r>
            <a:r>
              <a:rPr lang="en-US" dirty="0" err="1"/>
              <a:t>tidak</a:t>
            </a:r>
            <a:r>
              <a:rPr lang="en-US" dirty="0"/>
              <a:t> </a:t>
            </a:r>
            <a:r>
              <a:rPr lang="en-US" dirty="0" err="1"/>
              <a:t>bertentangan</a:t>
            </a:r>
            <a:r>
              <a:rPr lang="en-US" dirty="0"/>
              <a:t> </a:t>
            </a:r>
            <a:r>
              <a:rPr lang="en-US" dirty="0" err="1"/>
              <a:t>dengan</a:t>
            </a:r>
            <a:r>
              <a:rPr lang="en-US" dirty="0"/>
              <a:t> </a:t>
            </a:r>
            <a:r>
              <a:rPr lang="en-US" dirty="0" err="1"/>
              <a:t>nilai</a:t>
            </a:r>
            <a:r>
              <a:rPr lang="en-US" dirty="0"/>
              <a:t> </a:t>
            </a:r>
            <a:r>
              <a:rPr lang="en-US" dirty="0" err="1"/>
              <a:t>budaya</a:t>
            </a:r>
            <a:r>
              <a:rPr lang="en-US" dirty="0"/>
              <a:t> </a:t>
            </a:r>
            <a:r>
              <a:rPr lang="en-US" dirty="0" err="1"/>
              <a:t>bangsa</a:t>
            </a:r>
            <a:r>
              <a:rPr lang="en-US" dirty="0"/>
              <a:t>, yang </a:t>
            </a:r>
            <a:r>
              <a:rPr lang="en-US" dirty="0" err="1"/>
              <a:t>hasil-hasilnya</a:t>
            </a:r>
            <a:r>
              <a:rPr lang="en-US" dirty="0"/>
              <a:t> </a:t>
            </a:r>
            <a:r>
              <a:rPr lang="en-US" dirty="0" err="1"/>
              <a:t>dapat</a:t>
            </a:r>
            <a:r>
              <a:rPr lang="en-US" dirty="0"/>
              <a:t> </a:t>
            </a:r>
            <a:r>
              <a:rPr lang="en-US" dirty="0" err="1"/>
              <a:t>dinikmati</a:t>
            </a:r>
            <a:r>
              <a:rPr lang="en-US" dirty="0"/>
              <a:t> </a:t>
            </a:r>
            <a:r>
              <a:rPr lang="en-US" dirty="0" err="1"/>
              <a:t>oleh</a:t>
            </a:r>
            <a:r>
              <a:rPr lang="en-US" dirty="0"/>
              <a:t> </a:t>
            </a:r>
            <a:r>
              <a:rPr lang="en-US" dirty="0" err="1"/>
              <a:t>bangsa</a:t>
            </a:r>
            <a:r>
              <a:rPr lang="en-US" dirty="0"/>
              <a:t>.</a:t>
            </a:r>
          </a:p>
          <a:p>
            <a:endParaRPr lang="en-US" dirty="0" smtClean="0"/>
          </a:p>
          <a:p>
            <a:r>
              <a:rPr lang="en-US" b="1" dirty="0" smtClean="0"/>
              <a:t>4. </a:t>
            </a:r>
            <a:r>
              <a:rPr lang="en-US" b="1" dirty="0" err="1" smtClean="0"/>
              <a:t>Perwujudan</a:t>
            </a:r>
            <a:r>
              <a:rPr lang="en-US" b="1" dirty="0" smtClean="0"/>
              <a:t> </a:t>
            </a:r>
            <a:r>
              <a:rPr lang="en-US" b="1" dirty="0" err="1"/>
              <a:t>Kepulauan</a:t>
            </a:r>
            <a:r>
              <a:rPr lang="en-US" b="1" dirty="0"/>
              <a:t> Nusantara </a:t>
            </a:r>
            <a:r>
              <a:rPr lang="en-US" b="1" dirty="0" err="1"/>
              <a:t>sebagai</a:t>
            </a:r>
            <a:r>
              <a:rPr lang="en-US" b="1" dirty="0"/>
              <a:t> </a:t>
            </a:r>
            <a:r>
              <a:rPr lang="en-US" b="1" dirty="0" err="1"/>
              <a:t>Satu</a:t>
            </a:r>
            <a:r>
              <a:rPr lang="en-US" b="1" dirty="0"/>
              <a:t> </a:t>
            </a:r>
            <a:r>
              <a:rPr lang="en-US" b="1" dirty="0" err="1"/>
              <a:t>Kesatuan</a:t>
            </a:r>
            <a:r>
              <a:rPr lang="en-US" b="1" dirty="0"/>
              <a:t> </a:t>
            </a:r>
            <a:r>
              <a:rPr lang="en-US" b="1" dirty="0" err="1"/>
              <a:t>Pertahanan</a:t>
            </a:r>
            <a:r>
              <a:rPr lang="en-US" b="1" dirty="0"/>
              <a:t> </a:t>
            </a:r>
            <a:r>
              <a:rPr lang="en-US" b="1" dirty="0" err="1"/>
              <a:t>Keamanan</a:t>
            </a:r>
            <a:r>
              <a:rPr lang="en-US" dirty="0"/>
              <a:t>, </a:t>
            </a:r>
            <a:r>
              <a:rPr lang="en-US" dirty="0" err="1"/>
              <a:t>dalam</a:t>
            </a:r>
            <a:r>
              <a:rPr lang="en-US" dirty="0"/>
              <a:t> </a:t>
            </a:r>
            <a:r>
              <a:rPr lang="en-US" dirty="0" err="1"/>
              <a:t>arti</a:t>
            </a:r>
            <a:r>
              <a:rPr lang="en-US" dirty="0"/>
              <a:t> :</a:t>
            </a:r>
          </a:p>
          <a:p>
            <a:r>
              <a:rPr lang="en-US" dirty="0"/>
              <a:t>a. </a:t>
            </a:r>
            <a:r>
              <a:rPr lang="en-US" dirty="0" err="1"/>
              <a:t>Bahwa</a:t>
            </a:r>
            <a:r>
              <a:rPr lang="en-US" dirty="0"/>
              <a:t> </a:t>
            </a:r>
            <a:r>
              <a:rPr lang="en-US" dirty="0" err="1"/>
              <a:t>ancaman</a:t>
            </a:r>
            <a:r>
              <a:rPr lang="en-US" dirty="0"/>
              <a:t> </a:t>
            </a:r>
            <a:r>
              <a:rPr lang="en-US" dirty="0" err="1"/>
              <a:t>terhadap</a:t>
            </a:r>
            <a:r>
              <a:rPr lang="en-US" dirty="0"/>
              <a:t> </a:t>
            </a:r>
            <a:r>
              <a:rPr lang="en-US" dirty="0" err="1"/>
              <a:t>satu</a:t>
            </a:r>
            <a:r>
              <a:rPr lang="en-US" dirty="0"/>
              <a:t> </a:t>
            </a:r>
            <a:r>
              <a:rPr lang="en-US" dirty="0" err="1"/>
              <a:t>pulau</a:t>
            </a:r>
            <a:r>
              <a:rPr lang="en-US" dirty="0"/>
              <a:t> </a:t>
            </a:r>
            <a:r>
              <a:rPr lang="en-US" dirty="0" err="1"/>
              <a:t>atau</a:t>
            </a:r>
            <a:r>
              <a:rPr lang="en-US" dirty="0"/>
              <a:t> </a:t>
            </a:r>
            <a:r>
              <a:rPr lang="en-US" dirty="0" err="1"/>
              <a:t>satu</a:t>
            </a:r>
            <a:r>
              <a:rPr lang="en-US" dirty="0"/>
              <a:t> </a:t>
            </a:r>
            <a:r>
              <a:rPr lang="en-US" dirty="0" err="1"/>
              <a:t>daerah</a:t>
            </a:r>
            <a:r>
              <a:rPr lang="en-US" dirty="0"/>
              <a:t> </a:t>
            </a:r>
            <a:r>
              <a:rPr lang="en-US" dirty="0" err="1"/>
              <a:t>pada</a:t>
            </a:r>
            <a:r>
              <a:rPr lang="en-US" dirty="0"/>
              <a:t> </a:t>
            </a:r>
            <a:r>
              <a:rPr lang="en-US" dirty="0" err="1"/>
              <a:t>hakekatnya</a:t>
            </a:r>
            <a:r>
              <a:rPr lang="en-US" dirty="0"/>
              <a:t> </a:t>
            </a:r>
            <a:r>
              <a:rPr lang="en-US" dirty="0" err="1"/>
              <a:t>merupakan</a:t>
            </a:r>
            <a:r>
              <a:rPr lang="en-US" dirty="0"/>
              <a:t> </a:t>
            </a:r>
            <a:r>
              <a:rPr lang="en-US" dirty="0" err="1"/>
              <a:t>ancaman</a:t>
            </a:r>
            <a:r>
              <a:rPr lang="en-US" dirty="0"/>
              <a:t> </a:t>
            </a:r>
            <a:r>
              <a:rPr lang="en-US" dirty="0" err="1"/>
              <a:t>terhadap</a:t>
            </a:r>
            <a:r>
              <a:rPr lang="en-US" dirty="0"/>
              <a:t> </a:t>
            </a:r>
            <a:r>
              <a:rPr lang="en-US" dirty="0" err="1"/>
              <a:t>seluruh</a:t>
            </a:r>
            <a:r>
              <a:rPr lang="en-US" dirty="0"/>
              <a:t> </a:t>
            </a:r>
            <a:r>
              <a:rPr lang="en-US" dirty="0" err="1"/>
              <a:t>bangsa</a:t>
            </a:r>
            <a:r>
              <a:rPr lang="en-US" dirty="0"/>
              <a:t> </a:t>
            </a:r>
            <a:r>
              <a:rPr lang="en-US" dirty="0" err="1"/>
              <a:t>dan</a:t>
            </a:r>
            <a:r>
              <a:rPr lang="en-US" dirty="0"/>
              <a:t> </a:t>
            </a:r>
            <a:r>
              <a:rPr lang="en-US" dirty="0" err="1"/>
              <a:t>negara</a:t>
            </a:r>
            <a:r>
              <a:rPr lang="en-US" dirty="0"/>
              <a:t>.</a:t>
            </a:r>
          </a:p>
          <a:p>
            <a:r>
              <a:rPr lang="en-US" dirty="0"/>
              <a:t>b. </a:t>
            </a:r>
            <a:r>
              <a:rPr lang="en-US" dirty="0" err="1"/>
              <a:t>Bahwa</a:t>
            </a:r>
            <a:r>
              <a:rPr lang="en-US" dirty="0"/>
              <a:t> </a:t>
            </a:r>
            <a:r>
              <a:rPr lang="en-US" dirty="0" err="1"/>
              <a:t>tiap-tiap</a:t>
            </a:r>
            <a:r>
              <a:rPr lang="en-US" dirty="0"/>
              <a:t> </a:t>
            </a:r>
            <a:r>
              <a:rPr lang="en-US" dirty="0" err="1"/>
              <a:t>warga</a:t>
            </a:r>
            <a:r>
              <a:rPr lang="en-US" dirty="0"/>
              <a:t> </a:t>
            </a:r>
            <a:r>
              <a:rPr lang="en-US" dirty="0" err="1"/>
              <a:t>negara</a:t>
            </a:r>
            <a:r>
              <a:rPr lang="en-US" dirty="0"/>
              <a:t> </a:t>
            </a:r>
            <a:r>
              <a:rPr lang="en-US" dirty="0" err="1"/>
              <a:t>mempunyai</a:t>
            </a:r>
            <a:r>
              <a:rPr lang="en-US" dirty="0"/>
              <a:t> </a:t>
            </a:r>
            <a:r>
              <a:rPr lang="en-US" dirty="0" err="1"/>
              <a:t>hak</a:t>
            </a:r>
            <a:r>
              <a:rPr lang="en-US" dirty="0"/>
              <a:t> </a:t>
            </a:r>
            <a:r>
              <a:rPr lang="en-US" dirty="0" err="1"/>
              <a:t>dan</a:t>
            </a:r>
            <a:r>
              <a:rPr lang="en-US" dirty="0"/>
              <a:t> </a:t>
            </a:r>
            <a:r>
              <a:rPr lang="en-US" dirty="0" err="1"/>
              <a:t>kewajiban</a:t>
            </a:r>
            <a:r>
              <a:rPr lang="en-US" dirty="0"/>
              <a:t> yang </a:t>
            </a:r>
            <a:r>
              <a:rPr lang="en-US" dirty="0" err="1"/>
              <a:t>sama</a:t>
            </a:r>
            <a:r>
              <a:rPr lang="en-US" dirty="0"/>
              <a:t> </a:t>
            </a:r>
            <a:r>
              <a:rPr lang="en-US" dirty="0" err="1"/>
              <a:t>dalam</a:t>
            </a:r>
            <a:r>
              <a:rPr lang="en-US" dirty="0"/>
              <a:t> </a:t>
            </a:r>
            <a:r>
              <a:rPr lang="en-US" dirty="0" err="1"/>
              <a:t>rangka</a:t>
            </a:r>
            <a:r>
              <a:rPr lang="en-US" dirty="0"/>
              <a:t> </a:t>
            </a:r>
            <a:r>
              <a:rPr lang="en-US" dirty="0" err="1"/>
              <a:t>pembelaan</a:t>
            </a:r>
            <a:r>
              <a:rPr lang="en-US" dirty="0"/>
              <a:t> </a:t>
            </a:r>
            <a:r>
              <a:rPr lang="en-US" dirty="0" err="1"/>
              <a:t>negara</a:t>
            </a:r>
            <a:r>
              <a:rPr lang="en-US" dirty="0"/>
              <a:t> </a:t>
            </a:r>
            <a:r>
              <a:rPr lang="en-US" dirty="0" err="1"/>
              <a:t>dan</a:t>
            </a:r>
            <a:r>
              <a:rPr lang="en-US" dirty="0"/>
              <a:t> </a:t>
            </a:r>
            <a:r>
              <a:rPr lang="en-US" dirty="0" err="1"/>
              <a:t>bangsa</a:t>
            </a:r>
            <a:r>
              <a:rPr lang="en-US" dirty="0"/>
              <a:t>.</a:t>
            </a:r>
          </a:p>
        </p:txBody>
      </p:sp>
    </p:spTree>
    <p:extLst>
      <p:ext uri="{BB962C8B-B14F-4D97-AF65-F5344CB8AC3E}">
        <p14:creationId xmlns:p14="http://schemas.microsoft.com/office/powerpoint/2010/main" val="290407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Tata </a:t>
            </a:r>
            <a:r>
              <a:rPr lang="en-US" dirty="0" err="1" smtClean="0"/>
              <a:t>Laku</a:t>
            </a:r>
            <a:r>
              <a:rPr lang="en-US" dirty="0" smtClean="0"/>
              <a:t> (conduct)</a:t>
            </a:r>
            <a:endParaRPr lang="en-US" dirty="0"/>
          </a:p>
        </p:txBody>
      </p:sp>
      <p:sp>
        <p:nvSpPr>
          <p:cNvPr id="3" name="Rectangle 2"/>
          <p:cNvSpPr/>
          <p:nvPr/>
        </p:nvSpPr>
        <p:spPr>
          <a:xfrm>
            <a:off x="1069848" y="2580557"/>
            <a:ext cx="8165206" cy="2862322"/>
          </a:xfrm>
          <a:prstGeom prst="rect">
            <a:avLst/>
          </a:prstGeom>
        </p:spPr>
        <p:txBody>
          <a:bodyPr wrap="square">
            <a:spAutoFit/>
          </a:bodyPr>
          <a:lstStyle/>
          <a:p>
            <a:r>
              <a:rPr lang="en-US" b="1" dirty="0"/>
              <a:t>Tata </a:t>
            </a:r>
            <a:r>
              <a:rPr lang="en-US" b="1" dirty="0" err="1"/>
              <a:t>laku</a:t>
            </a:r>
            <a:r>
              <a:rPr lang="en-US" b="1" dirty="0"/>
              <a:t> </a:t>
            </a:r>
            <a:r>
              <a:rPr lang="en-US" b="1" dirty="0" smtClean="0"/>
              <a:t>(Conduct)</a:t>
            </a:r>
            <a:r>
              <a:rPr lang="en-US" dirty="0" smtClean="0"/>
              <a:t> </a:t>
            </a:r>
            <a:r>
              <a:rPr lang="en-US" dirty="0" err="1" smtClean="0"/>
              <a:t>merupakan</a:t>
            </a:r>
            <a:r>
              <a:rPr lang="en-US" dirty="0" smtClean="0"/>
              <a:t> </a:t>
            </a:r>
            <a:r>
              <a:rPr lang="en-US" dirty="0" err="1"/>
              <a:t>hasil</a:t>
            </a:r>
            <a:r>
              <a:rPr lang="en-US" dirty="0"/>
              <a:t> </a:t>
            </a:r>
            <a:r>
              <a:rPr lang="en-US" dirty="0" err="1"/>
              <a:t>interaksi</a:t>
            </a:r>
            <a:r>
              <a:rPr lang="en-US" dirty="0"/>
              <a:t> </a:t>
            </a:r>
            <a:r>
              <a:rPr lang="en-US" dirty="0" err="1"/>
              <a:t>antara</a:t>
            </a:r>
            <a:r>
              <a:rPr lang="en-US" dirty="0"/>
              <a:t> </a:t>
            </a:r>
            <a:r>
              <a:rPr lang="en-US" dirty="0" err="1"/>
              <a:t>wadah</a:t>
            </a:r>
            <a:r>
              <a:rPr lang="en-US" dirty="0"/>
              <a:t> </a:t>
            </a:r>
            <a:r>
              <a:rPr lang="en-US" dirty="0" err="1"/>
              <a:t>dan</a:t>
            </a:r>
            <a:r>
              <a:rPr lang="en-US" dirty="0"/>
              <a:t> </a:t>
            </a:r>
            <a:r>
              <a:rPr lang="en-US" dirty="0" err="1"/>
              <a:t>isi</a:t>
            </a:r>
            <a:r>
              <a:rPr lang="en-US" dirty="0"/>
              <a:t>, yang </a:t>
            </a:r>
            <a:r>
              <a:rPr lang="en-US" dirty="0" err="1"/>
              <a:t>melahirkan</a:t>
            </a:r>
            <a:r>
              <a:rPr lang="en-US" dirty="0"/>
              <a:t> </a:t>
            </a:r>
            <a:r>
              <a:rPr lang="en-US" dirty="0" err="1"/>
              <a:t>prilaku</a:t>
            </a:r>
            <a:r>
              <a:rPr lang="en-US" dirty="0"/>
              <a:t> </a:t>
            </a:r>
            <a:r>
              <a:rPr lang="en-US" dirty="0" err="1"/>
              <a:t>bangsa</a:t>
            </a:r>
            <a:r>
              <a:rPr lang="en-US" dirty="0"/>
              <a:t> Indonesia </a:t>
            </a:r>
            <a:r>
              <a:rPr lang="en-US" dirty="0" err="1"/>
              <a:t>baik</a:t>
            </a:r>
            <a:r>
              <a:rPr lang="en-US" dirty="0"/>
              <a:t> </a:t>
            </a:r>
            <a:r>
              <a:rPr lang="en-US" dirty="0" err="1"/>
              <a:t>tata</a:t>
            </a:r>
            <a:r>
              <a:rPr lang="en-US" dirty="0"/>
              <a:t> </a:t>
            </a:r>
            <a:r>
              <a:rPr lang="en-US" dirty="0" err="1"/>
              <a:t>laku</a:t>
            </a:r>
            <a:r>
              <a:rPr lang="en-US" dirty="0"/>
              <a:t> </a:t>
            </a:r>
            <a:r>
              <a:rPr lang="en-US" dirty="0" err="1"/>
              <a:t>bhatiniah</a:t>
            </a:r>
            <a:r>
              <a:rPr lang="en-US" dirty="0"/>
              <a:t> </a:t>
            </a:r>
            <a:r>
              <a:rPr lang="en-US" dirty="0" err="1"/>
              <a:t>dan</a:t>
            </a:r>
            <a:r>
              <a:rPr lang="en-US" dirty="0"/>
              <a:t> </a:t>
            </a:r>
            <a:r>
              <a:rPr lang="en-US" dirty="0" err="1"/>
              <a:t>lahiriah</a:t>
            </a:r>
            <a:r>
              <a:rPr lang="en-US" dirty="0"/>
              <a:t>. </a:t>
            </a:r>
            <a:endParaRPr lang="en-US" dirty="0" smtClean="0"/>
          </a:p>
          <a:p>
            <a:endParaRPr lang="en-US" dirty="0"/>
          </a:p>
          <a:p>
            <a:pPr marL="285750" indent="-285750">
              <a:buFont typeface="Wingdings" panose="05000000000000000000" pitchFamily="2" charset="2"/>
              <a:buChar char="§"/>
            </a:pPr>
            <a:r>
              <a:rPr lang="en-US" dirty="0" smtClean="0"/>
              <a:t>Tata </a:t>
            </a:r>
            <a:r>
              <a:rPr lang="en-US" dirty="0" err="1"/>
              <a:t>laku</a:t>
            </a:r>
            <a:r>
              <a:rPr lang="en-US" dirty="0"/>
              <a:t> </a:t>
            </a:r>
            <a:r>
              <a:rPr lang="en-US" dirty="0" err="1"/>
              <a:t>bhatiniah</a:t>
            </a:r>
            <a:r>
              <a:rPr lang="en-US" dirty="0"/>
              <a:t> </a:t>
            </a:r>
            <a:r>
              <a:rPr lang="en-US" dirty="0" err="1"/>
              <a:t>mencerminkan</a:t>
            </a:r>
            <a:r>
              <a:rPr lang="en-US" dirty="0"/>
              <a:t> </a:t>
            </a:r>
            <a:r>
              <a:rPr lang="en-US" dirty="0" err="1"/>
              <a:t>jiwa</a:t>
            </a:r>
            <a:r>
              <a:rPr lang="en-US" dirty="0"/>
              <a:t>, </a:t>
            </a:r>
            <a:r>
              <a:rPr lang="en-US" dirty="0" err="1"/>
              <a:t>semangat</a:t>
            </a:r>
            <a:r>
              <a:rPr lang="en-US" dirty="0"/>
              <a:t>, </a:t>
            </a:r>
            <a:r>
              <a:rPr lang="en-US" dirty="0" err="1"/>
              <a:t>dan</a:t>
            </a:r>
            <a:r>
              <a:rPr lang="en-US" dirty="0"/>
              <a:t> </a:t>
            </a:r>
            <a:r>
              <a:rPr lang="en-US" dirty="0" err="1"/>
              <a:t>mentalitas</a:t>
            </a:r>
            <a:r>
              <a:rPr lang="en-US" dirty="0"/>
              <a:t> yang </a:t>
            </a:r>
            <a:r>
              <a:rPr lang="en-US" dirty="0" err="1"/>
              <a:t>baik</a:t>
            </a:r>
            <a:r>
              <a:rPr lang="en-US" dirty="0"/>
              <a:t> </a:t>
            </a:r>
            <a:r>
              <a:rPr lang="en-US" dirty="0" err="1"/>
              <a:t>bagi</a:t>
            </a:r>
            <a:r>
              <a:rPr lang="en-US" dirty="0"/>
              <a:t> </a:t>
            </a:r>
            <a:r>
              <a:rPr lang="en-US" dirty="0" err="1"/>
              <a:t>bangsa</a:t>
            </a:r>
            <a:r>
              <a:rPr lang="en-US" dirty="0"/>
              <a:t> Indonesia. </a:t>
            </a:r>
            <a:r>
              <a:rPr lang="en-US" dirty="0" err="1" smtClean="0"/>
              <a:t>Sedangkan</a:t>
            </a:r>
            <a:r>
              <a:rPr lang="en-US" dirty="0" smtClean="0"/>
              <a:t>, </a:t>
            </a:r>
          </a:p>
          <a:p>
            <a:pPr marL="285750" indent="-285750">
              <a:buFont typeface="Wingdings" panose="05000000000000000000" pitchFamily="2" charset="2"/>
              <a:buChar char="§"/>
            </a:pPr>
            <a:r>
              <a:rPr lang="en-US" dirty="0" smtClean="0"/>
              <a:t>Tata </a:t>
            </a:r>
            <a:r>
              <a:rPr lang="en-US" dirty="0" err="1"/>
              <a:t>laku</a:t>
            </a:r>
            <a:r>
              <a:rPr lang="en-US" dirty="0"/>
              <a:t> </a:t>
            </a:r>
            <a:r>
              <a:rPr lang="en-US" dirty="0" err="1"/>
              <a:t>lahiriah</a:t>
            </a:r>
            <a:r>
              <a:rPr lang="en-US" dirty="0"/>
              <a:t> </a:t>
            </a:r>
            <a:r>
              <a:rPr lang="en-US" dirty="0" err="1"/>
              <a:t>tercermin</a:t>
            </a:r>
            <a:r>
              <a:rPr lang="en-US" dirty="0"/>
              <a:t> </a:t>
            </a:r>
            <a:r>
              <a:rPr lang="en-US" dirty="0" err="1"/>
              <a:t>dalam</a:t>
            </a:r>
            <a:r>
              <a:rPr lang="en-US" dirty="0"/>
              <a:t> </a:t>
            </a:r>
            <a:r>
              <a:rPr lang="en-US" dirty="0" err="1"/>
              <a:t>tindakan</a:t>
            </a:r>
            <a:r>
              <a:rPr lang="en-US" dirty="0"/>
              <a:t>, </a:t>
            </a:r>
            <a:r>
              <a:rPr lang="en-US" dirty="0" err="1"/>
              <a:t>perbuatan</a:t>
            </a:r>
            <a:r>
              <a:rPr lang="en-US" dirty="0"/>
              <a:t>, </a:t>
            </a:r>
            <a:r>
              <a:rPr lang="en-US" dirty="0" err="1"/>
              <a:t>dan</a:t>
            </a:r>
            <a:r>
              <a:rPr lang="en-US" dirty="0"/>
              <a:t> </a:t>
            </a:r>
            <a:r>
              <a:rPr lang="en-US" dirty="0" err="1"/>
              <a:t>prilaku</a:t>
            </a:r>
            <a:r>
              <a:rPr lang="en-US" dirty="0"/>
              <a:t> yang </a:t>
            </a:r>
            <a:r>
              <a:rPr lang="en-US" dirty="0" err="1"/>
              <a:t>baik</a:t>
            </a:r>
            <a:r>
              <a:rPr lang="en-US" dirty="0"/>
              <a:t> </a:t>
            </a:r>
            <a:r>
              <a:rPr lang="en-US" dirty="0" err="1"/>
              <a:t>dari</a:t>
            </a:r>
            <a:r>
              <a:rPr lang="en-US" dirty="0"/>
              <a:t> </a:t>
            </a:r>
            <a:r>
              <a:rPr lang="en-US" dirty="0" err="1"/>
              <a:t>bangsa</a:t>
            </a:r>
            <a:r>
              <a:rPr lang="en-US" dirty="0"/>
              <a:t> Indonesia yang </a:t>
            </a:r>
            <a:r>
              <a:rPr lang="en-US" dirty="0" err="1"/>
              <a:t>berdasarkan</a:t>
            </a:r>
            <a:r>
              <a:rPr lang="en-US" dirty="0"/>
              <a:t> </a:t>
            </a:r>
            <a:r>
              <a:rPr lang="en-US" dirty="0" err="1"/>
              <a:t>kekeluargaan</a:t>
            </a:r>
            <a:r>
              <a:rPr lang="en-US" dirty="0"/>
              <a:t> </a:t>
            </a:r>
            <a:r>
              <a:rPr lang="en-US" dirty="0" err="1"/>
              <a:t>dan</a:t>
            </a:r>
            <a:r>
              <a:rPr lang="en-US" dirty="0"/>
              <a:t> </a:t>
            </a:r>
            <a:r>
              <a:rPr lang="en-US" dirty="0" err="1"/>
              <a:t>kebersamaan</a:t>
            </a:r>
            <a:r>
              <a:rPr lang="en-US" dirty="0"/>
              <a:t> yang </a:t>
            </a:r>
            <a:r>
              <a:rPr lang="en-US" dirty="0" err="1"/>
              <a:t>memiliki</a:t>
            </a:r>
            <a:r>
              <a:rPr lang="en-US" dirty="0"/>
              <a:t> rasa </a:t>
            </a:r>
            <a:r>
              <a:rPr lang="en-US" dirty="0" err="1"/>
              <a:t>bangga</a:t>
            </a:r>
            <a:r>
              <a:rPr lang="en-US" dirty="0"/>
              <a:t> </a:t>
            </a:r>
            <a:r>
              <a:rPr lang="en-US" dirty="0" err="1"/>
              <a:t>dan</a:t>
            </a:r>
            <a:r>
              <a:rPr lang="en-US" dirty="0"/>
              <a:t> </a:t>
            </a:r>
            <a:r>
              <a:rPr lang="en-US" dirty="0" err="1"/>
              <a:t>cinta</a:t>
            </a:r>
            <a:r>
              <a:rPr lang="en-US" dirty="0"/>
              <a:t> </a:t>
            </a:r>
            <a:r>
              <a:rPr lang="en-US" dirty="0" err="1"/>
              <a:t>kepada</a:t>
            </a:r>
            <a:r>
              <a:rPr lang="en-US" dirty="0"/>
              <a:t> </a:t>
            </a:r>
            <a:r>
              <a:rPr lang="en-US" dirty="0" err="1"/>
              <a:t>bangsa</a:t>
            </a:r>
            <a:r>
              <a:rPr lang="en-US" dirty="0"/>
              <a:t> </a:t>
            </a:r>
            <a:r>
              <a:rPr lang="en-US" dirty="0" err="1"/>
              <a:t>dan</a:t>
            </a:r>
            <a:r>
              <a:rPr lang="en-US" dirty="0"/>
              <a:t> </a:t>
            </a:r>
            <a:r>
              <a:rPr lang="en-US" dirty="0" err="1"/>
              <a:t>negara</a:t>
            </a:r>
            <a:r>
              <a:rPr lang="en-US" dirty="0"/>
              <a:t> </a:t>
            </a:r>
            <a:r>
              <a:rPr lang="en-US" dirty="0" err="1"/>
              <a:t>dalam</a:t>
            </a:r>
            <a:r>
              <a:rPr lang="en-US" dirty="0"/>
              <a:t> </a:t>
            </a:r>
            <a:r>
              <a:rPr lang="en-US" dirty="0" err="1"/>
              <a:t>semua</a:t>
            </a:r>
            <a:r>
              <a:rPr lang="en-US" dirty="0"/>
              <a:t> </a:t>
            </a:r>
            <a:r>
              <a:rPr lang="en-US" dirty="0" err="1"/>
              <a:t>aspek</a:t>
            </a:r>
            <a:r>
              <a:rPr lang="en-US" dirty="0"/>
              <a:t> </a:t>
            </a:r>
            <a:r>
              <a:rPr lang="en-US" dirty="0" err="1"/>
              <a:t>kehidupan</a:t>
            </a:r>
            <a:r>
              <a:rPr lang="en-US" dirty="0"/>
              <a:t>.</a:t>
            </a:r>
          </a:p>
        </p:txBody>
      </p:sp>
    </p:spTree>
    <p:extLst>
      <p:ext uri="{BB962C8B-B14F-4D97-AF65-F5344CB8AC3E}">
        <p14:creationId xmlns:p14="http://schemas.microsoft.com/office/powerpoint/2010/main" val="202303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FCEE7-436C-4662-A8FF-CC2D71630C53}"/>
              </a:ext>
            </a:extLst>
          </p:cNvPr>
          <p:cNvSpPr>
            <a:spLocks noGrp="1"/>
          </p:cNvSpPr>
          <p:nvPr>
            <p:ph type="title"/>
          </p:nvPr>
        </p:nvSpPr>
        <p:spPr/>
        <p:txBody>
          <a:bodyPr/>
          <a:lstStyle/>
          <a:p>
            <a:r>
              <a:rPr lang="en-US" dirty="0"/>
              <a:t>d. Ruang </a:t>
            </a:r>
            <a:r>
              <a:rPr lang="en-US" dirty="0" err="1"/>
              <a:t>Lingkup</a:t>
            </a:r>
            <a:r>
              <a:rPr lang="en-US" dirty="0"/>
              <a:t> </a:t>
            </a:r>
            <a:r>
              <a:rPr lang="en-US" dirty="0" err="1"/>
              <a:t>Wawasan</a:t>
            </a:r>
            <a:r>
              <a:rPr lang="en-US" dirty="0"/>
              <a:t> Nusantara</a:t>
            </a:r>
            <a:endParaRPr lang="id-ID" dirty="0"/>
          </a:p>
        </p:txBody>
      </p:sp>
      <p:sp>
        <p:nvSpPr>
          <p:cNvPr id="3" name="Content Placeholder 2">
            <a:extLst>
              <a:ext uri="{FF2B5EF4-FFF2-40B4-BE49-F238E27FC236}">
                <a16:creationId xmlns:a16="http://schemas.microsoft.com/office/drawing/2014/main" xmlns="" id="{20A8AA5C-BBCF-4AB5-8415-74A0A68940A1}"/>
              </a:ext>
            </a:extLst>
          </p:cNvPr>
          <p:cNvSpPr>
            <a:spLocks noGrp="1"/>
          </p:cNvSpPr>
          <p:nvPr>
            <p:ph idx="1"/>
          </p:nvPr>
        </p:nvSpPr>
        <p:spPr/>
        <p:txBody>
          <a:bodyPr>
            <a:normAutofit/>
          </a:bodyPr>
          <a:lstStyle/>
          <a:p>
            <a:r>
              <a:rPr lang="id-ID" sz="2400" dirty="0"/>
              <a:t>Ruang lingkup Wawasan Nusantara dalam TAP MPR ’83 dalam mencapai tujuan pembangunan Nasional antara lain :</a:t>
            </a:r>
            <a:endParaRPr lang="en-US" sz="2400" dirty="0"/>
          </a:p>
          <a:p>
            <a:pPr marL="0" indent="0">
              <a:buNone/>
            </a:pPr>
            <a:r>
              <a:rPr lang="id-ID" sz="2400" dirty="0"/>
              <a:t/>
            </a:r>
            <a:br>
              <a:rPr lang="id-ID" sz="2400" dirty="0"/>
            </a:br>
            <a:r>
              <a:rPr lang="id-ID" sz="2400" dirty="0"/>
              <a:t>a.    Kesatuan Politik</a:t>
            </a:r>
            <a:br>
              <a:rPr lang="id-ID" sz="2400" dirty="0"/>
            </a:br>
            <a:r>
              <a:rPr lang="id-ID" sz="2400" dirty="0"/>
              <a:t>b.    Kesatuan Ekonomi</a:t>
            </a:r>
            <a:br>
              <a:rPr lang="id-ID" sz="2400" dirty="0"/>
            </a:br>
            <a:r>
              <a:rPr lang="id-ID" sz="2400" dirty="0"/>
              <a:t>c.    Kesatuan Sosial Budaya</a:t>
            </a:r>
            <a:br>
              <a:rPr lang="id-ID" sz="2400" dirty="0"/>
            </a:br>
            <a:r>
              <a:rPr lang="id-ID" sz="2400" dirty="0"/>
              <a:t>d.    Kesatuan Pertahanan Keamanan</a:t>
            </a:r>
            <a:br>
              <a:rPr lang="id-ID" sz="2400" dirty="0"/>
            </a:br>
            <a:r>
              <a:rPr lang="en-US" sz="2400" dirty="0"/>
              <a:t>e</a:t>
            </a:r>
            <a:r>
              <a:rPr lang="id-ID" sz="2400" dirty="0"/>
              <a:t>.    Fungsi Wawasan Nusantara</a:t>
            </a:r>
          </a:p>
        </p:txBody>
      </p:sp>
    </p:spTree>
    <p:extLst>
      <p:ext uri="{BB962C8B-B14F-4D97-AF65-F5344CB8AC3E}">
        <p14:creationId xmlns:p14="http://schemas.microsoft.com/office/powerpoint/2010/main" val="3221473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003" y="1305342"/>
            <a:ext cx="11423560" cy="2862322"/>
          </a:xfrm>
          <a:prstGeom prst="rect">
            <a:avLst/>
          </a:prstGeom>
        </p:spPr>
        <p:txBody>
          <a:bodyPr wrap="square">
            <a:spAutoFit/>
          </a:bodyPr>
          <a:lstStyle/>
          <a:p>
            <a:pPr marL="285750" indent="-285750">
              <a:buFont typeface="Wingdings" panose="05000000000000000000" pitchFamily="2" charset="2"/>
              <a:buChar char="v"/>
            </a:pPr>
            <a:r>
              <a:rPr lang="en-US" dirty="0" err="1"/>
              <a:t>Sebagai</a:t>
            </a:r>
            <a:r>
              <a:rPr lang="en-US" dirty="0"/>
              <a:t> </a:t>
            </a:r>
            <a:r>
              <a:rPr lang="en-US" dirty="0" err="1"/>
              <a:t>bangsa</a:t>
            </a:r>
            <a:r>
              <a:rPr lang="en-US" dirty="0"/>
              <a:t> yang </a:t>
            </a:r>
            <a:r>
              <a:rPr lang="en-US" dirty="0" err="1" smtClean="0"/>
              <a:t>majemuk</a:t>
            </a:r>
            <a:r>
              <a:rPr lang="en-US" dirty="0" smtClean="0"/>
              <a:t> </a:t>
            </a:r>
            <a:r>
              <a:rPr lang="en-US" dirty="0"/>
              <a:t>yang </a:t>
            </a:r>
            <a:r>
              <a:rPr lang="en-US" dirty="0" err="1"/>
              <a:t>telah</a:t>
            </a:r>
            <a:r>
              <a:rPr lang="en-US" dirty="0"/>
              <a:t> </a:t>
            </a:r>
            <a:r>
              <a:rPr lang="en-US" dirty="0" err="1"/>
              <a:t>menegara</a:t>
            </a:r>
            <a:r>
              <a:rPr lang="en-US" dirty="0"/>
              <a:t>, </a:t>
            </a:r>
            <a:r>
              <a:rPr lang="en-US" dirty="0" err="1"/>
              <a:t>bangsa</a:t>
            </a:r>
            <a:r>
              <a:rPr lang="en-US" dirty="0"/>
              <a:t> Indonesia </a:t>
            </a:r>
            <a:r>
              <a:rPr lang="en-US" dirty="0" err="1"/>
              <a:t>dalam</a:t>
            </a:r>
            <a:r>
              <a:rPr lang="en-US" dirty="0"/>
              <a:t> </a:t>
            </a:r>
            <a:r>
              <a:rPr lang="en-US" dirty="0" err="1"/>
              <a:t>membina</a:t>
            </a:r>
            <a:r>
              <a:rPr lang="en-US" dirty="0"/>
              <a:t> </a:t>
            </a:r>
            <a:r>
              <a:rPr lang="en-US" dirty="0" err="1"/>
              <a:t>dan</a:t>
            </a:r>
            <a:r>
              <a:rPr lang="en-US" dirty="0"/>
              <a:t> </a:t>
            </a:r>
            <a:r>
              <a:rPr lang="en-US" dirty="0" err="1"/>
              <a:t>membangun</a:t>
            </a:r>
            <a:r>
              <a:rPr lang="en-US" dirty="0"/>
              <a:t> </a:t>
            </a:r>
            <a:r>
              <a:rPr lang="en-US" dirty="0" err="1"/>
              <a:t>atau</a:t>
            </a:r>
            <a:r>
              <a:rPr lang="en-US" dirty="0"/>
              <a:t> </a:t>
            </a:r>
            <a:r>
              <a:rPr lang="en-US" dirty="0" err="1"/>
              <a:t>menyelenggarakan</a:t>
            </a:r>
            <a:r>
              <a:rPr lang="en-US" dirty="0"/>
              <a:t> </a:t>
            </a:r>
            <a:r>
              <a:rPr lang="en-US" dirty="0" err="1"/>
              <a:t>kehidupan</a:t>
            </a:r>
            <a:r>
              <a:rPr lang="en-US" dirty="0"/>
              <a:t> </a:t>
            </a:r>
            <a:r>
              <a:rPr lang="en-US" dirty="0" err="1"/>
              <a:t>nasionalnya</a:t>
            </a:r>
            <a:r>
              <a:rPr lang="en-US" dirty="0"/>
              <a:t>, </a:t>
            </a:r>
            <a:r>
              <a:rPr lang="en-US" dirty="0" err="1"/>
              <a:t>baik</a:t>
            </a:r>
            <a:r>
              <a:rPr lang="en-US" dirty="0"/>
              <a:t> </a:t>
            </a:r>
            <a:r>
              <a:rPr lang="en-US" dirty="0" err="1"/>
              <a:t>pada</a:t>
            </a:r>
            <a:r>
              <a:rPr lang="en-US" dirty="0"/>
              <a:t> </a:t>
            </a:r>
            <a:r>
              <a:rPr lang="en-US" dirty="0" err="1"/>
              <a:t>aspek</a:t>
            </a:r>
            <a:r>
              <a:rPr lang="en-US" dirty="0"/>
              <a:t> </a:t>
            </a:r>
            <a:r>
              <a:rPr lang="en-US" dirty="0" err="1"/>
              <a:t>politik</a:t>
            </a:r>
            <a:r>
              <a:rPr lang="en-US" dirty="0"/>
              <a:t>, </a:t>
            </a:r>
            <a:r>
              <a:rPr lang="en-US" dirty="0" err="1"/>
              <a:t>ekonomi</a:t>
            </a:r>
            <a:r>
              <a:rPr lang="en-US" dirty="0"/>
              <a:t>, social </a:t>
            </a:r>
            <a:r>
              <a:rPr lang="en-US" dirty="0" err="1"/>
              <a:t>budaya</a:t>
            </a:r>
            <a:r>
              <a:rPr lang="en-US" dirty="0"/>
              <a:t> </a:t>
            </a:r>
            <a:r>
              <a:rPr lang="en-US" dirty="0" err="1"/>
              <a:t>dan</a:t>
            </a:r>
            <a:r>
              <a:rPr lang="en-US" dirty="0"/>
              <a:t> </a:t>
            </a:r>
            <a:r>
              <a:rPr lang="en-US" dirty="0" err="1"/>
              <a:t>pertahanan</a:t>
            </a:r>
            <a:r>
              <a:rPr lang="en-US" dirty="0"/>
              <a:t> </a:t>
            </a:r>
            <a:r>
              <a:rPr lang="en-US" dirty="0" err="1"/>
              <a:t>keamanan</a:t>
            </a:r>
            <a:r>
              <a:rPr lang="en-US" dirty="0"/>
              <a:t> </a:t>
            </a:r>
            <a:r>
              <a:rPr lang="en-US" dirty="0" err="1"/>
              <a:t>rakyat</a:t>
            </a:r>
            <a:r>
              <a:rPr lang="en-US" dirty="0"/>
              <a:t> </a:t>
            </a:r>
            <a:r>
              <a:rPr lang="en-US" dirty="0" err="1"/>
              <a:t>semestanya</a:t>
            </a:r>
            <a:r>
              <a:rPr lang="en-US" dirty="0"/>
              <a:t>, </a:t>
            </a:r>
            <a:r>
              <a:rPr lang="en-US" dirty="0" err="1"/>
              <a:t>selalu</a:t>
            </a:r>
            <a:r>
              <a:rPr lang="en-US" dirty="0"/>
              <a:t> </a:t>
            </a:r>
            <a:r>
              <a:rPr lang="en-US" dirty="0" err="1"/>
              <a:t>mengutamakan</a:t>
            </a:r>
            <a:r>
              <a:rPr lang="en-US" dirty="0"/>
              <a:t> </a:t>
            </a:r>
            <a:r>
              <a:rPr lang="en-US" dirty="0" err="1"/>
              <a:t>persatuan</a:t>
            </a:r>
            <a:r>
              <a:rPr lang="en-US" dirty="0"/>
              <a:t> </a:t>
            </a:r>
            <a:r>
              <a:rPr lang="en-US" dirty="0" err="1"/>
              <a:t>dan</a:t>
            </a:r>
            <a:r>
              <a:rPr lang="en-US" dirty="0"/>
              <a:t> </a:t>
            </a:r>
            <a:r>
              <a:rPr lang="en-US" dirty="0" err="1"/>
              <a:t>kesatuan</a:t>
            </a:r>
            <a:r>
              <a:rPr lang="en-US" dirty="0"/>
              <a:t> </a:t>
            </a:r>
            <a:r>
              <a:rPr lang="en-US" dirty="0" err="1"/>
              <a:t>bangsa</a:t>
            </a:r>
            <a:r>
              <a:rPr lang="en-US" dirty="0"/>
              <a:t> </a:t>
            </a:r>
            <a:r>
              <a:rPr lang="en-US" dirty="0" err="1"/>
              <a:t>serta</a:t>
            </a:r>
            <a:r>
              <a:rPr lang="en-US" dirty="0"/>
              <a:t> </a:t>
            </a:r>
            <a:r>
              <a:rPr lang="en-US" dirty="0" err="1"/>
              <a:t>kesatuan</a:t>
            </a:r>
            <a:r>
              <a:rPr lang="en-US" dirty="0"/>
              <a:t> </a:t>
            </a:r>
            <a:r>
              <a:rPr lang="en-US" dirty="0" err="1"/>
              <a:t>wilayah</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err="1" smtClean="0"/>
              <a:t>Untuk</a:t>
            </a:r>
            <a:r>
              <a:rPr lang="en-US" dirty="0" smtClean="0"/>
              <a:t> </a:t>
            </a:r>
            <a:r>
              <a:rPr lang="en-US" dirty="0" err="1"/>
              <a:t>itu</a:t>
            </a:r>
            <a:r>
              <a:rPr lang="en-US" dirty="0"/>
              <a:t> </a:t>
            </a:r>
            <a:r>
              <a:rPr lang="en-US" dirty="0" err="1"/>
              <a:t>pembinaan</a:t>
            </a:r>
            <a:r>
              <a:rPr lang="en-US" dirty="0"/>
              <a:t> </a:t>
            </a:r>
            <a:r>
              <a:rPr lang="en-US" dirty="0" err="1"/>
              <a:t>dan</a:t>
            </a:r>
            <a:r>
              <a:rPr lang="en-US" dirty="0"/>
              <a:t> </a:t>
            </a:r>
            <a:r>
              <a:rPr lang="en-US" dirty="0" err="1"/>
              <a:t>penyelenggaraan</a:t>
            </a:r>
            <a:r>
              <a:rPr lang="en-US" dirty="0"/>
              <a:t> </a:t>
            </a:r>
            <a:r>
              <a:rPr lang="en-US" dirty="0" err="1"/>
              <a:t>tata</a:t>
            </a:r>
            <a:r>
              <a:rPr lang="en-US" dirty="0"/>
              <a:t> </a:t>
            </a:r>
            <a:r>
              <a:rPr lang="en-US" dirty="0" err="1"/>
              <a:t>kehidupan</a:t>
            </a:r>
            <a:r>
              <a:rPr lang="en-US" dirty="0"/>
              <a:t> </a:t>
            </a:r>
            <a:r>
              <a:rPr lang="en-US" dirty="0" err="1"/>
              <a:t>bangsa</a:t>
            </a:r>
            <a:r>
              <a:rPr lang="en-US" dirty="0"/>
              <a:t> </a:t>
            </a:r>
            <a:r>
              <a:rPr lang="en-US" dirty="0" err="1"/>
              <a:t>dan</a:t>
            </a:r>
            <a:r>
              <a:rPr lang="en-US" dirty="0"/>
              <a:t> Negara Indonesia </a:t>
            </a:r>
            <a:r>
              <a:rPr lang="en-US" dirty="0" err="1"/>
              <a:t>disusun</a:t>
            </a:r>
            <a:r>
              <a:rPr lang="en-US" dirty="0"/>
              <a:t> </a:t>
            </a:r>
            <a:r>
              <a:rPr lang="en-US" dirty="0" err="1"/>
              <a:t>atas</a:t>
            </a:r>
            <a:r>
              <a:rPr lang="en-US" dirty="0"/>
              <a:t> </a:t>
            </a:r>
            <a:r>
              <a:rPr lang="en-US" dirty="0" err="1"/>
              <a:t>dasar</a:t>
            </a:r>
            <a:r>
              <a:rPr lang="en-US" dirty="0"/>
              <a:t> </a:t>
            </a:r>
            <a:r>
              <a:rPr lang="en-US" dirty="0" err="1"/>
              <a:t>hubungan</a:t>
            </a:r>
            <a:r>
              <a:rPr lang="en-US" dirty="0"/>
              <a:t> timbale </a:t>
            </a:r>
            <a:r>
              <a:rPr lang="en-US" dirty="0" err="1"/>
              <a:t>balik</a:t>
            </a:r>
            <a:r>
              <a:rPr lang="en-US" dirty="0"/>
              <a:t> </a:t>
            </a:r>
            <a:r>
              <a:rPr lang="en-US" dirty="0" err="1"/>
              <a:t>antara</a:t>
            </a:r>
            <a:r>
              <a:rPr lang="en-US" dirty="0"/>
              <a:t> </a:t>
            </a:r>
            <a:r>
              <a:rPr lang="en-US" dirty="0" err="1"/>
              <a:t>falsafah</a:t>
            </a:r>
            <a:r>
              <a:rPr lang="en-US" dirty="0"/>
              <a:t>, </a:t>
            </a:r>
            <a:r>
              <a:rPr lang="en-US" dirty="0" err="1"/>
              <a:t>cita-cita</a:t>
            </a:r>
            <a:r>
              <a:rPr lang="en-US" dirty="0"/>
              <a:t> </a:t>
            </a:r>
            <a:r>
              <a:rPr lang="en-US" dirty="0" err="1"/>
              <a:t>dan</a:t>
            </a:r>
            <a:r>
              <a:rPr lang="en-US" dirty="0"/>
              <a:t> </a:t>
            </a:r>
            <a:r>
              <a:rPr lang="en-US" dirty="0" err="1"/>
              <a:t>tujuan</a:t>
            </a:r>
            <a:r>
              <a:rPr lang="en-US" dirty="0"/>
              <a:t> </a:t>
            </a:r>
            <a:r>
              <a:rPr lang="en-US" dirty="0" err="1"/>
              <a:t>nasional</a:t>
            </a:r>
            <a:r>
              <a:rPr lang="en-US" dirty="0"/>
              <a:t>, </a:t>
            </a:r>
            <a:r>
              <a:rPr lang="en-US" dirty="0" err="1"/>
              <a:t>serta</a:t>
            </a:r>
            <a:r>
              <a:rPr lang="en-US" dirty="0"/>
              <a:t> </a:t>
            </a:r>
            <a:r>
              <a:rPr lang="en-US" dirty="0" err="1"/>
              <a:t>kondisi</a:t>
            </a:r>
            <a:r>
              <a:rPr lang="en-US" dirty="0"/>
              <a:t> </a:t>
            </a:r>
            <a:r>
              <a:rPr lang="en-US" dirty="0" err="1"/>
              <a:t>sisial</a:t>
            </a:r>
            <a:r>
              <a:rPr lang="en-US" dirty="0"/>
              <a:t> </a:t>
            </a:r>
            <a:r>
              <a:rPr lang="en-US" dirty="0" err="1"/>
              <a:t>budaya</a:t>
            </a:r>
            <a:r>
              <a:rPr lang="en-US" dirty="0"/>
              <a:t> </a:t>
            </a:r>
            <a:r>
              <a:rPr lang="en-US" dirty="0" err="1"/>
              <a:t>dan</a:t>
            </a:r>
            <a:r>
              <a:rPr lang="en-US" dirty="0"/>
              <a:t> </a:t>
            </a:r>
            <a:r>
              <a:rPr lang="en-US" dirty="0" err="1"/>
              <a:t>pengalaman</a:t>
            </a:r>
            <a:r>
              <a:rPr lang="en-US" dirty="0"/>
              <a:t> </a:t>
            </a:r>
            <a:r>
              <a:rPr lang="en-US" dirty="0" err="1"/>
              <a:t>sejarah</a:t>
            </a:r>
            <a:r>
              <a:rPr lang="en-US" dirty="0"/>
              <a:t> yang </a:t>
            </a:r>
            <a:r>
              <a:rPr lang="en-US" dirty="0" err="1"/>
              <a:t>menumbuhkan</a:t>
            </a:r>
            <a:r>
              <a:rPr lang="en-US" dirty="0"/>
              <a:t> </a:t>
            </a:r>
            <a:r>
              <a:rPr lang="en-US" dirty="0" err="1"/>
              <a:t>kesadaran</a:t>
            </a:r>
            <a:r>
              <a:rPr lang="en-US" dirty="0"/>
              <a:t> </a:t>
            </a:r>
            <a:r>
              <a:rPr lang="en-US" dirty="0" err="1"/>
              <a:t>tentang</a:t>
            </a:r>
            <a:r>
              <a:rPr lang="en-US" dirty="0"/>
              <a:t> </a:t>
            </a:r>
            <a:r>
              <a:rPr lang="en-US" dirty="0" err="1"/>
              <a:t>kemajemukan</a:t>
            </a:r>
            <a:r>
              <a:rPr lang="en-US" dirty="0"/>
              <a:t> </a:t>
            </a:r>
            <a:r>
              <a:rPr lang="en-US" dirty="0" err="1"/>
              <a:t>dan</a:t>
            </a:r>
            <a:r>
              <a:rPr lang="en-US" dirty="0"/>
              <a:t> </a:t>
            </a:r>
            <a:r>
              <a:rPr lang="en-US" dirty="0" err="1"/>
              <a:t>kebinekannya</a:t>
            </a:r>
            <a:r>
              <a:rPr lang="en-US" dirty="0"/>
              <a:t> </a:t>
            </a:r>
            <a:r>
              <a:rPr lang="en-US" dirty="0" err="1"/>
              <a:t>dengan</a:t>
            </a:r>
            <a:r>
              <a:rPr lang="en-US" dirty="0"/>
              <a:t> </a:t>
            </a:r>
            <a:r>
              <a:rPr lang="en-US" dirty="0" err="1"/>
              <a:t>dengan</a:t>
            </a:r>
            <a:r>
              <a:rPr lang="en-US" dirty="0"/>
              <a:t> </a:t>
            </a:r>
            <a:r>
              <a:rPr lang="en-US" dirty="0" err="1"/>
              <a:t>mengutamakan</a:t>
            </a:r>
            <a:r>
              <a:rPr lang="en-US" dirty="0"/>
              <a:t> </a:t>
            </a:r>
            <a:r>
              <a:rPr lang="en-US" dirty="0" err="1"/>
              <a:t>persatuan</a:t>
            </a:r>
            <a:r>
              <a:rPr lang="en-US" dirty="0"/>
              <a:t> </a:t>
            </a:r>
            <a:r>
              <a:rPr lang="en-US" dirty="0" err="1"/>
              <a:t>dan</a:t>
            </a:r>
            <a:r>
              <a:rPr lang="en-US" dirty="0"/>
              <a:t> </a:t>
            </a:r>
            <a:r>
              <a:rPr lang="en-US" dirty="0" err="1"/>
              <a:t>kesatuan</a:t>
            </a:r>
            <a:r>
              <a:rPr lang="en-US" dirty="0"/>
              <a:t> </a:t>
            </a:r>
            <a:r>
              <a:rPr lang="en-US" dirty="0" err="1"/>
              <a:t>nasional</a:t>
            </a:r>
            <a:r>
              <a:rPr lang="en-US" dirty="0"/>
              <a:t>.</a:t>
            </a:r>
          </a:p>
        </p:txBody>
      </p:sp>
    </p:spTree>
    <p:extLst>
      <p:ext uri="{BB962C8B-B14F-4D97-AF65-F5344CB8AC3E}">
        <p14:creationId xmlns:p14="http://schemas.microsoft.com/office/powerpoint/2010/main" val="388206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944" y="914776"/>
            <a:ext cx="11204620" cy="5078313"/>
          </a:xfrm>
          <a:prstGeom prst="rect">
            <a:avLst/>
          </a:prstGeom>
        </p:spPr>
        <p:txBody>
          <a:bodyPr wrap="square">
            <a:spAutoFit/>
          </a:bodyPr>
          <a:lstStyle/>
          <a:p>
            <a:pPr marL="285750" indent="-285750">
              <a:buFont typeface="Wingdings" panose="05000000000000000000" pitchFamily="2" charset="2"/>
              <a:buChar char="§"/>
            </a:pPr>
            <a:r>
              <a:rPr lang="en-US" dirty="0" err="1"/>
              <a:t>Gagasan</a:t>
            </a:r>
            <a:r>
              <a:rPr lang="en-US" dirty="0"/>
              <a:t> </a:t>
            </a:r>
            <a:r>
              <a:rPr lang="en-US" dirty="0" err="1"/>
              <a:t>untuk</a:t>
            </a:r>
            <a:r>
              <a:rPr lang="en-US" dirty="0"/>
              <a:t> </a:t>
            </a:r>
            <a:r>
              <a:rPr lang="en-US" dirty="0" err="1"/>
              <a:t>menjamin</a:t>
            </a:r>
            <a:r>
              <a:rPr lang="en-US" dirty="0"/>
              <a:t> </a:t>
            </a:r>
            <a:r>
              <a:rPr lang="en-US" dirty="0" err="1"/>
              <a:t>persatuan</a:t>
            </a:r>
            <a:r>
              <a:rPr lang="en-US" dirty="0"/>
              <a:t> </a:t>
            </a:r>
            <a:r>
              <a:rPr lang="en-US" dirty="0" err="1"/>
              <a:t>dan</a:t>
            </a:r>
            <a:r>
              <a:rPr lang="en-US" dirty="0"/>
              <a:t> </a:t>
            </a:r>
            <a:r>
              <a:rPr lang="en-US" dirty="0" err="1"/>
              <a:t>kesatuan</a:t>
            </a:r>
            <a:r>
              <a:rPr lang="en-US" dirty="0"/>
              <a:t> </a:t>
            </a:r>
            <a:r>
              <a:rPr lang="en-US" dirty="0" err="1"/>
              <a:t>dan</a:t>
            </a:r>
            <a:r>
              <a:rPr lang="en-US" dirty="0"/>
              <a:t> </a:t>
            </a:r>
            <a:r>
              <a:rPr lang="en-US" dirty="0" err="1"/>
              <a:t>kebinekaan</a:t>
            </a:r>
            <a:r>
              <a:rPr lang="en-US" dirty="0"/>
              <a:t> </a:t>
            </a:r>
            <a:r>
              <a:rPr lang="en-US" dirty="0" err="1"/>
              <a:t>tersebut</a:t>
            </a:r>
            <a:r>
              <a:rPr lang="en-US" dirty="0"/>
              <a:t> </a:t>
            </a:r>
            <a:r>
              <a:rPr lang="en-US" dirty="0" err="1"/>
              <a:t>dikenal</a:t>
            </a:r>
            <a:r>
              <a:rPr lang="en-US" dirty="0"/>
              <a:t> </a:t>
            </a:r>
            <a:r>
              <a:rPr lang="en-US" dirty="0" err="1"/>
              <a:t>dengan</a:t>
            </a:r>
            <a:r>
              <a:rPr lang="en-US" dirty="0"/>
              <a:t> </a:t>
            </a:r>
            <a:r>
              <a:rPr lang="en-US" dirty="0" err="1"/>
              <a:t>Wasantara</a:t>
            </a:r>
            <a:r>
              <a:rPr lang="en-US" dirty="0"/>
              <a:t>, </a:t>
            </a:r>
            <a:r>
              <a:rPr lang="en-US" dirty="0" err="1"/>
              <a:t>singkatan</a:t>
            </a:r>
            <a:r>
              <a:rPr lang="en-US" dirty="0"/>
              <a:t> </a:t>
            </a:r>
            <a:r>
              <a:rPr lang="en-US" dirty="0" err="1"/>
              <a:t>dari</a:t>
            </a:r>
            <a:r>
              <a:rPr lang="en-US" dirty="0"/>
              <a:t> </a:t>
            </a:r>
            <a:r>
              <a:rPr lang="en-US" dirty="0" err="1"/>
              <a:t>wawasan</a:t>
            </a:r>
            <a:r>
              <a:rPr lang="en-US" dirty="0"/>
              <a:t> </a:t>
            </a:r>
            <a:r>
              <a:rPr lang="en-US" dirty="0" err="1"/>
              <a:t>nusantara</a:t>
            </a:r>
            <a:r>
              <a:rPr lang="en-US" dirty="0"/>
              <a:t>. </a:t>
            </a:r>
            <a:r>
              <a:rPr lang="en-US" dirty="0" err="1"/>
              <a:t>Bangsa</a:t>
            </a:r>
            <a:r>
              <a:rPr lang="en-US" dirty="0"/>
              <a:t> Indonesia </a:t>
            </a:r>
            <a:r>
              <a:rPr lang="en-US" dirty="0" err="1"/>
              <a:t>menyadari</a:t>
            </a:r>
            <a:r>
              <a:rPr lang="en-US" dirty="0"/>
              <a:t> </a:t>
            </a:r>
            <a:r>
              <a:rPr lang="en-US" dirty="0" err="1"/>
              <a:t>bahwa</a:t>
            </a:r>
            <a:r>
              <a:rPr lang="en-US" dirty="0"/>
              <a:t> </a:t>
            </a:r>
            <a:r>
              <a:rPr lang="en-US" dirty="0" err="1"/>
              <a:t>bumi</a:t>
            </a:r>
            <a:r>
              <a:rPr lang="en-US" dirty="0"/>
              <a:t>, air </a:t>
            </a:r>
            <a:r>
              <a:rPr lang="en-US" dirty="0" err="1"/>
              <a:t>dan</a:t>
            </a:r>
            <a:r>
              <a:rPr lang="en-US" dirty="0"/>
              <a:t> </a:t>
            </a:r>
            <a:r>
              <a:rPr lang="en-US" dirty="0" err="1"/>
              <a:t>dirgantara</a:t>
            </a:r>
            <a:r>
              <a:rPr lang="en-US" dirty="0"/>
              <a:t> </a:t>
            </a:r>
            <a:r>
              <a:rPr lang="en-US" dirty="0" err="1"/>
              <a:t>diatasnya</a:t>
            </a:r>
            <a:r>
              <a:rPr lang="en-US" dirty="0"/>
              <a:t> </a:t>
            </a:r>
            <a:r>
              <a:rPr lang="en-US" dirty="0" err="1"/>
              <a:t>serta</a:t>
            </a:r>
            <a:r>
              <a:rPr lang="en-US" dirty="0"/>
              <a:t> </a:t>
            </a:r>
            <a:r>
              <a:rPr lang="en-US" dirty="0" err="1"/>
              <a:t>kekayaan</a:t>
            </a:r>
            <a:r>
              <a:rPr lang="en-US" dirty="0"/>
              <a:t> </a:t>
            </a:r>
            <a:r>
              <a:rPr lang="en-US" dirty="0" err="1"/>
              <a:t>alam</a:t>
            </a:r>
            <a:r>
              <a:rPr lang="en-US" dirty="0"/>
              <a:t> yang </a:t>
            </a:r>
            <a:r>
              <a:rPr lang="en-US" dirty="0" err="1"/>
              <a:t>terkandung</a:t>
            </a:r>
            <a:r>
              <a:rPr lang="en-US" dirty="0"/>
              <a:t> di </a:t>
            </a:r>
            <a:r>
              <a:rPr lang="en-US" dirty="0" err="1"/>
              <a:t>dalamnya</a:t>
            </a:r>
            <a:r>
              <a:rPr lang="en-US" dirty="0"/>
              <a:t> </a:t>
            </a:r>
            <a:r>
              <a:rPr lang="en-US" dirty="0" err="1"/>
              <a:t>dikuasai</a:t>
            </a:r>
            <a:r>
              <a:rPr lang="en-US" dirty="0"/>
              <a:t> </a:t>
            </a:r>
            <a:r>
              <a:rPr lang="en-US" dirty="0" err="1"/>
              <a:t>oleh</a:t>
            </a:r>
            <a:r>
              <a:rPr lang="en-US" dirty="0"/>
              <a:t> Negara </a:t>
            </a:r>
            <a:r>
              <a:rPr lang="en-US" dirty="0" err="1"/>
              <a:t>dan</a:t>
            </a:r>
            <a:r>
              <a:rPr lang="en-US" dirty="0"/>
              <a:t> </a:t>
            </a:r>
            <a:r>
              <a:rPr lang="en-US" dirty="0" err="1"/>
              <a:t>dipergunakan</a:t>
            </a:r>
            <a:r>
              <a:rPr lang="en-US" dirty="0"/>
              <a:t> </a:t>
            </a:r>
            <a:r>
              <a:rPr lang="en-US" dirty="0" err="1"/>
              <a:t>sebesar-besarnya</a:t>
            </a:r>
            <a:r>
              <a:rPr lang="en-US" dirty="0"/>
              <a:t> </a:t>
            </a:r>
            <a:r>
              <a:rPr lang="en-US" dirty="0" err="1"/>
              <a:t>kemakmuran</a:t>
            </a:r>
            <a:r>
              <a:rPr lang="en-US" dirty="0"/>
              <a:t> </a:t>
            </a:r>
            <a:r>
              <a:rPr lang="en-US" dirty="0" err="1"/>
              <a:t>rakyat</a:t>
            </a:r>
            <a:r>
              <a:rPr lang="en-US" dirty="0"/>
              <a:t>. </a:t>
            </a:r>
            <a:r>
              <a:rPr lang="en-US" dirty="0" err="1"/>
              <a:t>Karena</a:t>
            </a:r>
            <a:r>
              <a:rPr lang="en-US" dirty="0"/>
              <a:t> </a:t>
            </a:r>
            <a:r>
              <a:rPr lang="en-US" dirty="0" err="1"/>
              <a:t>itu</a:t>
            </a:r>
            <a:r>
              <a:rPr lang="en-US" dirty="0"/>
              <a:t>, </a:t>
            </a:r>
            <a:r>
              <a:rPr lang="en-US" dirty="0" err="1"/>
              <a:t>dengan</a:t>
            </a:r>
            <a:r>
              <a:rPr lang="en-US" dirty="0"/>
              <a:t> </a:t>
            </a:r>
            <a:r>
              <a:rPr lang="en-US" dirty="0" err="1"/>
              <a:t>konsep</a:t>
            </a:r>
            <a:r>
              <a:rPr lang="en-US" dirty="0"/>
              <a:t> </a:t>
            </a:r>
            <a:r>
              <a:rPr lang="en-US" dirty="0" err="1"/>
              <a:t>wawasan</a:t>
            </a:r>
            <a:r>
              <a:rPr lang="en-US" dirty="0"/>
              <a:t> </a:t>
            </a:r>
            <a:r>
              <a:rPr lang="en-US" dirty="0" err="1"/>
              <a:t>nusantarabangsa</a:t>
            </a:r>
            <a:r>
              <a:rPr lang="en-US" dirty="0"/>
              <a:t> Indonesia </a:t>
            </a:r>
            <a:r>
              <a:rPr lang="en-US" dirty="0" err="1"/>
              <a:t>bertekad</a:t>
            </a:r>
            <a:r>
              <a:rPr lang="en-US" dirty="0"/>
              <a:t> </a:t>
            </a:r>
            <a:r>
              <a:rPr lang="en-US" dirty="0" err="1"/>
              <a:t>mendaygunakan</a:t>
            </a:r>
            <a:r>
              <a:rPr lang="en-US" dirty="0"/>
              <a:t> </a:t>
            </a:r>
            <a:r>
              <a:rPr lang="en-US" dirty="0" err="1"/>
              <a:t>seluruh</a:t>
            </a:r>
            <a:r>
              <a:rPr lang="en-US" dirty="0"/>
              <a:t> </a:t>
            </a:r>
            <a:r>
              <a:rPr lang="en-US" dirty="0" err="1"/>
              <a:t>kekayaan</a:t>
            </a:r>
            <a:r>
              <a:rPr lang="en-US" dirty="0"/>
              <a:t> </a:t>
            </a:r>
            <a:r>
              <a:rPr lang="en-US" dirty="0" err="1"/>
              <a:t>alam</a:t>
            </a:r>
            <a:r>
              <a:rPr lang="en-US" dirty="0"/>
              <a:t>, </a:t>
            </a:r>
            <a:r>
              <a:rPr lang="en-US" dirty="0" err="1"/>
              <a:t>sumberdaya</a:t>
            </a:r>
            <a:r>
              <a:rPr lang="en-US" dirty="0"/>
              <a:t> </a:t>
            </a:r>
            <a:r>
              <a:rPr lang="en-US" dirty="0" err="1"/>
              <a:t>serta</a:t>
            </a:r>
            <a:r>
              <a:rPr lang="en-US" dirty="0"/>
              <a:t> </a:t>
            </a:r>
            <a:r>
              <a:rPr lang="en-US" dirty="0" err="1"/>
              <a:t>seluruh</a:t>
            </a:r>
            <a:r>
              <a:rPr lang="en-US" dirty="0"/>
              <a:t> </a:t>
            </a:r>
            <a:r>
              <a:rPr lang="en-US" dirty="0" err="1"/>
              <a:t>potensi</a:t>
            </a:r>
            <a:r>
              <a:rPr lang="en-US" dirty="0"/>
              <a:t> </a:t>
            </a:r>
            <a:r>
              <a:rPr lang="en-US" dirty="0" err="1"/>
              <a:t>nasionalnya</a:t>
            </a:r>
            <a:r>
              <a:rPr lang="en-US" dirty="0"/>
              <a:t> </a:t>
            </a:r>
            <a:r>
              <a:rPr lang="en-US" dirty="0" err="1"/>
              <a:t>berdasarkan</a:t>
            </a:r>
            <a:r>
              <a:rPr lang="en-US" dirty="0"/>
              <a:t> </a:t>
            </a:r>
            <a:r>
              <a:rPr lang="en-US" dirty="0" err="1"/>
              <a:t>kebijaksanaan</a:t>
            </a:r>
            <a:r>
              <a:rPr lang="en-US" dirty="0"/>
              <a:t> yang </a:t>
            </a:r>
            <a:r>
              <a:rPr lang="en-US" dirty="0" err="1"/>
              <a:t>terpadu</a:t>
            </a:r>
            <a:r>
              <a:rPr lang="en-US" dirty="0"/>
              <a:t>, </a:t>
            </a:r>
            <a:r>
              <a:rPr lang="en-US" dirty="0" err="1"/>
              <a:t>seimbang</a:t>
            </a:r>
            <a:r>
              <a:rPr lang="en-US" dirty="0"/>
              <a:t>, </a:t>
            </a:r>
            <a:r>
              <a:rPr lang="en-US" dirty="0" err="1"/>
              <a:t>serasi</a:t>
            </a:r>
            <a:r>
              <a:rPr lang="en-US" dirty="0"/>
              <a:t> </a:t>
            </a:r>
            <a:r>
              <a:rPr lang="en-US" dirty="0" err="1"/>
              <a:t>dan</a:t>
            </a:r>
            <a:r>
              <a:rPr lang="en-US" dirty="0"/>
              <a:t> </a:t>
            </a:r>
            <a:r>
              <a:rPr lang="en-US" dirty="0" err="1"/>
              <a:t>selaras</a:t>
            </a:r>
            <a:r>
              <a:rPr lang="en-US" dirty="0"/>
              <a:t> </a:t>
            </a:r>
            <a:r>
              <a:rPr lang="en-US" dirty="0" err="1"/>
              <a:t>untuk</a:t>
            </a:r>
            <a:r>
              <a:rPr lang="en-US" dirty="0"/>
              <a:t> </a:t>
            </a:r>
            <a:r>
              <a:rPr lang="en-US" dirty="0" err="1"/>
              <a:t>mewujudkan</a:t>
            </a:r>
            <a:r>
              <a:rPr lang="en-US" dirty="0"/>
              <a:t> </a:t>
            </a:r>
            <a:r>
              <a:rPr lang="en-US" dirty="0" err="1"/>
              <a:t>kesejahteraan</a:t>
            </a:r>
            <a:r>
              <a:rPr lang="en-US" dirty="0"/>
              <a:t> </a:t>
            </a:r>
            <a:r>
              <a:rPr lang="en-US" dirty="0" err="1"/>
              <a:t>dan</a:t>
            </a:r>
            <a:r>
              <a:rPr lang="en-US" dirty="0"/>
              <a:t> </a:t>
            </a:r>
            <a:r>
              <a:rPr lang="en-US" dirty="0" err="1"/>
              <a:t>keamanan</a:t>
            </a:r>
            <a:r>
              <a:rPr lang="en-US" dirty="0"/>
              <a:t> </a:t>
            </a:r>
            <a:r>
              <a:rPr lang="en-US" dirty="0" err="1"/>
              <a:t>segenap</a:t>
            </a:r>
            <a:r>
              <a:rPr lang="en-US" dirty="0"/>
              <a:t> </a:t>
            </a:r>
            <a:r>
              <a:rPr lang="en-US" dirty="0" err="1"/>
              <a:t>bangsa</a:t>
            </a:r>
            <a:r>
              <a:rPr lang="en-US" dirty="0"/>
              <a:t> </a:t>
            </a:r>
            <a:r>
              <a:rPr lang="en-US" dirty="0" err="1"/>
              <a:t>dan</a:t>
            </a:r>
            <a:r>
              <a:rPr lang="en-US" dirty="0"/>
              <a:t> </a:t>
            </a:r>
            <a:r>
              <a:rPr lang="en-US" dirty="0" err="1"/>
              <a:t>seluruh</a:t>
            </a:r>
            <a:r>
              <a:rPr lang="en-US" dirty="0"/>
              <a:t> </a:t>
            </a:r>
            <a:r>
              <a:rPr lang="en-US" dirty="0" err="1"/>
              <a:t>tumpah</a:t>
            </a:r>
            <a:r>
              <a:rPr lang="en-US" dirty="0"/>
              <a:t> </a:t>
            </a:r>
            <a:r>
              <a:rPr lang="en-US" dirty="0" err="1"/>
              <a:t>darah</a:t>
            </a:r>
            <a:r>
              <a:rPr lang="en-US" dirty="0"/>
              <a:t> </a:t>
            </a:r>
            <a:r>
              <a:rPr lang="en-US" dirty="0" err="1"/>
              <a:t>dengan</a:t>
            </a:r>
            <a:r>
              <a:rPr lang="en-US" dirty="0"/>
              <a:t> </a:t>
            </a:r>
            <a:r>
              <a:rPr lang="en-US" dirty="0" err="1"/>
              <a:t>segenap</a:t>
            </a:r>
            <a:r>
              <a:rPr lang="en-US" dirty="0"/>
              <a:t> </a:t>
            </a:r>
            <a:r>
              <a:rPr lang="en-US" dirty="0" err="1"/>
              <a:t>memperhatikan</a:t>
            </a:r>
            <a:r>
              <a:rPr lang="en-US" dirty="0"/>
              <a:t> </a:t>
            </a:r>
            <a:r>
              <a:rPr lang="en-US" dirty="0" err="1"/>
              <a:t>kepentingan</a:t>
            </a:r>
            <a:r>
              <a:rPr lang="en-US" dirty="0"/>
              <a:t> </a:t>
            </a:r>
            <a:r>
              <a:rPr lang="en-US" dirty="0" err="1"/>
              <a:t>daerah</a:t>
            </a:r>
            <a:r>
              <a:rPr lang="en-US" dirty="0"/>
              <a:t> </a:t>
            </a:r>
            <a:r>
              <a:rPr lang="en-US" dirty="0" err="1"/>
              <a:t>penghasil</a:t>
            </a:r>
            <a:r>
              <a:rPr lang="en-US" dirty="0"/>
              <a:t> </a:t>
            </a:r>
            <a:r>
              <a:rPr lang="en-US" dirty="0" err="1"/>
              <a:t>secara</a:t>
            </a:r>
            <a:r>
              <a:rPr lang="en-US" dirty="0"/>
              <a:t> </a:t>
            </a:r>
            <a:r>
              <a:rPr lang="en-US" dirty="0" err="1"/>
              <a:t>proporsional</a:t>
            </a:r>
            <a:r>
              <a:rPr lang="en-US" dirty="0"/>
              <a:t> </a:t>
            </a:r>
            <a:r>
              <a:rPr lang="en-US" dirty="0" err="1"/>
              <a:t>dalam</a:t>
            </a:r>
            <a:r>
              <a:rPr lang="en-US" dirty="0"/>
              <a:t> </a:t>
            </a:r>
            <a:r>
              <a:rPr lang="en-US" dirty="0" err="1"/>
              <a:t>keadilan</a:t>
            </a:r>
            <a:r>
              <a:rPr lang="en-US" dirty="0"/>
              <a:t>.</a:t>
            </a:r>
          </a:p>
          <a:p>
            <a:pPr marL="285750" indent="-285750">
              <a:buFont typeface="Wingdings" panose="05000000000000000000" pitchFamily="2" charset="2"/>
              <a:buChar char="§"/>
            </a:pPr>
            <a:r>
              <a:rPr lang="en-US" dirty="0" err="1"/>
              <a:t>Untuk</a:t>
            </a:r>
            <a:r>
              <a:rPr lang="en-US" dirty="0"/>
              <a:t> </a:t>
            </a:r>
            <a:r>
              <a:rPr lang="en-US" dirty="0" err="1"/>
              <a:t>itulah</a:t>
            </a:r>
            <a:r>
              <a:rPr lang="en-US" dirty="0"/>
              <a:t>, </a:t>
            </a:r>
            <a:r>
              <a:rPr lang="en-US" dirty="0" err="1"/>
              <a:t>mengapa</a:t>
            </a:r>
            <a:r>
              <a:rPr lang="en-US" dirty="0"/>
              <a:t> </a:t>
            </a:r>
            <a:r>
              <a:rPr lang="en-US" dirty="0" err="1"/>
              <a:t>Wawasan</a:t>
            </a:r>
            <a:r>
              <a:rPr lang="en-US" dirty="0"/>
              <a:t> Nusantara </a:t>
            </a:r>
            <a:r>
              <a:rPr lang="en-US" dirty="0" err="1"/>
              <a:t>perlu</a:t>
            </a:r>
            <a:r>
              <a:rPr lang="en-US" dirty="0"/>
              <a:t>. </a:t>
            </a:r>
            <a:r>
              <a:rPr lang="en-US" dirty="0" err="1"/>
              <a:t>Ini</a:t>
            </a:r>
            <a:r>
              <a:rPr lang="en-US" dirty="0"/>
              <a:t> </a:t>
            </a:r>
            <a:r>
              <a:rPr lang="en-US" dirty="0" err="1"/>
              <a:t>karena</a:t>
            </a:r>
            <a:r>
              <a:rPr lang="en-US" dirty="0"/>
              <a:t> </a:t>
            </a:r>
            <a:r>
              <a:rPr lang="en-US" dirty="0" err="1"/>
              <a:t>wawasan</a:t>
            </a:r>
            <a:r>
              <a:rPr lang="en-US" dirty="0"/>
              <a:t> </a:t>
            </a:r>
            <a:r>
              <a:rPr lang="en-US" dirty="0" err="1"/>
              <a:t>nusantara</a:t>
            </a:r>
            <a:r>
              <a:rPr lang="en-US" dirty="0"/>
              <a:t> </a:t>
            </a:r>
            <a:r>
              <a:rPr lang="en-US" dirty="0" err="1"/>
              <a:t>mempunyai</a:t>
            </a:r>
            <a:r>
              <a:rPr lang="en-US" dirty="0"/>
              <a:t> </a:t>
            </a:r>
            <a:r>
              <a:rPr lang="en-US" dirty="0" err="1"/>
              <a:t>fungsi</a:t>
            </a:r>
            <a:r>
              <a:rPr lang="en-US" dirty="0"/>
              <a:t> </a:t>
            </a:r>
            <a:r>
              <a:rPr lang="en-US" dirty="0" err="1"/>
              <a:t>sebagai</a:t>
            </a:r>
            <a:r>
              <a:rPr lang="en-US" dirty="0"/>
              <a:t> </a:t>
            </a:r>
            <a:r>
              <a:rPr lang="en-US" dirty="0" err="1"/>
              <a:t>pedoman</a:t>
            </a:r>
            <a:r>
              <a:rPr lang="en-US" dirty="0"/>
              <a:t>, </a:t>
            </a:r>
            <a:r>
              <a:rPr lang="en-US" dirty="0" err="1"/>
              <a:t>motivasi</a:t>
            </a:r>
            <a:r>
              <a:rPr lang="en-US" dirty="0"/>
              <a:t>, </a:t>
            </a:r>
            <a:r>
              <a:rPr lang="en-US" dirty="0" err="1"/>
              <a:t>dorongan</a:t>
            </a:r>
            <a:r>
              <a:rPr lang="en-US" dirty="0"/>
              <a:t> </a:t>
            </a:r>
            <a:r>
              <a:rPr lang="en-US" dirty="0" err="1"/>
              <a:t>serta</a:t>
            </a:r>
            <a:r>
              <a:rPr lang="en-US" dirty="0"/>
              <a:t> </a:t>
            </a:r>
            <a:r>
              <a:rPr lang="en-US" dirty="0" err="1"/>
              <a:t>rambu-rambu</a:t>
            </a:r>
            <a:r>
              <a:rPr lang="en-US" dirty="0"/>
              <a:t> </a:t>
            </a:r>
            <a:r>
              <a:rPr lang="en-US" dirty="0" err="1"/>
              <a:t>dalam</a:t>
            </a:r>
            <a:r>
              <a:rPr lang="en-US" dirty="0"/>
              <a:t> </a:t>
            </a:r>
            <a:r>
              <a:rPr lang="en-US" dirty="0" err="1"/>
              <a:t>menentukan</a:t>
            </a:r>
            <a:r>
              <a:rPr lang="en-US" dirty="0"/>
              <a:t> </a:t>
            </a:r>
            <a:r>
              <a:rPr lang="en-US" dirty="0" err="1"/>
              <a:t>segala</a:t>
            </a:r>
            <a:r>
              <a:rPr lang="en-US" dirty="0"/>
              <a:t> </a:t>
            </a:r>
            <a:r>
              <a:rPr lang="en-US" dirty="0" err="1"/>
              <a:t>kebijaksanaan</a:t>
            </a:r>
            <a:r>
              <a:rPr lang="en-US" dirty="0"/>
              <a:t>, </a:t>
            </a:r>
            <a:r>
              <a:rPr lang="en-US" dirty="0" err="1"/>
              <a:t>keputusan</a:t>
            </a:r>
            <a:r>
              <a:rPr lang="en-US" dirty="0"/>
              <a:t>, </a:t>
            </a:r>
            <a:r>
              <a:rPr lang="en-US" dirty="0" err="1"/>
              <a:t>tindakan</a:t>
            </a:r>
            <a:r>
              <a:rPr lang="en-US" dirty="0"/>
              <a:t> </a:t>
            </a:r>
            <a:r>
              <a:rPr lang="en-US" dirty="0" err="1"/>
              <a:t>dan</a:t>
            </a:r>
            <a:r>
              <a:rPr lang="en-US" dirty="0"/>
              <a:t> </a:t>
            </a:r>
            <a:r>
              <a:rPr lang="en-US" dirty="0" err="1"/>
              <a:t>perbuatan</a:t>
            </a:r>
            <a:r>
              <a:rPr lang="en-US" dirty="0"/>
              <a:t> </a:t>
            </a:r>
            <a:r>
              <a:rPr lang="en-US" dirty="0" err="1"/>
              <a:t>bagi</a:t>
            </a:r>
            <a:r>
              <a:rPr lang="en-US" dirty="0"/>
              <a:t> </a:t>
            </a:r>
            <a:r>
              <a:rPr lang="en-US" dirty="0" err="1"/>
              <a:t>penyelenggara</a:t>
            </a:r>
            <a:r>
              <a:rPr lang="en-US" dirty="0"/>
              <a:t> Negara di </a:t>
            </a:r>
            <a:r>
              <a:rPr lang="en-US" dirty="0" err="1"/>
              <a:t>tingkat</a:t>
            </a:r>
            <a:r>
              <a:rPr lang="en-US" dirty="0"/>
              <a:t> </a:t>
            </a:r>
            <a:r>
              <a:rPr lang="en-US" dirty="0" err="1"/>
              <a:t>pusat</a:t>
            </a:r>
            <a:r>
              <a:rPr lang="en-US" dirty="0"/>
              <a:t> </a:t>
            </a:r>
            <a:r>
              <a:rPr lang="en-US" dirty="0" err="1"/>
              <a:t>dan</a:t>
            </a:r>
            <a:r>
              <a:rPr lang="en-US" dirty="0"/>
              <a:t> </a:t>
            </a:r>
            <a:r>
              <a:rPr lang="en-US" dirty="0" err="1"/>
              <a:t>daerah</a:t>
            </a:r>
            <a:r>
              <a:rPr lang="en-US" dirty="0"/>
              <a:t> </a:t>
            </a:r>
            <a:r>
              <a:rPr lang="en-US" dirty="0" err="1"/>
              <a:t>maupun</a:t>
            </a:r>
            <a:r>
              <a:rPr lang="en-US" dirty="0"/>
              <a:t> </a:t>
            </a:r>
            <a:r>
              <a:rPr lang="en-US" dirty="0" err="1"/>
              <a:t>bagi</a:t>
            </a:r>
            <a:r>
              <a:rPr lang="en-US" dirty="0"/>
              <a:t> </a:t>
            </a:r>
            <a:r>
              <a:rPr lang="en-US" dirty="0" err="1"/>
              <a:t>seluruh</a:t>
            </a:r>
            <a:r>
              <a:rPr lang="en-US" dirty="0"/>
              <a:t> </a:t>
            </a:r>
            <a:r>
              <a:rPr lang="en-US" dirty="0" err="1"/>
              <a:t>rakyat</a:t>
            </a:r>
            <a:r>
              <a:rPr lang="en-US" dirty="0"/>
              <a:t> Indonesia </a:t>
            </a:r>
            <a:r>
              <a:rPr lang="en-US" dirty="0" err="1"/>
              <a:t>dalam</a:t>
            </a:r>
            <a:r>
              <a:rPr lang="en-US" dirty="0"/>
              <a:t> </a:t>
            </a:r>
            <a:r>
              <a:rPr lang="en-US" dirty="0" err="1"/>
              <a:t>kehidupan</a:t>
            </a:r>
            <a:r>
              <a:rPr lang="en-US" dirty="0"/>
              <a:t> </a:t>
            </a:r>
            <a:r>
              <a:rPr lang="en-US" dirty="0" err="1"/>
              <a:t>bermasyarakat</a:t>
            </a:r>
            <a:r>
              <a:rPr lang="en-US" dirty="0"/>
              <a:t>, </a:t>
            </a:r>
            <a:r>
              <a:rPr lang="en-US" dirty="0" err="1"/>
              <a:t>berbangsa</a:t>
            </a:r>
            <a:r>
              <a:rPr lang="en-US" dirty="0"/>
              <a:t> </a:t>
            </a:r>
            <a:r>
              <a:rPr lang="en-US" dirty="0" err="1"/>
              <a:t>dan</a:t>
            </a:r>
            <a:r>
              <a:rPr lang="en-US" dirty="0"/>
              <a:t> </a:t>
            </a:r>
            <a:r>
              <a:rPr lang="en-US" dirty="0" err="1"/>
              <a:t>bernegara</a:t>
            </a:r>
            <a:r>
              <a:rPr lang="en-US" dirty="0"/>
              <a:t>. </a:t>
            </a:r>
            <a:r>
              <a:rPr lang="en-US" dirty="0" err="1"/>
              <a:t>Selain</a:t>
            </a:r>
            <a:r>
              <a:rPr lang="en-US" dirty="0"/>
              <a:t> </a:t>
            </a:r>
            <a:r>
              <a:rPr lang="en-US" dirty="0" err="1"/>
              <a:t>fungsi</a:t>
            </a:r>
            <a:r>
              <a:rPr lang="en-US" dirty="0"/>
              <a:t>, </a:t>
            </a:r>
            <a:r>
              <a:rPr lang="en-US" dirty="0" err="1"/>
              <a:t>Wawasan</a:t>
            </a:r>
            <a:r>
              <a:rPr lang="en-US" dirty="0"/>
              <a:t> Nusantara </a:t>
            </a:r>
            <a:r>
              <a:rPr lang="en-US" dirty="0" err="1"/>
              <a:t>bertujuan</a:t>
            </a:r>
            <a:r>
              <a:rPr lang="en-US" dirty="0"/>
              <a:t> </a:t>
            </a:r>
            <a:r>
              <a:rPr lang="en-US" dirty="0" err="1"/>
              <a:t>mewujudkan</a:t>
            </a:r>
            <a:r>
              <a:rPr lang="en-US" dirty="0"/>
              <a:t> </a:t>
            </a:r>
            <a:r>
              <a:rPr lang="en-US" dirty="0" err="1"/>
              <a:t>nasionalisme</a:t>
            </a:r>
            <a:r>
              <a:rPr lang="en-US" dirty="0"/>
              <a:t> yang </a:t>
            </a:r>
            <a:r>
              <a:rPr lang="en-US" dirty="0" err="1"/>
              <a:t>tinggi</a:t>
            </a:r>
            <a:r>
              <a:rPr lang="en-US" dirty="0"/>
              <a:t> </a:t>
            </a:r>
            <a:r>
              <a:rPr lang="en-US" dirty="0" err="1"/>
              <a:t>disegala</a:t>
            </a:r>
            <a:r>
              <a:rPr lang="en-US" dirty="0"/>
              <a:t> </a:t>
            </a:r>
            <a:r>
              <a:rPr lang="en-US" dirty="0" err="1"/>
              <a:t>aspek</a:t>
            </a:r>
            <a:r>
              <a:rPr lang="en-US" dirty="0"/>
              <a:t> </a:t>
            </a:r>
            <a:r>
              <a:rPr lang="en-US" dirty="0" err="1"/>
              <a:t>kehidupan</a:t>
            </a:r>
            <a:r>
              <a:rPr lang="en-US" dirty="0"/>
              <a:t> </a:t>
            </a:r>
            <a:r>
              <a:rPr lang="en-US" dirty="0" err="1"/>
              <a:t>rakyat</a:t>
            </a:r>
            <a:r>
              <a:rPr lang="en-US" dirty="0"/>
              <a:t> Indonesia yang </a:t>
            </a:r>
            <a:r>
              <a:rPr lang="en-US" dirty="0" err="1"/>
              <a:t>lebih</a:t>
            </a:r>
            <a:r>
              <a:rPr lang="en-US" dirty="0"/>
              <a:t> </a:t>
            </a:r>
            <a:r>
              <a:rPr lang="en-US" dirty="0" err="1"/>
              <a:t>mengutamakan</a:t>
            </a:r>
            <a:r>
              <a:rPr lang="en-US" dirty="0"/>
              <a:t> </a:t>
            </a:r>
            <a:r>
              <a:rPr lang="en-US" dirty="0" err="1"/>
              <a:t>kepentingan</a:t>
            </a:r>
            <a:r>
              <a:rPr lang="en-US" dirty="0"/>
              <a:t> </a:t>
            </a:r>
            <a:r>
              <a:rPr lang="en-US" dirty="0" err="1"/>
              <a:t>nasional</a:t>
            </a:r>
            <a:r>
              <a:rPr lang="en-US" dirty="0"/>
              <a:t> </a:t>
            </a:r>
            <a:r>
              <a:rPr lang="en-US" dirty="0" err="1"/>
              <a:t>dari</a:t>
            </a:r>
            <a:r>
              <a:rPr lang="en-US" dirty="0"/>
              <a:t> </a:t>
            </a:r>
            <a:r>
              <a:rPr lang="en-US" dirty="0" err="1"/>
              <a:t>pada</a:t>
            </a:r>
            <a:r>
              <a:rPr lang="en-US" dirty="0"/>
              <a:t> </a:t>
            </a:r>
            <a:r>
              <a:rPr lang="en-US" dirty="0" err="1"/>
              <a:t>kepentinagan</a:t>
            </a:r>
            <a:r>
              <a:rPr lang="en-US" dirty="0"/>
              <a:t> </a:t>
            </a:r>
            <a:r>
              <a:rPr lang="en-US" dirty="0" err="1"/>
              <a:t>individu</a:t>
            </a:r>
            <a:r>
              <a:rPr lang="en-US" dirty="0"/>
              <a:t>, </a:t>
            </a:r>
            <a:r>
              <a:rPr lang="en-US" dirty="0" err="1"/>
              <a:t>kelompok</a:t>
            </a:r>
            <a:r>
              <a:rPr lang="en-US" dirty="0"/>
              <a:t>, </a:t>
            </a:r>
            <a:r>
              <a:rPr lang="en-US" dirty="0" err="1"/>
              <a:t>golongan</a:t>
            </a:r>
            <a:r>
              <a:rPr lang="en-US" dirty="0"/>
              <a:t>, </a:t>
            </a:r>
            <a:r>
              <a:rPr lang="en-US" dirty="0" err="1"/>
              <a:t>suku</a:t>
            </a:r>
            <a:r>
              <a:rPr lang="en-US" dirty="0"/>
              <a:t> </a:t>
            </a:r>
            <a:r>
              <a:rPr lang="en-US" dirty="0" err="1"/>
              <a:t>bangsa</a:t>
            </a:r>
            <a:r>
              <a:rPr lang="en-US" dirty="0"/>
              <a:t> </a:t>
            </a:r>
            <a:r>
              <a:rPr lang="en-US" dirty="0" err="1"/>
              <a:t>atau</a:t>
            </a:r>
            <a:r>
              <a:rPr lang="en-US" dirty="0"/>
              <a:t> </a:t>
            </a:r>
            <a:r>
              <a:rPr lang="en-US" dirty="0" err="1"/>
              <a:t>daerah</a:t>
            </a:r>
            <a:r>
              <a:rPr lang="en-US" dirty="0"/>
              <a:t>. </a:t>
            </a:r>
            <a:r>
              <a:rPr lang="en-US" dirty="0" err="1"/>
              <a:t>Kepentingan-kepentingan</a:t>
            </a:r>
            <a:r>
              <a:rPr lang="en-US" dirty="0"/>
              <a:t> </a:t>
            </a:r>
            <a:r>
              <a:rPr lang="en-US" dirty="0" err="1"/>
              <a:t>tersebut</a:t>
            </a:r>
            <a:r>
              <a:rPr lang="en-US" dirty="0"/>
              <a:t> </a:t>
            </a:r>
            <a:r>
              <a:rPr lang="en-US" dirty="0" err="1"/>
              <a:t>tetap</a:t>
            </a:r>
            <a:r>
              <a:rPr lang="en-US" dirty="0"/>
              <a:t> </a:t>
            </a:r>
            <a:r>
              <a:rPr lang="en-US" dirty="0" err="1"/>
              <a:t>dihormati</a:t>
            </a:r>
            <a:r>
              <a:rPr lang="en-US" dirty="0"/>
              <a:t>, </a:t>
            </a:r>
            <a:r>
              <a:rPr lang="en-US" dirty="0" err="1"/>
              <a:t>diakui</a:t>
            </a:r>
            <a:r>
              <a:rPr lang="en-US" dirty="0"/>
              <a:t>, </a:t>
            </a:r>
            <a:r>
              <a:rPr lang="en-US" dirty="0" err="1"/>
              <a:t>dan</a:t>
            </a:r>
            <a:r>
              <a:rPr lang="en-US" dirty="0"/>
              <a:t> </a:t>
            </a:r>
            <a:r>
              <a:rPr lang="en-US" dirty="0" err="1"/>
              <a:t>dipenuhi</a:t>
            </a:r>
            <a:r>
              <a:rPr lang="en-US" dirty="0"/>
              <a:t> </a:t>
            </a:r>
            <a:r>
              <a:rPr lang="en-US" dirty="0" err="1"/>
              <a:t>selama</a:t>
            </a:r>
            <a:r>
              <a:rPr lang="en-US" dirty="0"/>
              <a:t> </a:t>
            </a:r>
            <a:r>
              <a:rPr lang="en-US" dirty="0" err="1"/>
              <a:t>tidak</a:t>
            </a:r>
            <a:r>
              <a:rPr lang="en-US" dirty="0"/>
              <a:t> </a:t>
            </a:r>
            <a:r>
              <a:rPr lang="en-US" dirty="0" err="1"/>
              <a:t>bertentangan</a:t>
            </a:r>
            <a:r>
              <a:rPr lang="en-US" dirty="0"/>
              <a:t> </a:t>
            </a:r>
            <a:r>
              <a:rPr lang="en-US" dirty="0" err="1"/>
              <a:t>dengan</a:t>
            </a:r>
            <a:r>
              <a:rPr lang="en-US" dirty="0"/>
              <a:t> </a:t>
            </a:r>
            <a:r>
              <a:rPr lang="en-US" dirty="0" err="1"/>
              <a:t>kepentingan</a:t>
            </a:r>
            <a:r>
              <a:rPr lang="en-US" dirty="0"/>
              <a:t> </a:t>
            </a:r>
            <a:r>
              <a:rPr lang="en-US" dirty="0" err="1"/>
              <a:t>nasional</a:t>
            </a:r>
            <a:r>
              <a:rPr lang="en-US" dirty="0"/>
              <a:t>.</a:t>
            </a:r>
          </a:p>
        </p:txBody>
      </p:sp>
    </p:spTree>
    <p:extLst>
      <p:ext uri="{BB962C8B-B14F-4D97-AF65-F5344CB8AC3E}">
        <p14:creationId xmlns:p14="http://schemas.microsoft.com/office/powerpoint/2010/main" val="94044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E02FF-A25E-4CB7-8AE9-82B9CFDAF88B}"/>
              </a:ext>
            </a:extLst>
          </p:cNvPr>
          <p:cNvSpPr>
            <a:spLocks noGrp="1"/>
          </p:cNvSpPr>
          <p:nvPr>
            <p:ph type="title"/>
          </p:nvPr>
        </p:nvSpPr>
        <p:spPr>
          <a:xfrm>
            <a:off x="1066800" y="685800"/>
            <a:ext cx="10058400" cy="1609344"/>
          </a:xfrm>
        </p:spPr>
        <p:txBody>
          <a:bodyPr>
            <a:normAutofit fontScale="90000"/>
          </a:bodyPr>
          <a:lstStyle/>
          <a:p>
            <a:pPr algn="ctr"/>
            <a:r>
              <a:rPr lang="sv-SE" sz="4400" dirty="0"/>
              <a:t>Wawasan Nusantara Sebagai Konsepsi Dan Pandangan Kolektif Bangsa Indonesia</a:t>
            </a:r>
            <a:r>
              <a:rPr lang="id-ID" dirty="0"/>
              <a:t/>
            </a:r>
            <a:br>
              <a:rPr lang="id-ID" dirty="0"/>
            </a:br>
            <a:endParaRPr lang="id-ID" dirty="0"/>
          </a:p>
        </p:txBody>
      </p:sp>
      <p:sp>
        <p:nvSpPr>
          <p:cNvPr id="3" name="Content Placeholder 2">
            <a:extLst>
              <a:ext uri="{FF2B5EF4-FFF2-40B4-BE49-F238E27FC236}">
                <a16:creationId xmlns:a16="http://schemas.microsoft.com/office/drawing/2014/main" xmlns="" id="{48FE307A-0051-48A1-9F6C-A9D32BBD0EB5}"/>
              </a:ext>
            </a:extLst>
          </p:cNvPr>
          <p:cNvSpPr>
            <a:spLocks noGrp="1"/>
          </p:cNvSpPr>
          <p:nvPr>
            <p:ph idx="1"/>
          </p:nvPr>
        </p:nvSpPr>
        <p:spPr/>
        <p:txBody>
          <a:bodyPr/>
          <a:lstStyle/>
          <a:p>
            <a:pPr marL="0" indent="0">
              <a:buNone/>
            </a:pPr>
            <a:r>
              <a:rPr lang="en-US" dirty="0"/>
              <a:t>KELOMPOK 8</a:t>
            </a:r>
          </a:p>
          <a:p>
            <a:pPr marL="457200" indent="-457200">
              <a:buFont typeface="+mj-lt"/>
              <a:buAutoNum type="arabicPeriod"/>
            </a:pPr>
            <a:r>
              <a:rPr lang="en-US" dirty="0"/>
              <a:t>FACHRULY AL HUZAIRY (211319110)</a:t>
            </a:r>
          </a:p>
          <a:p>
            <a:pPr marL="457200" indent="-457200">
              <a:buFont typeface="+mj-lt"/>
              <a:buAutoNum type="arabicPeriod"/>
            </a:pPr>
            <a:r>
              <a:rPr lang="en-US" dirty="0"/>
              <a:t>FAJAR NUR ALAMSYAH (2113191091)</a:t>
            </a:r>
          </a:p>
          <a:p>
            <a:pPr marL="457200" indent="-457200">
              <a:buFont typeface="+mj-lt"/>
              <a:buAutoNum type="arabicPeriod"/>
            </a:pPr>
            <a:r>
              <a:rPr lang="en-US" dirty="0"/>
              <a:t>MUHAMMAD SABIT (2113191099)</a:t>
            </a:r>
          </a:p>
          <a:p>
            <a:pPr marL="457200" indent="-457200">
              <a:buFont typeface="+mj-lt"/>
              <a:buAutoNum type="arabicPeriod"/>
            </a:pPr>
            <a:r>
              <a:rPr lang="en-US" dirty="0"/>
              <a:t>RIVAN KURNIA (2113191092)</a:t>
            </a:r>
          </a:p>
          <a:p>
            <a:pPr marL="457200" indent="-457200">
              <a:buFont typeface="+mj-lt"/>
              <a:buAutoNum type="arabicPeriod"/>
            </a:pPr>
            <a:r>
              <a:rPr lang="en-US" dirty="0"/>
              <a:t>DOMINIKUS AMI TORON (2113191095)</a:t>
            </a:r>
          </a:p>
          <a:p>
            <a:pPr marL="457200" indent="-457200">
              <a:buFont typeface="+mj-lt"/>
              <a:buAutoNum type="arabicPeriod"/>
            </a:pPr>
            <a:r>
              <a:rPr lang="en-US" dirty="0"/>
              <a:t>DARA ATRIA FERLIANDINI (2113191098)</a:t>
            </a:r>
          </a:p>
          <a:p>
            <a:pPr marL="457200" indent="-457200">
              <a:buFont typeface="+mj-lt"/>
              <a:buAutoNum type="arabicPeriod"/>
            </a:pPr>
            <a:r>
              <a:rPr lang="en-US" dirty="0"/>
              <a:t>FARHAN AZIZ (2113191097)</a:t>
            </a:r>
          </a:p>
          <a:p>
            <a:pPr marL="457200" indent="-457200">
              <a:buFont typeface="+mj-lt"/>
              <a:buAutoNum type="arabicPeriod"/>
            </a:pPr>
            <a:r>
              <a:rPr lang="en-US" dirty="0"/>
              <a:t>PUTRI HAINNURI AR. RAHMAN (2113191094)</a:t>
            </a:r>
            <a:endParaRPr lang="id-ID" dirty="0"/>
          </a:p>
        </p:txBody>
      </p:sp>
    </p:spTree>
    <p:extLst>
      <p:ext uri="{BB962C8B-B14F-4D97-AF65-F5344CB8AC3E}">
        <p14:creationId xmlns:p14="http://schemas.microsoft.com/office/powerpoint/2010/main" val="216280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706988"/>
            <a:ext cx="10522039" cy="4616648"/>
          </a:xfrm>
          <a:prstGeom prst="rect">
            <a:avLst/>
          </a:prstGeom>
        </p:spPr>
        <p:txBody>
          <a:bodyPr wrap="square">
            <a:spAutoFit/>
          </a:bodyPr>
          <a:lstStyle/>
          <a:p>
            <a:r>
              <a:rPr lang="en-US" sz="4400" b="1" dirty="0" err="1" smtClean="0"/>
              <a:t>Demikianlah</a:t>
            </a:r>
            <a:r>
              <a:rPr lang="en-US" sz="4400" b="1" dirty="0" smtClean="0"/>
              <a:t> </a:t>
            </a:r>
            <a:r>
              <a:rPr lang="en-US" sz="4400" b="1" dirty="0" err="1"/>
              <a:t>hal</a:t>
            </a:r>
            <a:r>
              <a:rPr lang="en-US" sz="4400" b="1" dirty="0"/>
              <a:t> yang </a:t>
            </a:r>
            <a:r>
              <a:rPr lang="en-US" sz="4400" b="1" dirty="0" err="1"/>
              <a:t>bisa</a:t>
            </a:r>
            <a:r>
              <a:rPr lang="en-US" sz="4400" b="1" dirty="0"/>
              <a:t> kami </a:t>
            </a:r>
            <a:r>
              <a:rPr lang="en-US" sz="4400" b="1" dirty="0" err="1"/>
              <a:t>sampaikan</a:t>
            </a:r>
            <a:r>
              <a:rPr lang="en-US" sz="4400" b="1" dirty="0" smtClean="0"/>
              <a:t>,</a:t>
            </a:r>
          </a:p>
          <a:p>
            <a:r>
              <a:rPr lang="en-US" sz="2000" b="1" dirty="0" err="1" smtClean="0"/>
              <a:t>apabila</a:t>
            </a:r>
            <a:r>
              <a:rPr lang="en-US" sz="2000" b="1" dirty="0" smtClean="0"/>
              <a:t> </a:t>
            </a:r>
            <a:r>
              <a:rPr lang="en-US" sz="2000" b="1" dirty="0"/>
              <a:t>di </a:t>
            </a:r>
            <a:r>
              <a:rPr lang="en-US" sz="2000" b="1" dirty="0" err="1"/>
              <a:t>dalam</a:t>
            </a:r>
            <a:r>
              <a:rPr lang="en-US" sz="2000" b="1" dirty="0"/>
              <a:t> </a:t>
            </a:r>
            <a:r>
              <a:rPr lang="en-US" sz="2000" b="1" dirty="0" err="1"/>
              <a:t>penyampaian</a:t>
            </a:r>
            <a:r>
              <a:rPr lang="en-US" sz="2000" b="1" dirty="0"/>
              <a:t> </a:t>
            </a:r>
            <a:r>
              <a:rPr lang="en-US" sz="2000" b="1" dirty="0" err="1"/>
              <a:t>tadi</a:t>
            </a:r>
            <a:r>
              <a:rPr lang="en-US" sz="2000" b="1" dirty="0"/>
              <a:t> </a:t>
            </a:r>
            <a:r>
              <a:rPr lang="en-US" sz="2000" b="1" dirty="0" err="1"/>
              <a:t>mungkin</a:t>
            </a:r>
            <a:r>
              <a:rPr lang="en-US" sz="2000" b="1" dirty="0"/>
              <a:t> </a:t>
            </a:r>
            <a:r>
              <a:rPr lang="en-US" sz="2000" b="1" dirty="0" err="1"/>
              <a:t>ada</a:t>
            </a:r>
            <a:r>
              <a:rPr lang="en-US" sz="2000" b="1" dirty="0"/>
              <a:t> </a:t>
            </a:r>
            <a:r>
              <a:rPr lang="en-US" sz="2000" b="1" dirty="0" err="1"/>
              <a:t>kesalahan</a:t>
            </a:r>
            <a:r>
              <a:rPr lang="en-US" sz="2000" b="1" dirty="0"/>
              <a:t> kata .</a:t>
            </a:r>
            <a:r>
              <a:rPr lang="en-US" sz="2000" b="1" dirty="0" err="1"/>
              <a:t>Mohon</a:t>
            </a:r>
            <a:r>
              <a:rPr lang="en-US" sz="2000" b="1" dirty="0"/>
              <a:t> </a:t>
            </a:r>
            <a:r>
              <a:rPr lang="en-US" sz="2000" b="1" dirty="0" err="1"/>
              <a:t>maaf</a:t>
            </a:r>
            <a:r>
              <a:rPr lang="en-US" sz="2000" b="1" dirty="0"/>
              <a:t> </a:t>
            </a:r>
            <a:r>
              <a:rPr lang="en-US" sz="2000" b="1" dirty="0" err="1"/>
              <a:t>karena</a:t>
            </a:r>
            <a:r>
              <a:rPr lang="en-US" sz="2000" b="1" dirty="0"/>
              <a:t> kami </a:t>
            </a:r>
            <a:r>
              <a:rPr lang="en-US" sz="2000" b="1" dirty="0" err="1"/>
              <a:t>hanya</a:t>
            </a:r>
            <a:r>
              <a:rPr lang="en-US" sz="2000" b="1" dirty="0"/>
              <a:t> </a:t>
            </a:r>
            <a:r>
              <a:rPr lang="en-US" sz="2000" b="1" dirty="0" err="1"/>
              <a:t>manusia</a:t>
            </a:r>
            <a:r>
              <a:rPr lang="en-US" sz="2000" b="1" dirty="0"/>
              <a:t> </a:t>
            </a:r>
            <a:r>
              <a:rPr lang="en-US" sz="2000" b="1" dirty="0" err="1"/>
              <a:t>biasa</a:t>
            </a:r>
            <a:r>
              <a:rPr lang="en-US" sz="2000" b="1" dirty="0"/>
              <a:t> yang </a:t>
            </a:r>
            <a:r>
              <a:rPr lang="en-US" sz="2000" b="1" dirty="0" err="1"/>
              <a:t>tidak</a:t>
            </a:r>
            <a:r>
              <a:rPr lang="en-US" sz="2000" b="1" dirty="0"/>
              <a:t> </a:t>
            </a:r>
            <a:r>
              <a:rPr lang="en-US" sz="2000" b="1" dirty="0" err="1"/>
              <a:t>luput</a:t>
            </a:r>
            <a:r>
              <a:rPr lang="en-US" sz="2000" b="1" dirty="0"/>
              <a:t> </a:t>
            </a:r>
            <a:r>
              <a:rPr lang="en-US" sz="2000" b="1" dirty="0" err="1"/>
              <a:t>dari</a:t>
            </a:r>
            <a:r>
              <a:rPr lang="en-US" sz="2000" b="1" dirty="0"/>
              <a:t> </a:t>
            </a:r>
            <a:r>
              <a:rPr lang="en-US" sz="2000" b="1" dirty="0" err="1"/>
              <a:t>kesalahan</a:t>
            </a:r>
            <a:r>
              <a:rPr lang="en-US" sz="2000" b="1" dirty="0"/>
              <a:t> </a:t>
            </a:r>
            <a:r>
              <a:rPr lang="en-US" sz="2000" b="1" dirty="0" smtClean="0"/>
              <a:t>:)</a:t>
            </a:r>
          </a:p>
          <a:p>
            <a:endParaRPr lang="en-US" dirty="0"/>
          </a:p>
          <a:p>
            <a:r>
              <a:rPr lang="en-US" sz="2800" b="1" dirty="0" smtClean="0"/>
              <a:t>TERIMA KASIH</a:t>
            </a:r>
            <a:r>
              <a:rPr lang="en-US" sz="2400" b="1" dirty="0"/>
              <a:t>.</a:t>
            </a:r>
          </a:p>
          <a:p>
            <a:endParaRPr lang="en-US" sz="2400" b="1" dirty="0" smtClean="0"/>
          </a:p>
          <a:p>
            <a:r>
              <a:rPr lang="en-US" sz="4800" b="1" dirty="0" err="1" smtClean="0"/>
              <a:t>Silahkan</a:t>
            </a:r>
            <a:r>
              <a:rPr lang="en-US" sz="4800" b="1" dirty="0"/>
              <a:t>,</a:t>
            </a:r>
            <a:endParaRPr lang="en-US" sz="4800" b="1" dirty="0" smtClean="0"/>
          </a:p>
          <a:p>
            <a:r>
              <a:rPr lang="en-US" sz="4800" b="1" dirty="0" smtClean="0"/>
              <a:t>Ada yang </a:t>
            </a:r>
            <a:r>
              <a:rPr lang="en-US" sz="4800" b="1" dirty="0" err="1" smtClean="0"/>
              <a:t>mau</a:t>
            </a:r>
            <a:r>
              <a:rPr lang="en-US" sz="4800" b="1" dirty="0" smtClean="0"/>
              <a:t> </a:t>
            </a:r>
            <a:r>
              <a:rPr lang="en-US" sz="4800" b="1" dirty="0" err="1" smtClean="0"/>
              <a:t>bertanya</a:t>
            </a:r>
            <a:r>
              <a:rPr lang="en-US" sz="4800" b="1" dirty="0" smtClean="0"/>
              <a:t> ?</a:t>
            </a:r>
            <a:endParaRPr lang="en-US" sz="4800" b="1" dirty="0"/>
          </a:p>
        </p:txBody>
      </p:sp>
    </p:spTree>
    <p:extLst>
      <p:ext uri="{BB962C8B-B14F-4D97-AF65-F5344CB8AC3E}">
        <p14:creationId xmlns:p14="http://schemas.microsoft.com/office/powerpoint/2010/main" val="349090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4A184-1ECE-4B94-9900-461ED8024785}"/>
              </a:ext>
            </a:extLst>
          </p:cNvPr>
          <p:cNvSpPr>
            <a:spLocks noGrp="1"/>
          </p:cNvSpPr>
          <p:nvPr>
            <p:ph type="title"/>
          </p:nvPr>
        </p:nvSpPr>
        <p:spPr/>
        <p:txBody>
          <a:bodyPr/>
          <a:lstStyle/>
          <a:p>
            <a:r>
              <a:rPr lang="en-US" dirty="0" err="1"/>
              <a:t>Materi</a:t>
            </a:r>
            <a:r>
              <a:rPr lang="en-US" dirty="0"/>
              <a:t> yang </a:t>
            </a:r>
            <a:r>
              <a:rPr lang="en-US" dirty="0" err="1"/>
              <a:t>akan</a:t>
            </a:r>
            <a:r>
              <a:rPr lang="en-US" dirty="0"/>
              <a:t> </a:t>
            </a:r>
            <a:r>
              <a:rPr lang="en-US" dirty="0" err="1"/>
              <a:t>dibahas</a:t>
            </a:r>
            <a:endParaRPr lang="id-ID" dirty="0"/>
          </a:p>
        </p:txBody>
      </p:sp>
      <p:sp>
        <p:nvSpPr>
          <p:cNvPr id="3" name="Content Placeholder 2">
            <a:extLst>
              <a:ext uri="{FF2B5EF4-FFF2-40B4-BE49-F238E27FC236}">
                <a16:creationId xmlns:a16="http://schemas.microsoft.com/office/drawing/2014/main" xmlns="" id="{9F0084D7-7D9F-498B-A4C9-8CEB7C3AA466}"/>
              </a:ext>
            </a:extLst>
          </p:cNvPr>
          <p:cNvSpPr>
            <a:spLocks noGrp="1"/>
          </p:cNvSpPr>
          <p:nvPr>
            <p:ph idx="1"/>
          </p:nvPr>
        </p:nvSpPr>
        <p:spPr/>
        <p:txBody>
          <a:bodyPr>
            <a:normAutofit/>
          </a:bodyPr>
          <a:lstStyle/>
          <a:p>
            <a:pPr marL="457200" indent="-457200">
              <a:buAutoNum type="alphaUcPeriod"/>
            </a:pPr>
            <a:r>
              <a:rPr lang="en-US" sz="2800" dirty="0" err="1"/>
              <a:t>Definisi</a:t>
            </a:r>
            <a:r>
              <a:rPr lang="en-US" sz="2800" dirty="0"/>
              <a:t> </a:t>
            </a:r>
            <a:r>
              <a:rPr lang="en-US" sz="2800" dirty="0" err="1"/>
              <a:t>Wawasan</a:t>
            </a:r>
            <a:r>
              <a:rPr lang="en-US" sz="2800" dirty="0"/>
              <a:t> Nusantara</a:t>
            </a:r>
          </a:p>
          <a:p>
            <a:pPr marL="457200" indent="-457200">
              <a:buAutoNum type="alphaUcPeriod"/>
            </a:pPr>
            <a:r>
              <a:rPr lang="en-US" sz="2800" dirty="0" err="1"/>
              <a:t>Tujuan</a:t>
            </a:r>
            <a:r>
              <a:rPr lang="en-US" sz="2800" dirty="0"/>
              <a:t> dan </a:t>
            </a:r>
            <a:r>
              <a:rPr lang="en-US" sz="2800" dirty="0" err="1"/>
              <a:t>Fungsi</a:t>
            </a:r>
            <a:r>
              <a:rPr lang="en-US" sz="2800" dirty="0"/>
              <a:t> </a:t>
            </a:r>
            <a:r>
              <a:rPr lang="en-US" sz="2800" dirty="0" err="1"/>
              <a:t>Wawasan</a:t>
            </a:r>
            <a:r>
              <a:rPr lang="en-US" sz="2800" dirty="0"/>
              <a:t> Nusantara</a:t>
            </a:r>
          </a:p>
          <a:p>
            <a:pPr marL="457200" indent="-457200">
              <a:buAutoNum type="alphaUcPeriod"/>
            </a:pPr>
            <a:r>
              <a:rPr lang="en-US" sz="2800" dirty="0" err="1"/>
              <a:t>Unsur</a:t>
            </a:r>
            <a:r>
              <a:rPr lang="en-US" sz="2800" dirty="0"/>
              <a:t> </a:t>
            </a:r>
            <a:r>
              <a:rPr lang="en-US" sz="2800" dirty="0" err="1"/>
              <a:t>Wawasan</a:t>
            </a:r>
            <a:r>
              <a:rPr lang="en-US" sz="2800" dirty="0"/>
              <a:t> Nusantara</a:t>
            </a:r>
          </a:p>
          <a:p>
            <a:pPr marL="457200" indent="-457200">
              <a:buAutoNum type="alphaUcPeriod"/>
            </a:pPr>
            <a:r>
              <a:rPr lang="en-US" sz="2800" dirty="0"/>
              <a:t>Ruang </a:t>
            </a:r>
            <a:r>
              <a:rPr lang="en-US" sz="2800" dirty="0" err="1"/>
              <a:t>Lingkup</a:t>
            </a:r>
            <a:r>
              <a:rPr lang="en-US" sz="2800" dirty="0"/>
              <a:t> </a:t>
            </a:r>
            <a:r>
              <a:rPr lang="en-US" sz="2800" dirty="0" err="1"/>
              <a:t>Wawasan</a:t>
            </a:r>
            <a:r>
              <a:rPr lang="en-US" sz="2800" dirty="0"/>
              <a:t> Nusantara</a:t>
            </a:r>
            <a:endParaRPr lang="id-ID" sz="2800" dirty="0"/>
          </a:p>
        </p:txBody>
      </p:sp>
    </p:spTree>
    <p:extLst>
      <p:ext uri="{BB962C8B-B14F-4D97-AF65-F5344CB8AC3E}">
        <p14:creationId xmlns:p14="http://schemas.microsoft.com/office/powerpoint/2010/main" val="34759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409DB5-648A-4206-BC17-D1259E3DD164}"/>
              </a:ext>
            </a:extLst>
          </p:cNvPr>
          <p:cNvSpPr>
            <a:spLocks noGrp="1"/>
          </p:cNvSpPr>
          <p:nvPr>
            <p:ph type="title"/>
          </p:nvPr>
        </p:nvSpPr>
        <p:spPr/>
        <p:txBody>
          <a:bodyPr/>
          <a:lstStyle/>
          <a:p>
            <a:r>
              <a:rPr lang="en-US" dirty="0"/>
              <a:t>a. </a:t>
            </a:r>
            <a:r>
              <a:rPr lang="en-US" dirty="0" err="1"/>
              <a:t>Definisi</a:t>
            </a:r>
            <a:r>
              <a:rPr lang="en-US" dirty="0"/>
              <a:t> </a:t>
            </a:r>
            <a:r>
              <a:rPr lang="en-US" dirty="0" err="1"/>
              <a:t>wawasan</a:t>
            </a:r>
            <a:r>
              <a:rPr lang="en-US" dirty="0"/>
              <a:t> </a:t>
            </a:r>
            <a:r>
              <a:rPr lang="en-US" dirty="0" err="1"/>
              <a:t>nusantara</a:t>
            </a:r>
            <a:endParaRPr lang="id-ID" dirty="0"/>
          </a:p>
        </p:txBody>
      </p:sp>
      <p:sp>
        <p:nvSpPr>
          <p:cNvPr id="3" name="Content Placeholder 2">
            <a:extLst>
              <a:ext uri="{FF2B5EF4-FFF2-40B4-BE49-F238E27FC236}">
                <a16:creationId xmlns:a16="http://schemas.microsoft.com/office/drawing/2014/main" xmlns="" id="{F4A87EA5-1733-450C-8A74-C5084F903B09}"/>
              </a:ext>
            </a:extLst>
          </p:cNvPr>
          <p:cNvSpPr>
            <a:spLocks noGrp="1"/>
          </p:cNvSpPr>
          <p:nvPr>
            <p:ph idx="1"/>
          </p:nvPr>
        </p:nvSpPr>
        <p:spPr/>
        <p:txBody>
          <a:bodyPr>
            <a:normAutofit fontScale="62500" lnSpcReduction="20000"/>
          </a:bodyPr>
          <a:lstStyle/>
          <a:p>
            <a:pPr marL="0" indent="0">
              <a:buNone/>
            </a:pPr>
            <a:r>
              <a:rPr lang="en-US" sz="3200" dirty="0"/>
              <a:t>1) )   </a:t>
            </a:r>
            <a:r>
              <a:rPr lang="en-US" sz="3200" dirty="0" err="1"/>
              <a:t>Secara</a:t>
            </a:r>
            <a:r>
              <a:rPr lang="en-US" sz="3200" dirty="0"/>
              <a:t> </a:t>
            </a:r>
            <a:r>
              <a:rPr lang="en-US" sz="3200" dirty="0" err="1"/>
              <a:t>etimologi</a:t>
            </a:r>
            <a:r>
              <a:rPr lang="en-US" sz="3200" dirty="0"/>
              <a:t>, kata </a:t>
            </a:r>
            <a:r>
              <a:rPr lang="en-US" sz="3200" dirty="0" err="1"/>
              <a:t>Wawasan</a:t>
            </a:r>
            <a:r>
              <a:rPr lang="en-US" sz="3200" dirty="0"/>
              <a:t> Nusantara </a:t>
            </a:r>
            <a:r>
              <a:rPr lang="en-US" sz="3200" dirty="0" err="1"/>
              <a:t>berasal</a:t>
            </a:r>
            <a:r>
              <a:rPr lang="en-US" sz="3200" dirty="0"/>
              <a:t> </a:t>
            </a:r>
            <a:r>
              <a:rPr lang="en-US" sz="3200" dirty="0" err="1"/>
              <a:t>dari</a:t>
            </a:r>
            <a:r>
              <a:rPr lang="en-US" sz="3200" dirty="0"/>
              <a:t> </a:t>
            </a:r>
            <a:r>
              <a:rPr lang="en-US" sz="3200" dirty="0" err="1"/>
              <a:t>dua</a:t>
            </a:r>
            <a:r>
              <a:rPr lang="en-US" sz="3200" dirty="0"/>
              <a:t> kata </a:t>
            </a:r>
            <a:r>
              <a:rPr lang="en-US" sz="3200" dirty="0" err="1"/>
              <a:t>wawasan</a:t>
            </a:r>
            <a:r>
              <a:rPr lang="en-US" sz="3200" dirty="0"/>
              <a:t> </a:t>
            </a:r>
            <a:r>
              <a:rPr lang="en-US" sz="3200" dirty="0" err="1"/>
              <a:t>dan</a:t>
            </a:r>
            <a:r>
              <a:rPr lang="en-US" sz="3200" dirty="0"/>
              <a:t> </a:t>
            </a:r>
            <a:r>
              <a:rPr lang="en-US" sz="3200" dirty="0" err="1"/>
              <a:t>nusantara</a:t>
            </a:r>
            <a:r>
              <a:rPr lang="en-US" sz="3200" dirty="0"/>
              <a:t>. </a:t>
            </a:r>
            <a:r>
              <a:rPr lang="en-US" sz="3200" dirty="0" err="1"/>
              <a:t>Wawasan</a:t>
            </a:r>
            <a:r>
              <a:rPr lang="en-US" sz="3200" dirty="0"/>
              <a:t> </a:t>
            </a:r>
            <a:r>
              <a:rPr lang="en-US" sz="3200" dirty="0" err="1"/>
              <a:t>dari</a:t>
            </a:r>
            <a:r>
              <a:rPr lang="en-US" sz="3200" dirty="0"/>
              <a:t> kata </a:t>
            </a:r>
            <a:r>
              <a:rPr lang="en-US" sz="3200" dirty="0" err="1"/>
              <a:t>wawas</a:t>
            </a:r>
            <a:r>
              <a:rPr lang="en-US" sz="3200" dirty="0"/>
              <a:t> (</a:t>
            </a:r>
            <a:r>
              <a:rPr lang="en-US" sz="3200" dirty="0" err="1"/>
              <a:t>bahasa</a:t>
            </a:r>
            <a:r>
              <a:rPr lang="en-US" sz="3200" dirty="0"/>
              <a:t> </a:t>
            </a:r>
            <a:r>
              <a:rPr lang="en-US" sz="3200" dirty="0" err="1"/>
              <a:t>Iawa</a:t>
            </a:r>
            <a:r>
              <a:rPr lang="en-US" sz="3200" dirty="0"/>
              <a:t>) yang </a:t>
            </a:r>
            <a:r>
              <a:rPr lang="en-US" sz="3200" dirty="0" err="1"/>
              <a:t>artinya</a:t>
            </a:r>
            <a:r>
              <a:rPr lang="en-US" sz="3200" dirty="0"/>
              <a:t> </a:t>
            </a:r>
            <a:r>
              <a:rPr lang="en-US" sz="3200" dirty="0" err="1"/>
              <a:t>pandangan</a:t>
            </a:r>
            <a:r>
              <a:rPr lang="en-US" sz="3200" dirty="0"/>
              <a:t>. </a:t>
            </a:r>
            <a:r>
              <a:rPr lang="en-US" sz="3200" dirty="0" err="1"/>
              <a:t>Sementara</a:t>
            </a:r>
            <a:r>
              <a:rPr lang="en-US" sz="3200" dirty="0"/>
              <a:t> kata “</a:t>
            </a:r>
            <a:r>
              <a:rPr lang="en-US" sz="3200" dirty="0" err="1"/>
              <a:t>nusantara</a:t>
            </a:r>
            <a:r>
              <a:rPr lang="en-US" sz="3200" dirty="0"/>
              <a:t>” </a:t>
            </a:r>
            <a:r>
              <a:rPr lang="en-US" sz="3200" dirty="0" err="1"/>
              <a:t>merupakan</a:t>
            </a:r>
            <a:r>
              <a:rPr lang="en-US" sz="3200" dirty="0"/>
              <a:t> </a:t>
            </a:r>
            <a:r>
              <a:rPr lang="en-US" sz="3200" dirty="0" err="1"/>
              <a:t>gabungan</a:t>
            </a:r>
            <a:r>
              <a:rPr lang="en-US" sz="3200" dirty="0"/>
              <a:t> kata </a:t>
            </a:r>
            <a:r>
              <a:rPr lang="en-US" sz="3200" dirty="0" err="1"/>
              <a:t>nusa</a:t>
            </a:r>
            <a:r>
              <a:rPr lang="en-US" sz="3200" dirty="0"/>
              <a:t> yang </a:t>
            </a:r>
            <a:r>
              <a:rPr lang="en-US" sz="3200" dirty="0" err="1"/>
              <a:t>artinya</a:t>
            </a:r>
            <a:r>
              <a:rPr lang="en-US" sz="3200" dirty="0"/>
              <a:t> </a:t>
            </a:r>
            <a:r>
              <a:rPr lang="en-US" sz="3200" dirty="0" err="1"/>
              <a:t>pulau</a:t>
            </a:r>
            <a:r>
              <a:rPr lang="en-US" sz="3200" dirty="0"/>
              <a:t> </a:t>
            </a:r>
            <a:r>
              <a:rPr lang="en-US" sz="3200" dirty="0" err="1"/>
              <a:t>dan</a:t>
            </a:r>
            <a:r>
              <a:rPr lang="en-US" sz="3200" dirty="0"/>
              <a:t> </a:t>
            </a:r>
            <a:r>
              <a:rPr lang="en-US" sz="3200" dirty="0" err="1"/>
              <a:t>antara</a:t>
            </a:r>
            <a:r>
              <a:rPr lang="en-US" sz="3200" dirty="0"/>
              <a:t>. Kata ”</a:t>
            </a:r>
            <a:r>
              <a:rPr lang="en-US" sz="3200" dirty="0" err="1"/>
              <a:t>nusa</a:t>
            </a:r>
            <a:r>
              <a:rPr lang="en-US" sz="3200" dirty="0"/>
              <a:t>” </a:t>
            </a:r>
            <a:r>
              <a:rPr lang="en-US" sz="3200" dirty="0" err="1"/>
              <a:t>dalam</a:t>
            </a:r>
            <a:r>
              <a:rPr lang="en-US" sz="3200" dirty="0"/>
              <a:t> </a:t>
            </a:r>
            <a:r>
              <a:rPr lang="en-US" sz="3200" dirty="0" err="1"/>
              <a:t>bahasa</a:t>
            </a:r>
            <a:r>
              <a:rPr lang="en-US" sz="3200" dirty="0"/>
              <a:t> </a:t>
            </a:r>
            <a:r>
              <a:rPr lang="en-US" sz="3200" dirty="0" err="1"/>
              <a:t>Sanskerta</a:t>
            </a:r>
            <a:r>
              <a:rPr lang="en-US" sz="3200" dirty="0"/>
              <a:t> </a:t>
            </a:r>
            <a:r>
              <a:rPr lang="en-US" sz="3200" dirty="0" err="1"/>
              <a:t>berarti</a:t>
            </a:r>
            <a:r>
              <a:rPr lang="en-US" sz="3200" dirty="0"/>
              <a:t> </a:t>
            </a:r>
            <a:r>
              <a:rPr lang="en-US" sz="3200" dirty="0" err="1"/>
              <a:t>pulau</a:t>
            </a:r>
            <a:r>
              <a:rPr lang="en-US" sz="3200" dirty="0"/>
              <a:t> </a:t>
            </a:r>
            <a:r>
              <a:rPr lang="en-US" sz="3200" dirty="0" err="1"/>
              <a:t>atau</a:t>
            </a:r>
            <a:r>
              <a:rPr lang="en-US" sz="3200" dirty="0"/>
              <a:t> </a:t>
            </a:r>
            <a:r>
              <a:rPr lang="en-US" sz="3200" dirty="0" err="1"/>
              <a:t>kepulauan</a:t>
            </a:r>
            <a:r>
              <a:rPr lang="en-US" sz="3200" dirty="0"/>
              <a:t>. </a:t>
            </a:r>
            <a:r>
              <a:rPr lang="en-US" sz="3200" dirty="0" err="1"/>
              <a:t>Sedangkan</a:t>
            </a:r>
            <a:r>
              <a:rPr lang="en-US" sz="3200" dirty="0"/>
              <a:t> </a:t>
            </a:r>
            <a:r>
              <a:rPr lang="en-US" sz="3200" dirty="0" err="1"/>
              <a:t>dalam</a:t>
            </a:r>
            <a:r>
              <a:rPr lang="en-US" sz="3200" dirty="0"/>
              <a:t> </a:t>
            </a:r>
            <a:r>
              <a:rPr lang="en-US" sz="3200" dirty="0" err="1"/>
              <a:t>bahasa</a:t>
            </a:r>
            <a:r>
              <a:rPr lang="en-US" sz="3200" dirty="0"/>
              <a:t> Latin, kata ”</a:t>
            </a:r>
            <a:r>
              <a:rPr lang="en-US" sz="3200" dirty="0" err="1"/>
              <a:t>nusa</a:t>
            </a:r>
            <a:r>
              <a:rPr lang="en-US" sz="3200" dirty="0"/>
              <a:t>” </a:t>
            </a:r>
            <a:r>
              <a:rPr lang="en-US" sz="3200" dirty="0" err="1"/>
              <a:t>berasal</a:t>
            </a:r>
            <a:r>
              <a:rPr lang="en-US" sz="3200" dirty="0"/>
              <a:t> </a:t>
            </a:r>
            <a:r>
              <a:rPr lang="en-US" sz="3200" dirty="0" err="1"/>
              <a:t>dari</a:t>
            </a:r>
            <a:r>
              <a:rPr lang="en-US" sz="3200" dirty="0"/>
              <a:t> kata </a:t>
            </a:r>
            <a:r>
              <a:rPr lang="en-US" sz="3200" dirty="0" err="1"/>
              <a:t>nesos</a:t>
            </a:r>
            <a:r>
              <a:rPr lang="en-US" sz="3200" dirty="0"/>
              <a:t> yang </a:t>
            </a:r>
            <a:r>
              <a:rPr lang="en-US" sz="3200" dirty="0" err="1"/>
              <a:t>dapat</a:t>
            </a:r>
            <a:r>
              <a:rPr lang="en-US" sz="3200" dirty="0"/>
              <a:t> </a:t>
            </a:r>
            <a:r>
              <a:rPr lang="en-US" sz="3200" dirty="0" err="1"/>
              <a:t>berarti</a:t>
            </a:r>
            <a:r>
              <a:rPr lang="en-US" sz="3200" dirty="0"/>
              <a:t> </a:t>
            </a:r>
            <a:r>
              <a:rPr lang="en-US" sz="3200" dirty="0" err="1"/>
              <a:t>semenanjung</a:t>
            </a:r>
            <a:r>
              <a:rPr lang="en-US" sz="3200" dirty="0"/>
              <a:t>, </a:t>
            </a:r>
            <a:r>
              <a:rPr lang="en-US" sz="3200" dirty="0" err="1"/>
              <a:t>bahkan</a:t>
            </a:r>
            <a:r>
              <a:rPr lang="en-US" sz="3200" dirty="0"/>
              <a:t> </a:t>
            </a:r>
            <a:r>
              <a:rPr lang="en-US" sz="3200" dirty="0" err="1"/>
              <a:t>suatu</a:t>
            </a:r>
            <a:r>
              <a:rPr lang="en-US" sz="3200" dirty="0"/>
              <a:t> </a:t>
            </a:r>
            <a:r>
              <a:rPr lang="en-US" sz="3200" dirty="0" err="1"/>
              <a:t>bangsa</a:t>
            </a:r>
            <a:r>
              <a:rPr lang="en-US" sz="3200" dirty="0"/>
              <a:t>. </a:t>
            </a:r>
            <a:r>
              <a:rPr lang="en-US" sz="3200" dirty="0" err="1"/>
              <a:t>Merujuk</a:t>
            </a:r>
            <a:r>
              <a:rPr lang="en-US" sz="3200" dirty="0"/>
              <a:t> </a:t>
            </a:r>
            <a:r>
              <a:rPr lang="en-US" sz="3200" dirty="0" err="1"/>
              <a:t>pada</a:t>
            </a:r>
            <a:r>
              <a:rPr lang="en-US" sz="3200" dirty="0"/>
              <a:t> </a:t>
            </a:r>
            <a:r>
              <a:rPr lang="en-US" sz="3200" dirty="0" err="1"/>
              <a:t>pernyataan</a:t>
            </a:r>
            <a:r>
              <a:rPr lang="en-US" sz="3200" dirty="0"/>
              <a:t> </a:t>
            </a:r>
            <a:r>
              <a:rPr lang="en-US" sz="3200" dirty="0" err="1"/>
              <a:t>tersebut</a:t>
            </a:r>
            <a:r>
              <a:rPr lang="en-US" sz="3200" dirty="0"/>
              <a:t>, </a:t>
            </a:r>
            <a:r>
              <a:rPr lang="en-US" sz="3200" dirty="0" err="1"/>
              <a:t>maka</a:t>
            </a:r>
            <a:r>
              <a:rPr lang="en-US" sz="3200" dirty="0"/>
              <a:t> kata ”</a:t>
            </a:r>
            <a:r>
              <a:rPr lang="en-US" sz="3200" dirty="0" err="1"/>
              <a:t>nusa</a:t>
            </a:r>
            <a:r>
              <a:rPr lang="en-US" sz="3200" dirty="0"/>
              <a:t>” </a:t>
            </a:r>
            <a:r>
              <a:rPr lang="en-US" sz="3200" dirty="0" err="1"/>
              <a:t>juga</a:t>
            </a:r>
            <a:r>
              <a:rPr lang="en-US" sz="3200" dirty="0"/>
              <a:t> </a:t>
            </a:r>
            <a:r>
              <a:rPr lang="en-US" sz="3200" dirty="0" err="1"/>
              <a:t>mempunyai</a:t>
            </a:r>
            <a:r>
              <a:rPr lang="en-US" sz="3200" dirty="0"/>
              <a:t> </a:t>
            </a:r>
            <a:r>
              <a:rPr lang="en-US" sz="3200" dirty="0" err="1"/>
              <a:t>kesamaan</a:t>
            </a:r>
            <a:r>
              <a:rPr lang="en-US" sz="3200" dirty="0"/>
              <a:t> </a:t>
            </a:r>
            <a:r>
              <a:rPr lang="en-US" sz="3200" dirty="0" err="1"/>
              <a:t>arti</a:t>
            </a:r>
            <a:r>
              <a:rPr lang="en-US" sz="3200" dirty="0"/>
              <a:t> </a:t>
            </a:r>
            <a:r>
              <a:rPr lang="en-US" sz="3200" dirty="0" err="1"/>
              <a:t>dengan</a:t>
            </a:r>
            <a:r>
              <a:rPr lang="en-US" sz="3200" dirty="0"/>
              <a:t> kata nation </a:t>
            </a:r>
            <a:r>
              <a:rPr lang="en-US" sz="3200" dirty="0" err="1"/>
              <a:t>dalam</a:t>
            </a:r>
            <a:r>
              <a:rPr lang="en-US" sz="3200" dirty="0"/>
              <a:t> </a:t>
            </a:r>
            <a:r>
              <a:rPr lang="en-US" sz="3200" dirty="0" err="1"/>
              <a:t>bahasa</a:t>
            </a:r>
            <a:r>
              <a:rPr lang="en-US" sz="3200" dirty="0"/>
              <a:t> </a:t>
            </a:r>
            <a:r>
              <a:rPr lang="en-US" sz="3200" dirty="0" err="1"/>
              <a:t>Inggris</a:t>
            </a:r>
            <a:r>
              <a:rPr lang="en-US" sz="3200" dirty="0"/>
              <a:t> yang </a:t>
            </a:r>
            <a:r>
              <a:rPr lang="en-US" sz="3200" dirty="0" err="1"/>
              <a:t>berarti</a:t>
            </a:r>
            <a:r>
              <a:rPr lang="en-US" sz="3200" dirty="0"/>
              <a:t> </a:t>
            </a:r>
            <a:r>
              <a:rPr lang="en-US" sz="3200" dirty="0" err="1"/>
              <a:t>bangsa</a:t>
            </a:r>
            <a:r>
              <a:rPr lang="en-US" sz="3200" dirty="0"/>
              <a:t>. Dari </a:t>
            </a:r>
            <a:r>
              <a:rPr lang="en-US" sz="3200" dirty="0" err="1"/>
              <a:t>sini</a:t>
            </a:r>
            <a:r>
              <a:rPr lang="en-US" sz="3200" dirty="0"/>
              <a:t> </a:t>
            </a:r>
            <a:r>
              <a:rPr lang="en-US" sz="3200" dirty="0" err="1"/>
              <a:t>bisa</a:t>
            </a:r>
            <a:r>
              <a:rPr lang="en-US" sz="3200" dirty="0"/>
              <a:t> </a:t>
            </a:r>
            <a:r>
              <a:rPr lang="en-US" sz="3200" dirty="0" err="1"/>
              <a:t>ditafsirkan</a:t>
            </a:r>
            <a:r>
              <a:rPr lang="en-US" sz="3200" dirty="0"/>
              <a:t> </a:t>
            </a:r>
            <a:r>
              <a:rPr lang="en-US" sz="3200" dirty="0" err="1"/>
              <a:t>bahwa</a:t>
            </a:r>
            <a:r>
              <a:rPr lang="en-US" sz="3200" dirty="0"/>
              <a:t> kata ”</a:t>
            </a:r>
            <a:r>
              <a:rPr lang="en-US" sz="3200" dirty="0" err="1"/>
              <a:t>nusa</a:t>
            </a:r>
            <a:r>
              <a:rPr lang="en-US" sz="3200" dirty="0"/>
              <a:t>” </a:t>
            </a:r>
            <a:r>
              <a:rPr lang="en-US" sz="3200" dirty="0" err="1"/>
              <a:t>dapat</a:t>
            </a:r>
            <a:r>
              <a:rPr lang="en-US" sz="3200" dirty="0"/>
              <a:t> </a:t>
            </a:r>
            <a:r>
              <a:rPr lang="en-US" sz="3200" dirty="0" err="1"/>
              <a:t>memiliki</a:t>
            </a:r>
            <a:r>
              <a:rPr lang="en-US" sz="3200" dirty="0"/>
              <a:t> </a:t>
            </a:r>
            <a:r>
              <a:rPr lang="en-US" sz="3200" dirty="0" err="1"/>
              <a:t>dua</a:t>
            </a:r>
            <a:r>
              <a:rPr lang="en-US" sz="3200" dirty="0"/>
              <a:t> </a:t>
            </a:r>
            <a:r>
              <a:rPr lang="en-US" sz="3200" dirty="0" err="1"/>
              <a:t>arti</a:t>
            </a:r>
            <a:r>
              <a:rPr lang="en-US" sz="3200" dirty="0"/>
              <a:t>, </a:t>
            </a:r>
            <a:r>
              <a:rPr lang="en-US" sz="3200" dirty="0" err="1"/>
              <a:t>yaitu</a:t>
            </a:r>
            <a:r>
              <a:rPr lang="en-US" sz="3200" dirty="0"/>
              <a:t> </a:t>
            </a:r>
            <a:r>
              <a:rPr lang="en-US" sz="3200" dirty="0" err="1"/>
              <a:t>kepulauan</a:t>
            </a:r>
            <a:r>
              <a:rPr lang="en-US" sz="3200" dirty="0"/>
              <a:t> </a:t>
            </a:r>
            <a:r>
              <a:rPr lang="en-US" sz="3200" dirty="0" err="1"/>
              <a:t>dan</a:t>
            </a:r>
            <a:r>
              <a:rPr lang="en-US" sz="3200" dirty="0"/>
              <a:t> </a:t>
            </a:r>
            <a:r>
              <a:rPr lang="en-US" sz="3200" dirty="0" err="1"/>
              <a:t>bangsa</a:t>
            </a:r>
            <a:r>
              <a:rPr lang="en-US" sz="3200" dirty="0"/>
              <a:t>. Kata </a:t>
            </a:r>
            <a:r>
              <a:rPr lang="en-US" sz="3200" dirty="0" err="1"/>
              <a:t>kedua</a:t>
            </a:r>
            <a:r>
              <a:rPr lang="en-US" sz="3200" dirty="0"/>
              <a:t> </a:t>
            </a:r>
            <a:r>
              <a:rPr lang="en-US" sz="3200" dirty="0" err="1"/>
              <a:t>yaitu</a:t>
            </a:r>
            <a:r>
              <a:rPr lang="en-US" sz="3200" dirty="0"/>
              <a:t> ”</a:t>
            </a:r>
            <a:r>
              <a:rPr lang="en-US" sz="3200" dirty="0" err="1"/>
              <a:t>antara</a:t>
            </a:r>
            <a:r>
              <a:rPr lang="en-US" sz="3200" dirty="0"/>
              <a:t>” </a:t>
            </a:r>
            <a:r>
              <a:rPr lang="en-US" sz="3200" dirty="0" err="1"/>
              <a:t>mempunyai</a:t>
            </a:r>
            <a:r>
              <a:rPr lang="en-US" sz="3200" dirty="0"/>
              <a:t> </a:t>
            </a:r>
            <a:r>
              <a:rPr lang="en-US" sz="3200" dirty="0" err="1"/>
              <a:t>makna</a:t>
            </a:r>
            <a:r>
              <a:rPr lang="en-US" sz="3200" dirty="0"/>
              <a:t> yang </a:t>
            </a:r>
            <a:r>
              <a:rPr lang="en-US" sz="3200" dirty="0" err="1"/>
              <a:t>sama</a:t>
            </a:r>
            <a:r>
              <a:rPr lang="en-US" sz="3200" dirty="0"/>
              <a:t> </a:t>
            </a:r>
            <a:r>
              <a:rPr lang="en-US" sz="3200" dirty="0" err="1"/>
              <a:t>dengan</a:t>
            </a:r>
            <a:r>
              <a:rPr lang="en-US" sz="3200" dirty="0"/>
              <a:t> kata inter </a:t>
            </a:r>
            <a:r>
              <a:rPr lang="en-US" sz="3200" dirty="0" err="1"/>
              <a:t>dalam</a:t>
            </a:r>
            <a:r>
              <a:rPr lang="en-US" sz="3200" dirty="0"/>
              <a:t> </a:t>
            </a:r>
            <a:r>
              <a:rPr lang="en-US" sz="3200" dirty="0" err="1"/>
              <a:t>bahasa</a:t>
            </a:r>
            <a:r>
              <a:rPr lang="en-US" sz="3200" dirty="0"/>
              <a:t> </a:t>
            </a:r>
            <a:r>
              <a:rPr lang="en-US" sz="3200" dirty="0" err="1"/>
              <a:t>Inggris</a:t>
            </a:r>
            <a:r>
              <a:rPr lang="en-US" sz="3200" dirty="0"/>
              <a:t> yang </a:t>
            </a:r>
            <a:r>
              <a:rPr lang="en-US" sz="3200" dirty="0" err="1"/>
              <a:t>berarti</a:t>
            </a:r>
            <a:r>
              <a:rPr lang="en-US" sz="3200" dirty="0"/>
              <a:t> </a:t>
            </a:r>
            <a:r>
              <a:rPr lang="en-US" sz="3200" dirty="0" err="1"/>
              <a:t>antar</a:t>
            </a:r>
            <a:r>
              <a:rPr lang="en-US" sz="3200" dirty="0"/>
              <a:t> (</a:t>
            </a:r>
            <a:r>
              <a:rPr lang="en-US" sz="3200" dirty="0" err="1"/>
              <a:t>antara</a:t>
            </a:r>
            <a:r>
              <a:rPr lang="en-US" sz="3200" dirty="0"/>
              <a:t>) </a:t>
            </a:r>
            <a:r>
              <a:rPr lang="en-US" sz="3200" dirty="0" err="1"/>
              <a:t>dan</a:t>
            </a:r>
            <a:r>
              <a:rPr lang="en-US" sz="3200" dirty="0"/>
              <a:t> </a:t>
            </a:r>
            <a:r>
              <a:rPr lang="en-US" sz="3200" dirty="0" err="1"/>
              <a:t>relasi</a:t>
            </a:r>
            <a:r>
              <a:rPr lang="en-US" sz="3200" dirty="0"/>
              <a:t>. </a:t>
            </a:r>
            <a:r>
              <a:rPr lang="en-US" sz="3200" dirty="0" err="1"/>
              <a:t>Sedangkan</a:t>
            </a:r>
            <a:r>
              <a:rPr lang="en-US" sz="3200" dirty="0"/>
              <a:t> </a:t>
            </a:r>
            <a:r>
              <a:rPr lang="en-US" sz="3200" dirty="0" err="1"/>
              <a:t>dalam</a:t>
            </a:r>
            <a:r>
              <a:rPr lang="en-US" sz="3200" dirty="0"/>
              <a:t> </a:t>
            </a:r>
            <a:r>
              <a:rPr lang="en-US" sz="3200" dirty="0" err="1"/>
              <a:t>bahasa</a:t>
            </a:r>
            <a:r>
              <a:rPr lang="en-US" sz="3200" dirty="0"/>
              <a:t> </a:t>
            </a:r>
            <a:r>
              <a:rPr lang="en-US" sz="3200" dirty="0" err="1"/>
              <a:t>Sanskena</a:t>
            </a:r>
            <a:r>
              <a:rPr lang="en-US" sz="3200" dirty="0"/>
              <a:t>, kata ”</a:t>
            </a:r>
            <a:r>
              <a:rPr lang="en-US" sz="3200" dirty="0" err="1"/>
              <a:t>antara</a:t>
            </a:r>
            <a:r>
              <a:rPr lang="en-US" sz="3200" dirty="0"/>
              <a:t>” </a:t>
            </a:r>
            <a:r>
              <a:rPr lang="en-US" sz="3200" dirty="0" err="1"/>
              <a:t>dapat</a:t>
            </a:r>
            <a:r>
              <a:rPr lang="en-US" sz="3200" dirty="0"/>
              <a:t> </a:t>
            </a:r>
            <a:r>
              <a:rPr lang="en-US" sz="3200" dirty="0" err="1"/>
              <a:t>diartikan</a:t>
            </a:r>
            <a:r>
              <a:rPr lang="en-US" sz="3200" dirty="0"/>
              <a:t> </a:t>
            </a:r>
            <a:r>
              <a:rPr lang="en-US" sz="3200" dirty="0" err="1"/>
              <a:t>sebagai</a:t>
            </a:r>
            <a:r>
              <a:rPr lang="en-US" sz="3200" dirty="0"/>
              <a:t> </a:t>
            </a:r>
            <a:r>
              <a:rPr lang="en-US" sz="3200" dirty="0" err="1"/>
              <a:t>laut</a:t>
            </a:r>
            <a:r>
              <a:rPr lang="en-US" sz="3200" dirty="0"/>
              <a:t>, </a:t>
            </a:r>
            <a:r>
              <a:rPr lang="en-US" sz="3200" dirty="0" err="1"/>
              <a:t>seberang</a:t>
            </a:r>
            <a:r>
              <a:rPr lang="en-US" sz="3200" dirty="0"/>
              <a:t>, </a:t>
            </a:r>
            <a:r>
              <a:rPr lang="en-US" sz="3200" dirty="0" err="1"/>
              <a:t>atau</a:t>
            </a:r>
            <a:r>
              <a:rPr lang="en-US" sz="3200" dirty="0"/>
              <a:t> </a:t>
            </a:r>
            <a:r>
              <a:rPr lang="en-US" sz="3200" dirty="0" err="1"/>
              <a:t>luar</a:t>
            </a:r>
            <a:r>
              <a:rPr lang="en-US" sz="3200" dirty="0"/>
              <a:t>. </a:t>
            </a:r>
            <a:r>
              <a:rPr lang="en-US" sz="3200" dirty="0" err="1"/>
              <a:t>Bisa</a:t>
            </a:r>
            <a:r>
              <a:rPr lang="en-US" sz="3200" dirty="0"/>
              <a:t> </a:t>
            </a:r>
            <a:r>
              <a:rPr lang="en-US" sz="3200" dirty="0" err="1"/>
              <a:t>ditafsirkan</a:t>
            </a:r>
            <a:r>
              <a:rPr lang="en-US" sz="3200" dirty="0"/>
              <a:t> </a:t>
            </a:r>
            <a:r>
              <a:rPr lang="en-US" sz="3200" dirty="0" err="1"/>
              <a:t>bahwa</a:t>
            </a:r>
            <a:r>
              <a:rPr lang="en-US" sz="3200" dirty="0"/>
              <a:t> kata ”</a:t>
            </a:r>
            <a:r>
              <a:rPr lang="en-US" sz="3200" dirty="0" err="1"/>
              <a:t>antara</a:t>
            </a:r>
            <a:r>
              <a:rPr lang="en-US" sz="3200" dirty="0"/>
              <a:t>” </a:t>
            </a:r>
            <a:r>
              <a:rPr lang="en-US" sz="3200" dirty="0" err="1"/>
              <a:t>mempunyai</a:t>
            </a:r>
            <a:r>
              <a:rPr lang="en-US" sz="3200" dirty="0"/>
              <a:t> </a:t>
            </a:r>
            <a:r>
              <a:rPr lang="en-US" sz="3200" dirty="0" err="1"/>
              <a:t>makna</a:t>
            </a:r>
            <a:r>
              <a:rPr lang="en-US" sz="3200" dirty="0"/>
              <a:t> </a:t>
            </a:r>
            <a:r>
              <a:rPr lang="en-US" sz="3200" dirty="0" err="1"/>
              <a:t>antar</a:t>
            </a:r>
            <a:r>
              <a:rPr lang="en-US" sz="3200" dirty="0"/>
              <a:t> (</a:t>
            </a:r>
            <a:r>
              <a:rPr lang="en-US" sz="3200" dirty="0" err="1"/>
              <a:t>antara</a:t>
            </a:r>
            <a:r>
              <a:rPr lang="en-US" sz="3200" dirty="0"/>
              <a:t>), </a:t>
            </a:r>
            <a:r>
              <a:rPr lang="en-US" sz="3200" dirty="0" err="1"/>
              <a:t>relasi</a:t>
            </a:r>
            <a:r>
              <a:rPr lang="en-US" sz="3200" dirty="0"/>
              <a:t>, </a:t>
            </a:r>
            <a:r>
              <a:rPr lang="en-US" sz="3200" dirty="0" err="1"/>
              <a:t>seberang</a:t>
            </a:r>
            <a:r>
              <a:rPr lang="en-US" sz="3200" dirty="0"/>
              <a:t>, </a:t>
            </a:r>
            <a:r>
              <a:rPr lang="en-US" sz="3200" dirty="0" err="1"/>
              <a:t>atau</a:t>
            </a:r>
            <a:r>
              <a:rPr lang="en-US" sz="3200" dirty="0"/>
              <a:t> </a:t>
            </a:r>
            <a:r>
              <a:rPr lang="en-US" sz="3200" dirty="0" err="1"/>
              <a:t>laut</a:t>
            </a:r>
            <a:r>
              <a:rPr lang="en-US" sz="3200" dirty="0"/>
              <a:t>. Dari </a:t>
            </a:r>
            <a:r>
              <a:rPr lang="en-US" sz="3200" dirty="0" err="1"/>
              <a:t>penjabaran</a:t>
            </a:r>
            <a:r>
              <a:rPr lang="en-US" sz="3200" dirty="0"/>
              <a:t> di </a:t>
            </a:r>
            <a:r>
              <a:rPr lang="en-US" sz="3200" dirty="0" err="1"/>
              <a:t>atas</a:t>
            </a:r>
            <a:r>
              <a:rPr lang="en-US" sz="3200" dirty="0"/>
              <a:t>, </a:t>
            </a:r>
            <a:r>
              <a:rPr lang="en-US" sz="3200" dirty="0" err="1"/>
              <a:t>penggabungan</a:t>
            </a:r>
            <a:r>
              <a:rPr lang="en-US" sz="3200" dirty="0"/>
              <a:t> kata ”</a:t>
            </a:r>
            <a:r>
              <a:rPr lang="en-US" sz="3200" dirty="0" err="1"/>
              <a:t>nusa</a:t>
            </a:r>
            <a:r>
              <a:rPr lang="en-US" sz="3200" dirty="0"/>
              <a:t>” </a:t>
            </a:r>
            <a:r>
              <a:rPr lang="en-US" sz="3200" dirty="0" err="1"/>
              <a:t>dan”antara</a:t>
            </a:r>
            <a:r>
              <a:rPr lang="en-US" sz="3200" dirty="0"/>
              <a:t>” </a:t>
            </a:r>
            <a:r>
              <a:rPr lang="en-US" sz="3200" dirty="0" err="1"/>
              <a:t>menjadi</a:t>
            </a:r>
            <a:r>
              <a:rPr lang="en-US" sz="3200" dirty="0"/>
              <a:t> kata ”</a:t>
            </a:r>
            <a:r>
              <a:rPr lang="en-US" sz="3200" dirty="0" err="1"/>
              <a:t>nusantara</a:t>
            </a:r>
            <a:r>
              <a:rPr lang="en-US" sz="3200" dirty="0"/>
              <a:t>” </a:t>
            </a:r>
            <a:r>
              <a:rPr lang="en-US" sz="3200" dirty="0" err="1"/>
              <a:t>dapat</a:t>
            </a:r>
            <a:r>
              <a:rPr lang="en-US" sz="3200" dirty="0"/>
              <a:t> </a:t>
            </a:r>
            <a:r>
              <a:rPr lang="en-US" sz="3200" dirty="0" err="1"/>
              <a:t>diartikan</a:t>
            </a:r>
            <a:r>
              <a:rPr lang="en-US" sz="3200" dirty="0"/>
              <a:t> </a:t>
            </a:r>
            <a:r>
              <a:rPr lang="en-US" sz="3200" dirty="0" err="1"/>
              <a:t>sebagai</a:t>
            </a:r>
            <a:r>
              <a:rPr lang="en-US" sz="3200" dirty="0"/>
              <a:t> </a:t>
            </a:r>
            <a:r>
              <a:rPr lang="en-US" sz="3200" dirty="0" err="1"/>
              <a:t>kepulauan</a:t>
            </a:r>
            <a:r>
              <a:rPr lang="en-US" sz="3200" dirty="0"/>
              <a:t> yang </a:t>
            </a:r>
            <a:r>
              <a:rPr lang="en-US" sz="3200" dirty="0" err="1"/>
              <a:t>diantara</a:t>
            </a:r>
            <a:r>
              <a:rPr lang="en-US" sz="3200" dirty="0"/>
              <a:t> </a:t>
            </a:r>
            <a:r>
              <a:rPr lang="en-US" sz="3200" dirty="0" err="1"/>
              <a:t>laut</a:t>
            </a:r>
            <a:r>
              <a:rPr lang="en-US" sz="3200" dirty="0"/>
              <a:t> </a:t>
            </a:r>
            <a:r>
              <a:rPr lang="en-US" sz="3200" dirty="0" err="1"/>
              <a:t>atau</a:t>
            </a:r>
            <a:r>
              <a:rPr lang="en-US" sz="3200" dirty="0"/>
              <a:t> </a:t>
            </a:r>
            <a:r>
              <a:rPr lang="en-US" sz="3200" dirty="0" err="1"/>
              <a:t>bangsa-bangsa</a:t>
            </a:r>
            <a:r>
              <a:rPr lang="en-US" sz="3200" dirty="0"/>
              <a:t> yang </a:t>
            </a:r>
            <a:r>
              <a:rPr lang="en-US" sz="3200" dirty="0" err="1"/>
              <a:t>dihubungkan</a:t>
            </a:r>
            <a:r>
              <a:rPr lang="en-US" sz="3200" dirty="0"/>
              <a:t> </a:t>
            </a:r>
            <a:r>
              <a:rPr lang="en-US" sz="3200" dirty="0" err="1"/>
              <a:t>oleh</a:t>
            </a:r>
            <a:r>
              <a:rPr lang="en-US" sz="3200" dirty="0"/>
              <a:t> </a:t>
            </a:r>
            <a:r>
              <a:rPr lang="en-US" sz="3200" dirty="0" err="1" smtClean="0"/>
              <a:t>laut</a:t>
            </a:r>
            <a:r>
              <a:rPr lang="en-US" sz="3200" dirty="0" smtClean="0"/>
              <a:t>.</a:t>
            </a:r>
          </a:p>
        </p:txBody>
      </p:sp>
    </p:spTree>
    <p:extLst>
      <p:ext uri="{BB962C8B-B14F-4D97-AF65-F5344CB8AC3E}">
        <p14:creationId xmlns:p14="http://schemas.microsoft.com/office/powerpoint/2010/main" val="186780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3D7251-48A1-4556-B77D-932CF5749894}"/>
              </a:ext>
            </a:extLst>
          </p:cNvPr>
          <p:cNvSpPr>
            <a:spLocks noGrp="1"/>
          </p:cNvSpPr>
          <p:nvPr>
            <p:ph idx="1"/>
          </p:nvPr>
        </p:nvSpPr>
        <p:spPr>
          <a:xfrm>
            <a:off x="635000" y="1282702"/>
            <a:ext cx="10490200" cy="4322232"/>
          </a:xfrm>
        </p:spPr>
        <p:txBody>
          <a:bodyPr>
            <a:normAutofit lnSpcReduction="10000"/>
          </a:bodyPr>
          <a:lstStyle/>
          <a:p>
            <a:r>
              <a:rPr lang="en-US" sz="3200" dirty="0">
                <a:solidFill>
                  <a:prstClr val="black"/>
                </a:solidFill>
              </a:rPr>
              <a:t> </a:t>
            </a:r>
            <a:r>
              <a:rPr lang="en-US" sz="3200" dirty="0" err="1" smtClean="0">
                <a:solidFill>
                  <a:prstClr val="black"/>
                </a:solidFill>
              </a:rPr>
              <a:t>Wawasan</a:t>
            </a:r>
            <a:r>
              <a:rPr lang="en-US" sz="3200" dirty="0" smtClean="0">
                <a:solidFill>
                  <a:prstClr val="black"/>
                </a:solidFill>
              </a:rPr>
              <a:t> Nusantara</a:t>
            </a:r>
            <a:r>
              <a:rPr lang="en-US" sz="3200" dirty="0" smtClean="0">
                <a:solidFill>
                  <a:prstClr val="black"/>
                </a:solidFill>
              </a:rPr>
              <a:t> </a:t>
            </a:r>
            <a:r>
              <a:rPr lang="id-ID" sz="3200" dirty="0">
                <a:solidFill>
                  <a:prstClr val="black"/>
                </a:solidFill>
              </a:rPr>
              <a:t>adalah cara pandang dan sikap bangsa Indonesia mengenai diri dan bentuk geografinya berdasarkan Pancasila </a:t>
            </a:r>
            <a:r>
              <a:rPr lang="id-ID" sz="3200" dirty="0" smtClean="0">
                <a:solidFill>
                  <a:prstClr val="black"/>
                </a:solidFill>
              </a:rPr>
              <a:t>dan</a:t>
            </a:r>
            <a:r>
              <a:rPr lang="en-US" sz="3200" dirty="0" smtClean="0">
                <a:solidFill>
                  <a:prstClr val="black"/>
                </a:solidFill>
              </a:rPr>
              <a:t> </a:t>
            </a:r>
            <a:r>
              <a:rPr lang="id-ID" sz="3200" dirty="0" smtClean="0">
                <a:solidFill>
                  <a:prstClr val="black"/>
                </a:solidFill>
              </a:rPr>
              <a:t>UUD </a:t>
            </a:r>
            <a:r>
              <a:rPr lang="id-ID" sz="3200" dirty="0">
                <a:solidFill>
                  <a:prstClr val="black"/>
                </a:solidFill>
              </a:rPr>
              <a:t>1945. Dalam </a:t>
            </a:r>
            <a:r>
              <a:rPr lang="id-ID" sz="3200" dirty="0" err="1">
                <a:solidFill>
                  <a:prstClr val="black"/>
                </a:solidFill>
              </a:rPr>
              <a:t>pelaksanannya</a:t>
            </a:r>
            <a:r>
              <a:rPr lang="id-ID" sz="3200" dirty="0">
                <a:solidFill>
                  <a:prstClr val="black"/>
                </a:solidFill>
              </a:rPr>
              <a:t>, wawasan nusantara mengutamakan kesatuan wilayah dan menghargai </a:t>
            </a:r>
            <a:r>
              <a:rPr lang="id-ID" sz="3200" dirty="0" err="1">
                <a:solidFill>
                  <a:prstClr val="black"/>
                </a:solidFill>
              </a:rPr>
              <a:t>kebhinekaan</a:t>
            </a:r>
            <a:r>
              <a:rPr lang="id-ID" sz="3200" dirty="0">
                <a:solidFill>
                  <a:prstClr val="black"/>
                </a:solidFill>
              </a:rPr>
              <a:t> untuk mencapai tujuan nasional</a:t>
            </a:r>
            <a:r>
              <a:rPr lang="en-US" sz="3200" dirty="0">
                <a:solidFill>
                  <a:prstClr val="black"/>
                </a:solidFill>
              </a:rPr>
              <a:t>.	</a:t>
            </a:r>
          </a:p>
          <a:p>
            <a:r>
              <a:rPr lang="en-US" sz="3200" dirty="0" smtClean="0"/>
              <a:t> </a:t>
            </a:r>
            <a:r>
              <a:rPr lang="id-ID" sz="3200" dirty="0" smtClean="0"/>
              <a:t>Wawasan </a:t>
            </a:r>
            <a:r>
              <a:rPr lang="en-US" sz="3200" dirty="0"/>
              <a:t>N</a:t>
            </a:r>
            <a:r>
              <a:rPr lang="id-ID" sz="3200" dirty="0" smtClean="0"/>
              <a:t>usantara </a:t>
            </a:r>
            <a:r>
              <a:rPr lang="id-ID" sz="3200" dirty="0"/>
              <a:t>mengutamakan kesatuan wilayah dan menghargai kebhinekaan untuk mencapai tujuan nasional.</a:t>
            </a:r>
          </a:p>
        </p:txBody>
      </p:sp>
    </p:spTree>
    <p:extLst>
      <p:ext uri="{BB962C8B-B14F-4D97-AF65-F5344CB8AC3E}">
        <p14:creationId xmlns:p14="http://schemas.microsoft.com/office/powerpoint/2010/main" val="247701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184" y="437882"/>
            <a:ext cx="11706896" cy="5909310"/>
          </a:xfrm>
          <a:prstGeom prst="rect">
            <a:avLst/>
          </a:prstGeom>
        </p:spPr>
        <p:txBody>
          <a:bodyPr wrap="square">
            <a:spAutoFit/>
          </a:bodyPr>
          <a:lstStyle/>
          <a:p>
            <a:r>
              <a:rPr lang="en-US" sz="2000" b="1" dirty="0" smtClean="0"/>
              <a:t>2) </a:t>
            </a:r>
            <a:r>
              <a:rPr lang="en-US" sz="2000" b="1" dirty="0" err="1"/>
              <a:t>Wawasan</a:t>
            </a:r>
            <a:r>
              <a:rPr lang="en-US" sz="2000" b="1" dirty="0"/>
              <a:t> Nusantara </a:t>
            </a:r>
            <a:r>
              <a:rPr lang="en-US" sz="2000" b="1" dirty="0" err="1"/>
              <a:t>sebagai</a:t>
            </a:r>
            <a:r>
              <a:rPr lang="en-US" sz="2000" b="1" dirty="0"/>
              <a:t> </a:t>
            </a:r>
            <a:r>
              <a:rPr lang="en-US" sz="2000" b="1" dirty="0" err="1"/>
              <a:t>Konsep</a:t>
            </a:r>
            <a:endParaRPr lang="en-US" sz="2000" b="1" dirty="0"/>
          </a:p>
          <a:p>
            <a:endParaRPr lang="en-US" dirty="0" smtClean="0"/>
          </a:p>
          <a:p>
            <a:r>
              <a:rPr lang="en-US" dirty="0" err="1" smtClean="0"/>
              <a:t>Wawasan</a:t>
            </a:r>
            <a:r>
              <a:rPr lang="en-US" dirty="0" smtClean="0"/>
              <a:t> </a:t>
            </a:r>
            <a:r>
              <a:rPr lang="en-US" dirty="0"/>
              <a:t>Nusantara </a:t>
            </a:r>
            <a:r>
              <a:rPr lang="en-US" dirty="0" err="1"/>
              <a:t>memiliki</a:t>
            </a:r>
            <a:r>
              <a:rPr lang="en-US" dirty="0"/>
              <a:t> </a:t>
            </a:r>
            <a:r>
              <a:rPr lang="en-US" dirty="0" err="1"/>
              <a:t>beberapa</a:t>
            </a:r>
            <a:r>
              <a:rPr lang="en-US" dirty="0"/>
              <a:t> </a:t>
            </a:r>
            <a:r>
              <a:rPr lang="en-US" dirty="0" err="1"/>
              <a:t>konsep</a:t>
            </a:r>
            <a:r>
              <a:rPr lang="en-US" dirty="0"/>
              <a:t> </a:t>
            </a:r>
            <a:r>
              <a:rPr lang="en-US" dirty="0" err="1"/>
              <a:t>dasar</a:t>
            </a:r>
            <a:r>
              <a:rPr lang="en-US" dirty="0"/>
              <a:t>, </a:t>
            </a:r>
            <a:r>
              <a:rPr lang="en-US" dirty="0" err="1" smtClean="0"/>
              <a:t>diantaranya</a:t>
            </a:r>
            <a:r>
              <a:rPr lang="en-US" dirty="0" smtClean="0"/>
              <a:t> :</a:t>
            </a:r>
            <a:endParaRPr lang="en-US" dirty="0"/>
          </a:p>
          <a:p>
            <a:r>
              <a:rPr lang="en-US" b="1" dirty="0"/>
              <a:t>1)	</a:t>
            </a:r>
            <a:r>
              <a:rPr lang="en-US" b="1" dirty="0" err="1"/>
              <a:t>Konsep</a:t>
            </a:r>
            <a:r>
              <a:rPr lang="en-US" b="1" dirty="0"/>
              <a:t> </a:t>
            </a:r>
            <a:r>
              <a:rPr lang="en-US" b="1" dirty="0" err="1"/>
              <a:t>Persatuan</a:t>
            </a:r>
            <a:r>
              <a:rPr lang="en-US" b="1" dirty="0"/>
              <a:t> </a:t>
            </a:r>
            <a:r>
              <a:rPr lang="en-US" b="1" dirty="0" err="1"/>
              <a:t>dan</a:t>
            </a:r>
            <a:r>
              <a:rPr lang="en-US" b="1" dirty="0"/>
              <a:t> </a:t>
            </a:r>
            <a:r>
              <a:rPr lang="en-US" b="1" dirty="0" err="1"/>
              <a:t>Kesatuan</a:t>
            </a:r>
            <a:r>
              <a:rPr lang="en-US" dirty="0"/>
              <a:t> </a:t>
            </a:r>
          </a:p>
          <a:p>
            <a:r>
              <a:rPr lang="en-US" dirty="0" err="1"/>
              <a:t>Makna</a:t>
            </a:r>
            <a:r>
              <a:rPr lang="en-US" dirty="0"/>
              <a:t> </a:t>
            </a:r>
            <a:r>
              <a:rPr lang="en-US" dirty="0" err="1"/>
              <a:t>dari</a:t>
            </a:r>
            <a:r>
              <a:rPr lang="en-US" dirty="0"/>
              <a:t> </a:t>
            </a:r>
            <a:r>
              <a:rPr lang="en-US" dirty="0" err="1"/>
              <a:t>konsep</a:t>
            </a:r>
            <a:r>
              <a:rPr lang="en-US" dirty="0"/>
              <a:t> </a:t>
            </a:r>
            <a:r>
              <a:rPr lang="en-US" dirty="0" err="1"/>
              <a:t>ini</a:t>
            </a:r>
            <a:r>
              <a:rPr lang="en-US" dirty="0"/>
              <a:t> </a:t>
            </a:r>
            <a:r>
              <a:rPr lang="en-US" dirty="0" err="1"/>
              <a:t>adalah</a:t>
            </a:r>
            <a:r>
              <a:rPr lang="en-US" dirty="0"/>
              <a:t> </a:t>
            </a:r>
            <a:r>
              <a:rPr lang="en-US" dirty="0" err="1"/>
              <a:t>adanya</a:t>
            </a:r>
            <a:r>
              <a:rPr lang="en-US" dirty="0"/>
              <a:t> </a:t>
            </a:r>
            <a:r>
              <a:rPr lang="en-US" dirty="0" err="1"/>
              <a:t>Wawasan</a:t>
            </a:r>
            <a:r>
              <a:rPr lang="en-US" dirty="0"/>
              <a:t> Nusantara </a:t>
            </a:r>
            <a:r>
              <a:rPr lang="en-US" dirty="0" err="1"/>
              <a:t>memiliki</a:t>
            </a:r>
            <a:r>
              <a:rPr lang="en-US" dirty="0"/>
              <a:t> </a:t>
            </a:r>
            <a:r>
              <a:rPr lang="en-US" dirty="0" err="1"/>
              <a:t>tujuan</a:t>
            </a:r>
            <a:r>
              <a:rPr lang="en-US" dirty="0"/>
              <a:t> </a:t>
            </a:r>
            <a:r>
              <a:rPr lang="en-US" dirty="0" err="1"/>
              <a:t>untuk</a:t>
            </a:r>
            <a:r>
              <a:rPr lang="en-US" dirty="0"/>
              <a:t> </a:t>
            </a:r>
            <a:r>
              <a:rPr lang="en-US" dirty="0" err="1"/>
              <a:t>memperkuat</a:t>
            </a:r>
            <a:r>
              <a:rPr lang="en-US" dirty="0"/>
              <a:t> </a:t>
            </a:r>
            <a:r>
              <a:rPr lang="en-US" dirty="0" err="1"/>
              <a:t>nilai</a:t>
            </a:r>
            <a:r>
              <a:rPr lang="en-US" dirty="0"/>
              <a:t> </a:t>
            </a:r>
            <a:r>
              <a:rPr lang="en-US" dirty="0" err="1"/>
              <a:t>persatuan</a:t>
            </a:r>
            <a:r>
              <a:rPr lang="en-US" dirty="0"/>
              <a:t> </a:t>
            </a:r>
            <a:r>
              <a:rPr lang="en-US" dirty="0" err="1"/>
              <a:t>serta</a:t>
            </a:r>
            <a:r>
              <a:rPr lang="en-US" dirty="0"/>
              <a:t> </a:t>
            </a:r>
            <a:r>
              <a:rPr lang="en-US" dirty="0" err="1"/>
              <a:t>kesatuan</a:t>
            </a:r>
            <a:r>
              <a:rPr lang="en-US" dirty="0"/>
              <a:t> </a:t>
            </a:r>
            <a:r>
              <a:rPr lang="en-US" dirty="0" err="1"/>
              <a:t>antar</a:t>
            </a:r>
            <a:r>
              <a:rPr lang="en-US" dirty="0"/>
              <a:t> </a:t>
            </a:r>
            <a:r>
              <a:rPr lang="en-US" dirty="0" err="1"/>
              <a:t>suku</a:t>
            </a:r>
            <a:r>
              <a:rPr lang="en-US" dirty="0"/>
              <a:t> </a:t>
            </a:r>
            <a:r>
              <a:rPr lang="en-US" dirty="0" err="1"/>
              <a:t>bangsa</a:t>
            </a:r>
            <a:r>
              <a:rPr lang="en-US" dirty="0"/>
              <a:t> di </a:t>
            </a:r>
            <a:r>
              <a:rPr lang="en-US" dirty="0" err="1"/>
              <a:t>seluruh</a:t>
            </a:r>
            <a:r>
              <a:rPr lang="en-US" dirty="0"/>
              <a:t> Indonesia. </a:t>
            </a:r>
            <a:r>
              <a:rPr lang="en-US" dirty="0" err="1"/>
              <a:t>Masyarakat</a:t>
            </a:r>
            <a:r>
              <a:rPr lang="en-US" dirty="0"/>
              <a:t> Indonesia </a:t>
            </a:r>
            <a:r>
              <a:rPr lang="en-US" dirty="0" err="1"/>
              <a:t>tidak</a:t>
            </a:r>
            <a:r>
              <a:rPr lang="en-US" dirty="0"/>
              <a:t> </a:t>
            </a:r>
            <a:r>
              <a:rPr lang="en-US" dirty="0" err="1"/>
              <a:t>perlu</a:t>
            </a:r>
            <a:r>
              <a:rPr lang="en-US" dirty="0"/>
              <a:t> </a:t>
            </a:r>
            <a:r>
              <a:rPr lang="en-US" dirty="0" err="1"/>
              <a:t>mempermasalahkan</a:t>
            </a:r>
            <a:r>
              <a:rPr lang="en-US" dirty="0"/>
              <a:t> </a:t>
            </a:r>
            <a:r>
              <a:rPr lang="en-US" dirty="0" err="1"/>
              <a:t>perbedaan</a:t>
            </a:r>
            <a:r>
              <a:rPr lang="en-US" dirty="0"/>
              <a:t> </a:t>
            </a:r>
            <a:r>
              <a:rPr lang="en-US" dirty="0" err="1"/>
              <a:t>bahasa</a:t>
            </a:r>
            <a:r>
              <a:rPr lang="en-US" dirty="0"/>
              <a:t>, </a:t>
            </a:r>
            <a:r>
              <a:rPr lang="en-US" dirty="0" err="1"/>
              <a:t>daerah</a:t>
            </a:r>
            <a:r>
              <a:rPr lang="en-US" dirty="0"/>
              <a:t>, </a:t>
            </a:r>
            <a:r>
              <a:rPr lang="en-US" dirty="0" err="1"/>
              <a:t>serta</a:t>
            </a:r>
            <a:r>
              <a:rPr lang="en-US" dirty="0"/>
              <a:t> </a:t>
            </a:r>
            <a:r>
              <a:rPr lang="en-US" dirty="0" err="1"/>
              <a:t>suku</a:t>
            </a:r>
            <a:r>
              <a:rPr lang="en-US" dirty="0"/>
              <a:t> </a:t>
            </a:r>
            <a:r>
              <a:rPr lang="en-US" dirty="0" err="1"/>
              <a:t>untuk</a:t>
            </a:r>
            <a:r>
              <a:rPr lang="en-US" dirty="0"/>
              <a:t> </a:t>
            </a:r>
            <a:r>
              <a:rPr lang="en-US" dirty="0" err="1"/>
              <a:t>menjaga</a:t>
            </a:r>
            <a:r>
              <a:rPr lang="en-US" dirty="0"/>
              <a:t> </a:t>
            </a:r>
            <a:r>
              <a:rPr lang="en-US" dirty="0" err="1"/>
              <a:t>persatuan</a:t>
            </a:r>
            <a:r>
              <a:rPr lang="en-US" dirty="0"/>
              <a:t> Indonesia </a:t>
            </a:r>
            <a:r>
              <a:rPr lang="en-US" dirty="0" err="1"/>
              <a:t>serta</a:t>
            </a:r>
            <a:r>
              <a:rPr lang="en-US" dirty="0"/>
              <a:t> </a:t>
            </a:r>
            <a:r>
              <a:rPr lang="en-US" dirty="0" err="1"/>
              <a:t>untuk</a:t>
            </a:r>
            <a:r>
              <a:rPr lang="en-US" dirty="0"/>
              <a:t> </a:t>
            </a:r>
            <a:r>
              <a:rPr lang="en-US" dirty="0" err="1"/>
              <a:t>mencapai</a:t>
            </a:r>
            <a:r>
              <a:rPr lang="en-US" dirty="0"/>
              <a:t> </a:t>
            </a:r>
            <a:r>
              <a:rPr lang="en-US" dirty="0" err="1"/>
              <a:t>tujuan</a:t>
            </a:r>
            <a:r>
              <a:rPr lang="en-US" dirty="0"/>
              <a:t> </a:t>
            </a:r>
            <a:r>
              <a:rPr lang="en-US" dirty="0" err="1"/>
              <a:t>nasional</a:t>
            </a:r>
            <a:r>
              <a:rPr lang="en-US" dirty="0"/>
              <a:t>. </a:t>
            </a:r>
          </a:p>
          <a:p>
            <a:r>
              <a:rPr lang="en-US" b="1" dirty="0"/>
              <a:t>2)	</a:t>
            </a:r>
            <a:r>
              <a:rPr lang="en-US" b="1" dirty="0" err="1"/>
              <a:t>Konsep</a:t>
            </a:r>
            <a:r>
              <a:rPr lang="en-US" b="1" dirty="0"/>
              <a:t> </a:t>
            </a:r>
            <a:r>
              <a:rPr lang="en-US" b="1" dirty="0" err="1"/>
              <a:t>Kebangsaan</a:t>
            </a:r>
            <a:r>
              <a:rPr lang="en-US" b="1" dirty="0"/>
              <a:t> </a:t>
            </a:r>
          </a:p>
          <a:p>
            <a:r>
              <a:rPr lang="en-US" dirty="0" err="1"/>
              <a:t>Makna</a:t>
            </a:r>
            <a:r>
              <a:rPr lang="en-US" dirty="0"/>
              <a:t> </a:t>
            </a:r>
            <a:r>
              <a:rPr lang="en-US" dirty="0" err="1"/>
              <a:t>dari</a:t>
            </a:r>
            <a:r>
              <a:rPr lang="en-US" dirty="0"/>
              <a:t> </a:t>
            </a:r>
            <a:r>
              <a:rPr lang="en-US" dirty="0" err="1"/>
              <a:t>konsep</a:t>
            </a:r>
            <a:r>
              <a:rPr lang="en-US" dirty="0"/>
              <a:t> </a:t>
            </a:r>
            <a:r>
              <a:rPr lang="en-US" dirty="0" err="1"/>
              <a:t>kebangsaan</a:t>
            </a:r>
            <a:r>
              <a:rPr lang="en-US" dirty="0"/>
              <a:t> </a:t>
            </a:r>
            <a:r>
              <a:rPr lang="en-US" dirty="0" err="1"/>
              <a:t>adalah</a:t>
            </a:r>
            <a:r>
              <a:rPr lang="en-US" dirty="0"/>
              <a:t> </a:t>
            </a:r>
            <a:r>
              <a:rPr lang="en-US" dirty="0" err="1"/>
              <a:t>negara</a:t>
            </a:r>
            <a:r>
              <a:rPr lang="en-US" dirty="0"/>
              <a:t> Indonesia </a:t>
            </a:r>
            <a:r>
              <a:rPr lang="en-US" dirty="0" err="1"/>
              <a:t>terdiri</a:t>
            </a:r>
            <a:r>
              <a:rPr lang="en-US" dirty="0"/>
              <a:t> </a:t>
            </a:r>
            <a:r>
              <a:rPr lang="en-US" dirty="0" err="1"/>
              <a:t>dari</a:t>
            </a:r>
            <a:r>
              <a:rPr lang="en-US" dirty="0"/>
              <a:t> </a:t>
            </a:r>
            <a:r>
              <a:rPr lang="en-US" dirty="0" err="1"/>
              <a:t>komponen</a:t>
            </a:r>
            <a:r>
              <a:rPr lang="en-US" dirty="0"/>
              <a:t> </a:t>
            </a:r>
            <a:r>
              <a:rPr lang="en-US" dirty="0" err="1"/>
              <a:t>bangsa</a:t>
            </a:r>
            <a:r>
              <a:rPr lang="en-US" dirty="0"/>
              <a:t> </a:t>
            </a:r>
            <a:r>
              <a:rPr lang="en-US" dirty="0" err="1"/>
              <a:t>dan</a:t>
            </a:r>
            <a:r>
              <a:rPr lang="en-US" dirty="0"/>
              <a:t> </a:t>
            </a:r>
            <a:r>
              <a:rPr lang="en-US" dirty="0" err="1"/>
              <a:t>suku</a:t>
            </a:r>
            <a:r>
              <a:rPr lang="en-US" dirty="0"/>
              <a:t>. NKRI </a:t>
            </a:r>
            <a:r>
              <a:rPr lang="en-US" dirty="0" err="1"/>
              <a:t>terbentuk</a:t>
            </a:r>
            <a:r>
              <a:rPr lang="en-US" dirty="0"/>
              <a:t> </a:t>
            </a:r>
            <a:r>
              <a:rPr lang="en-US" dirty="0" err="1"/>
              <a:t>atas</a:t>
            </a:r>
            <a:r>
              <a:rPr lang="en-US" dirty="0"/>
              <a:t> </a:t>
            </a:r>
            <a:r>
              <a:rPr lang="en-US" dirty="0" err="1"/>
              <a:t>kehendak</a:t>
            </a:r>
            <a:r>
              <a:rPr lang="en-US" dirty="0"/>
              <a:t> </a:t>
            </a:r>
            <a:r>
              <a:rPr lang="en-US" dirty="0" err="1"/>
              <a:t>dan</a:t>
            </a:r>
            <a:r>
              <a:rPr lang="en-US" dirty="0"/>
              <a:t> </a:t>
            </a:r>
            <a:r>
              <a:rPr lang="en-US" dirty="0" err="1"/>
              <a:t>perjuangan</a:t>
            </a:r>
            <a:r>
              <a:rPr lang="en-US" dirty="0"/>
              <a:t> </a:t>
            </a:r>
            <a:r>
              <a:rPr lang="en-US" dirty="0" err="1"/>
              <a:t>berbagai</a:t>
            </a:r>
            <a:r>
              <a:rPr lang="en-US" dirty="0"/>
              <a:t> </a:t>
            </a:r>
            <a:r>
              <a:rPr lang="en-US" dirty="0" err="1"/>
              <a:t>komponen</a:t>
            </a:r>
            <a:r>
              <a:rPr lang="en-US" dirty="0"/>
              <a:t> </a:t>
            </a:r>
            <a:r>
              <a:rPr lang="en-US" dirty="0" err="1"/>
              <a:t>warga</a:t>
            </a:r>
            <a:r>
              <a:rPr lang="en-US" dirty="0"/>
              <a:t> Indonesia. </a:t>
            </a:r>
            <a:r>
              <a:rPr lang="en-US" dirty="0" err="1"/>
              <a:t>Maka</a:t>
            </a:r>
            <a:r>
              <a:rPr lang="en-US" dirty="0"/>
              <a:t> </a:t>
            </a:r>
            <a:r>
              <a:rPr lang="en-US" dirty="0" err="1"/>
              <a:t>dari</a:t>
            </a:r>
            <a:r>
              <a:rPr lang="en-US" dirty="0"/>
              <a:t> </a:t>
            </a:r>
            <a:r>
              <a:rPr lang="en-US" dirty="0" err="1"/>
              <a:t>itu</a:t>
            </a:r>
            <a:r>
              <a:rPr lang="en-US" dirty="0"/>
              <a:t>, </a:t>
            </a:r>
            <a:r>
              <a:rPr lang="en-US" dirty="0" err="1"/>
              <a:t>pengetahuan</a:t>
            </a:r>
            <a:r>
              <a:rPr lang="en-US" dirty="0"/>
              <a:t> </a:t>
            </a:r>
            <a:r>
              <a:rPr lang="en-US" dirty="0" err="1"/>
              <a:t>akan</a:t>
            </a:r>
            <a:r>
              <a:rPr lang="en-US" dirty="0"/>
              <a:t> </a:t>
            </a:r>
            <a:r>
              <a:rPr lang="en-US" dirty="0" err="1"/>
              <a:t>hal</a:t>
            </a:r>
            <a:r>
              <a:rPr lang="en-US" dirty="0"/>
              <a:t> </a:t>
            </a:r>
            <a:r>
              <a:rPr lang="en-US" dirty="0" err="1"/>
              <a:t>itu</a:t>
            </a:r>
            <a:r>
              <a:rPr lang="en-US" dirty="0"/>
              <a:t> </a:t>
            </a:r>
            <a:r>
              <a:rPr lang="en-US" dirty="0" err="1"/>
              <a:t>perlu</a:t>
            </a:r>
            <a:r>
              <a:rPr lang="en-US" dirty="0"/>
              <a:t> </a:t>
            </a:r>
            <a:r>
              <a:rPr lang="en-US" dirty="0" err="1"/>
              <a:t>dimiliki</a:t>
            </a:r>
            <a:r>
              <a:rPr lang="en-US" dirty="0"/>
              <a:t> </a:t>
            </a:r>
            <a:r>
              <a:rPr lang="en-US" dirty="0" err="1"/>
              <a:t>untuk</a:t>
            </a:r>
            <a:r>
              <a:rPr lang="en-US" dirty="0"/>
              <a:t> </a:t>
            </a:r>
            <a:r>
              <a:rPr lang="en-US" dirty="0" err="1"/>
              <a:t>menjaga</a:t>
            </a:r>
            <a:r>
              <a:rPr lang="en-US" dirty="0"/>
              <a:t> </a:t>
            </a:r>
            <a:r>
              <a:rPr lang="en-US" dirty="0" err="1"/>
              <a:t>persatuan</a:t>
            </a:r>
            <a:r>
              <a:rPr lang="en-US" dirty="0"/>
              <a:t> </a:t>
            </a:r>
            <a:r>
              <a:rPr lang="en-US" dirty="0" err="1"/>
              <a:t>bangsa</a:t>
            </a:r>
            <a:r>
              <a:rPr lang="en-US" dirty="0"/>
              <a:t>. </a:t>
            </a:r>
          </a:p>
          <a:p>
            <a:r>
              <a:rPr lang="en-US" b="1" dirty="0"/>
              <a:t>3)	</a:t>
            </a:r>
            <a:r>
              <a:rPr lang="en-US" b="1" dirty="0" err="1"/>
              <a:t>Konsep</a:t>
            </a:r>
            <a:r>
              <a:rPr lang="en-US" b="1" dirty="0"/>
              <a:t> </a:t>
            </a:r>
            <a:r>
              <a:rPr lang="en-US" b="1" dirty="0" err="1"/>
              <a:t>Bhineka</a:t>
            </a:r>
            <a:r>
              <a:rPr lang="en-US" b="1" dirty="0"/>
              <a:t> Tunggal </a:t>
            </a:r>
            <a:r>
              <a:rPr lang="en-US" b="1" dirty="0" err="1"/>
              <a:t>lka</a:t>
            </a:r>
            <a:r>
              <a:rPr lang="en-US" b="1" dirty="0"/>
              <a:t> </a:t>
            </a:r>
          </a:p>
          <a:p>
            <a:r>
              <a:rPr lang="en-US" dirty="0" err="1"/>
              <a:t>Makna</a:t>
            </a:r>
            <a:r>
              <a:rPr lang="en-US" dirty="0"/>
              <a:t> </a:t>
            </a:r>
            <a:r>
              <a:rPr lang="en-US" dirty="0" err="1"/>
              <a:t>dari</a:t>
            </a:r>
            <a:r>
              <a:rPr lang="en-US" dirty="0"/>
              <a:t> </a:t>
            </a:r>
            <a:r>
              <a:rPr lang="en-US" dirty="0" err="1"/>
              <a:t>Bhineka</a:t>
            </a:r>
            <a:r>
              <a:rPr lang="en-US" dirty="0"/>
              <a:t> Tunggal </a:t>
            </a:r>
            <a:r>
              <a:rPr lang="en-US" dirty="0" err="1"/>
              <a:t>lka</a:t>
            </a:r>
            <a:r>
              <a:rPr lang="en-US" dirty="0"/>
              <a:t> </a:t>
            </a:r>
            <a:r>
              <a:rPr lang="en-US" dirty="0" err="1"/>
              <a:t>adalah</a:t>
            </a:r>
            <a:r>
              <a:rPr lang="en-US" dirty="0"/>
              <a:t> Indonesia </a:t>
            </a:r>
            <a:r>
              <a:rPr lang="en-US" dirty="0" err="1"/>
              <a:t>memiliki</a:t>
            </a:r>
            <a:r>
              <a:rPr lang="en-US" dirty="0"/>
              <a:t> </a:t>
            </a:r>
            <a:r>
              <a:rPr lang="en-US" dirty="0" err="1"/>
              <a:t>beragam</a:t>
            </a:r>
            <a:r>
              <a:rPr lang="en-US" dirty="0"/>
              <a:t> </a:t>
            </a:r>
            <a:r>
              <a:rPr lang="en-US" dirty="0" err="1"/>
              <a:t>budaya</a:t>
            </a:r>
            <a:r>
              <a:rPr lang="en-US" dirty="0"/>
              <a:t> </a:t>
            </a:r>
            <a:r>
              <a:rPr lang="en-US" dirty="0" err="1"/>
              <a:t>masyarakat</a:t>
            </a:r>
            <a:r>
              <a:rPr lang="en-US" dirty="0"/>
              <a:t> </a:t>
            </a:r>
            <a:r>
              <a:rPr lang="en-US" dirty="0" err="1"/>
              <a:t>dengan</a:t>
            </a:r>
            <a:r>
              <a:rPr lang="en-US" dirty="0"/>
              <a:t> </a:t>
            </a:r>
            <a:r>
              <a:rPr lang="en-US" dirty="0" err="1"/>
              <a:t>latar</a:t>
            </a:r>
            <a:r>
              <a:rPr lang="en-US" dirty="0"/>
              <a:t> </a:t>
            </a:r>
            <a:r>
              <a:rPr lang="en-US" dirty="0" err="1"/>
              <a:t>belakang</a:t>
            </a:r>
            <a:r>
              <a:rPr lang="en-US" dirty="0"/>
              <a:t> yang </a:t>
            </a:r>
            <a:r>
              <a:rPr lang="en-US" dirty="0" err="1"/>
              <a:t>berbeda</a:t>
            </a:r>
            <a:r>
              <a:rPr lang="en-US" dirty="0"/>
              <a:t>. </a:t>
            </a:r>
            <a:r>
              <a:rPr lang="en-US" dirty="0" err="1"/>
              <a:t>Semboyan</a:t>
            </a:r>
            <a:r>
              <a:rPr lang="en-US" dirty="0"/>
              <a:t> </a:t>
            </a:r>
            <a:r>
              <a:rPr lang="en-US" dirty="0" err="1"/>
              <a:t>ini</a:t>
            </a:r>
            <a:r>
              <a:rPr lang="en-US" dirty="0"/>
              <a:t> </a:t>
            </a:r>
            <a:r>
              <a:rPr lang="en-US" dirty="0" err="1"/>
              <a:t>bukan</a:t>
            </a:r>
            <a:r>
              <a:rPr lang="en-US" dirty="0"/>
              <a:t> </a:t>
            </a:r>
            <a:r>
              <a:rPr lang="en-US" dirty="0" err="1"/>
              <a:t>sekedar</a:t>
            </a:r>
            <a:r>
              <a:rPr lang="en-US" dirty="0"/>
              <a:t> kata yang </a:t>
            </a:r>
            <a:r>
              <a:rPr lang="en-US" dirty="0" err="1"/>
              <a:t>mudah</a:t>
            </a:r>
            <a:r>
              <a:rPr lang="en-US" dirty="0"/>
              <a:t> </a:t>
            </a:r>
            <a:r>
              <a:rPr lang="en-US" dirty="0" err="1"/>
              <a:t>diucapkan</a:t>
            </a:r>
            <a:r>
              <a:rPr lang="en-US" dirty="0"/>
              <a:t>. Akan </a:t>
            </a:r>
            <a:r>
              <a:rPr lang="en-US" dirty="0" err="1"/>
              <a:t>tetapi</a:t>
            </a:r>
            <a:r>
              <a:rPr lang="en-US" dirty="0"/>
              <a:t>, </a:t>
            </a:r>
            <a:r>
              <a:rPr lang="en-US" dirty="0" err="1"/>
              <a:t>harus</a:t>
            </a:r>
            <a:r>
              <a:rPr lang="en-US" dirty="0"/>
              <a:t> </a:t>
            </a:r>
            <a:r>
              <a:rPr lang="en-US" dirty="0" err="1"/>
              <a:t>diwujudkan</a:t>
            </a:r>
            <a:r>
              <a:rPr lang="en-US" dirty="0"/>
              <a:t> </a:t>
            </a:r>
            <a:r>
              <a:rPr lang="en-US" dirty="0" err="1"/>
              <a:t>dengan</a:t>
            </a:r>
            <a:r>
              <a:rPr lang="en-US" dirty="0"/>
              <a:t> </a:t>
            </a:r>
            <a:r>
              <a:rPr lang="en-US" dirty="0" err="1"/>
              <a:t>baik</a:t>
            </a:r>
            <a:r>
              <a:rPr lang="en-US" dirty="0"/>
              <a:t> </a:t>
            </a:r>
            <a:r>
              <a:rPr lang="en-US" dirty="0" err="1"/>
              <a:t>oleh</a:t>
            </a:r>
            <a:r>
              <a:rPr lang="en-US" dirty="0"/>
              <a:t> </a:t>
            </a:r>
            <a:r>
              <a:rPr lang="en-US" dirty="0" err="1"/>
              <a:t>seluruh</a:t>
            </a:r>
            <a:r>
              <a:rPr lang="en-US" dirty="0"/>
              <a:t> </a:t>
            </a:r>
            <a:r>
              <a:rPr lang="en-US" dirty="0" err="1"/>
              <a:t>elemen</a:t>
            </a:r>
            <a:r>
              <a:rPr lang="en-US" dirty="0"/>
              <a:t> </a:t>
            </a:r>
            <a:r>
              <a:rPr lang="en-US" dirty="0" err="1"/>
              <a:t>masyarakat</a:t>
            </a:r>
            <a:r>
              <a:rPr lang="en-US" dirty="0"/>
              <a:t>. </a:t>
            </a:r>
          </a:p>
          <a:p>
            <a:r>
              <a:rPr lang="en-US" b="1" dirty="0"/>
              <a:t>4)	</a:t>
            </a:r>
            <a:r>
              <a:rPr lang="en-US" b="1" dirty="0" err="1"/>
              <a:t>Konsep</a:t>
            </a:r>
            <a:r>
              <a:rPr lang="en-US" b="1" dirty="0"/>
              <a:t> Negara </a:t>
            </a:r>
            <a:r>
              <a:rPr lang="en-US" b="1" dirty="0" err="1"/>
              <a:t>Kepulauan</a:t>
            </a:r>
            <a:r>
              <a:rPr lang="en-US" b="1" dirty="0"/>
              <a:t> </a:t>
            </a:r>
          </a:p>
          <a:p>
            <a:r>
              <a:rPr lang="en-US" dirty="0"/>
              <a:t>Indonesia </a:t>
            </a:r>
            <a:r>
              <a:rPr lang="en-US" dirty="0" err="1"/>
              <a:t>adalah</a:t>
            </a:r>
            <a:r>
              <a:rPr lang="en-US" dirty="0"/>
              <a:t> </a:t>
            </a:r>
            <a:r>
              <a:rPr lang="en-US" dirty="0" err="1"/>
              <a:t>negara</a:t>
            </a:r>
            <a:r>
              <a:rPr lang="en-US" dirty="0"/>
              <a:t> </a:t>
            </a:r>
            <a:r>
              <a:rPr lang="en-US" dirty="0" err="1"/>
              <a:t>kepulauan</a:t>
            </a:r>
            <a:r>
              <a:rPr lang="en-US" dirty="0"/>
              <a:t>, di </a:t>
            </a:r>
            <a:r>
              <a:rPr lang="en-US" dirty="0" err="1"/>
              <a:t>mana</a:t>
            </a:r>
            <a:r>
              <a:rPr lang="en-US" dirty="0"/>
              <a:t> </a:t>
            </a:r>
            <a:r>
              <a:rPr lang="en-US" dirty="0" err="1"/>
              <a:t>konsepnya</a:t>
            </a:r>
            <a:r>
              <a:rPr lang="en-US" dirty="0"/>
              <a:t> </a:t>
            </a:r>
            <a:r>
              <a:rPr lang="en-US" dirty="0" err="1"/>
              <a:t>merupakan</a:t>
            </a:r>
            <a:r>
              <a:rPr lang="en-US" dirty="0"/>
              <a:t> </a:t>
            </a:r>
            <a:r>
              <a:rPr lang="en-US" dirty="0" err="1"/>
              <a:t>Iautan</a:t>
            </a:r>
            <a:r>
              <a:rPr lang="en-US" dirty="0"/>
              <a:t> yang </a:t>
            </a:r>
            <a:r>
              <a:rPr lang="en-US" dirty="0" err="1"/>
              <a:t>ditaburi</a:t>
            </a:r>
            <a:r>
              <a:rPr lang="en-US" dirty="0"/>
              <a:t> </a:t>
            </a:r>
            <a:r>
              <a:rPr lang="en-US" dirty="0" err="1"/>
              <a:t>dengan</a:t>
            </a:r>
            <a:r>
              <a:rPr lang="en-US" dirty="0"/>
              <a:t> </a:t>
            </a:r>
            <a:r>
              <a:rPr lang="en-US" dirty="0" err="1"/>
              <a:t>pulau-pulau</a:t>
            </a:r>
            <a:r>
              <a:rPr lang="en-US" dirty="0"/>
              <a:t>. </a:t>
            </a:r>
            <a:r>
              <a:rPr lang="en-US" dirty="0" err="1"/>
              <a:t>Lautan</a:t>
            </a:r>
            <a:r>
              <a:rPr lang="en-US" dirty="0"/>
              <a:t> </a:t>
            </a:r>
            <a:r>
              <a:rPr lang="en-US" dirty="0" err="1"/>
              <a:t>ini</a:t>
            </a:r>
            <a:r>
              <a:rPr lang="en-US" dirty="0"/>
              <a:t> </a:t>
            </a:r>
            <a:r>
              <a:rPr lang="en-US" dirty="0" err="1"/>
              <a:t>bisa</a:t>
            </a:r>
            <a:r>
              <a:rPr lang="en-US" dirty="0"/>
              <a:t> </a:t>
            </a:r>
            <a:r>
              <a:rPr lang="en-US" dirty="0" err="1"/>
              <a:t>dijadikan</a:t>
            </a:r>
            <a:r>
              <a:rPr lang="en-US" dirty="0"/>
              <a:t> </a:t>
            </a:r>
            <a:r>
              <a:rPr lang="en-US" dirty="0" err="1"/>
              <a:t>sebagai</a:t>
            </a:r>
            <a:r>
              <a:rPr lang="en-US" dirty="0"/>
              <a:t> media </a:t>
            </a:r>
            <a:r>
              <a:rPr lang="en-US" dirty="0" err="1"/>
              <a:t>pemersatu</a:t>
            </a:r>
            <a:r>
              <a:rPr lang="en-US" dirty="0"/>
              <a:t>. </a:t>
            </a:r>
            <a:r>
              <a:rPr lang="en-US" dirty="0" err="1"/>
              <a:t>Untuk</a:t>
            </a:r>
            <a:r>
              <a:rPr lang="en-US" dirty="0"/>
              <a:t> </a:t>
            </a:r>
            <a:r>
              <a:rPr lang="en-US" dirty="0" err="1"/>
              <a:t>itu</a:t>
            </a:r>
            <a:r>
              <a:rPr lang="en-US" dirty="0"/>
              <a:t>, </a:t>
            </a:r>
            <a:r>
              <a:rPr lang="en-US" dirty="0" err="1"/>
              <a:t>pengetahuan</a:t>
            </a:r>
            <a:r>
              <a:rPr lang="en-US" dirty="0"/>
              <a:t> </a:t>
            </a:r>
            <a:r>
              <a:rPr lang="en-US" dirty="0" err="1"/>
              <a:t>mengenai</a:t>
            </a:r>
            <a:r>
              <a:rPr lang="en-US" dirty="0"/>
              <a:t> Indonesia </a:t>
            </a:r>
            <a:r>
              <a:rPr lang="en-US" dirty="0" err="1"/>
              <a:t>sebagai</a:t>
            </a:r>
            <a:r>
              <a:rPr lang="en-US" dirty="0"/>
              <a:t> </a:t>
            </a:r>
            <a:r>
              <a:rPr lang="en-US" dirty="0" err="1"/>
              <a:t>negara</a:t>
            </a:r>
            <a:r>
              <a:rPr lang="en-US" dirty="0"/>
              <a:t> </a:t>
            </a:r>
            <a:r>
              <a:rPr lang="en-US" dirty="0" err="1"/>
              <a:t>kepulauan</a:t>
            </a:r>
            <a:r>
              <a:rPr lang="en-US" dirty="0"/>
              <a:t> </a:t>
            </a:r>
            <a:r>
              <a:rPr lang="en-US" dirty="0" err="1"/>
              <a:t>serta</a:t>
            </a:r>
            <a:r>
              <a:rPr lang="en-US" dirty="0"/>
              <a:t> maritime </a:t>
            </a:r>
            <a:r>
              <a:rPr lang="en-US" dirty="0" err="1"/>
              <a:t>akan</a:t>
            </a:r>
            <a:r>
              <a:rPr lang="en-US" dirty="0"/>
              <a:t> </a:t>
            </a:r>
            <a:r>
              <a:rPr lang="en-US" dirty="0" err="1"/>
              <a:t>menjadi</a:t>
            </a:r>
            <a:r>
              <a:rPr lang="en-US" dirty="0"/>
              <a:t> </a:t>
            </a:r>
            <a:r>
              <a:rPr lang="en-US" dirty="0" err="1"/>
              <a:t>pembelajaran</a:t>
            </a:r>
            <a:r>
              <a:rPr lang="en-US" dirty="0"/>
              <a:t> yang </a:t>
            </a:r>
            <a:r>
              <a:rPr lang="en-US" dirty="0" err="1"/>
              <a:t>dapat</a:t>
            </a:r>
            <a:r>
              <a:rPr lang="en-US" dirty="0"/>
              <a:t> </a:t>
            </a:r>
            <a:r>
              <a:rPr lang="en-US" dirty="0" err="1"/>
              <a:t>menyatukan</a:t>
            </a:r>
            <a:r>
              <a:rPr lang="en-US" dirty="0"/>
              <a:t> Indonesia. </a:t>
            </a:r>
          </a:p>
        </p:txBody>
      </p:sp>
    </p:spTree>
    <p:extLst>
      <p:ext uri="{BB962C8B-B14F-4D97-AF65-F5344CB8AC3E}">
        <p14:creationId xmlns:p14="http://schemas.microsoft.com/office/powerpoint/2010/main" val="393862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731517-CC5D-48E0-941A-24C6C5325195}"/>
              </a:ext>
            </a:extLst>
          </p:cNvPr>
          <p:cNvSpPr>
            <a:spLocks noGrp="1"/>
          </p:cNvSpPr>
          <p:nvPr>
            <p:ph type="title"/>
          </p:nvPr>
        </p:nvSpPr>
        <p:spPr/>
        <p:txBody>
          <a:bodyPr>
            <a:normAutofit fontScale="90000"/>
          </a:bodyPr>
          <a:lstStyle/>
          <a:p>
            <a:r>
              <a:rPr lang="en-US" dirty="0"/>
              <a:t>b. </a:t>
            </a:r>
            <a:r>
              <a:rPr lang="en-US" dirty="0" err="1"/>
              <a:t>Tujuan</a:t>
            </a:r>
            <a:r>
              <a:rPr lang="en-US" dirty="0"/>
              <a:t> dan </a:t>
            </a:r>
            <a:r>
              <a:rPr lang="en-US" dirty="0" err="1"/>
              <a:t>Fungsi</a:t>
            </a:r>
            <a:r>
              <a:rPr lang="en-US" dirty="0"/>
              <a:t> </a:t>
            </a:r>
            <a:r>
              <a:rPr lang="en-US" dirty="0" err="1"/>
              <a:t>Wawasan</a:t>
            </a:r>
            <a:r>
              <a:rPr lang="en-US" dirty="0"/>
              <a:t> Nusantara</a:t>
            </a:r>
            <a:br>
              <a:rPr lang="en-US" dirty="0"/>
            </a:br>
            <a:endParaRPr lang="id-ID" dirty="0"/>
          </a:p>
        </p:txBody>
      </p:sp>
      <p:sp>
        <p:nvSpPr>
          <p:cNvPr id="3" name="Content Placeholder 2">
            <a:extLst>
              <a:ext uri="{FF2B5EF4-FFF2-40B4-BE49-F238E27FC236}">
                <a16:creationId xmlns:a16="http://schemas.microsoft.com/office/drawing/2014/main" xmlns="" id="{EED707C3-90E0-4BFF-9B85-0F26D75924A1}"/>
              </a:ext>
            </a:extLst>
          </p:cNvPr>
          <p:cNvSpPr>
            <a:spLocks noGrp="1"/>
          </p:cNvSpPr>
          <p:nvPr>
            <p:ph idx="1"/>
          </p:nvPr>
        </p:nvSpPr>
        <p:spPr>
          <a:xfrm>
            <a:off x="1069848" y="1841678"/>
            <a:ext cx="10401716" cy="4330521"/>
          </a:xfrm>
        </p:spPr>
        <p:txBody>
          <a:bodyPr>
            <a:normAutofit/>
          </a:bodyPr>
          <a:lstStyle/>
          <a:p>
            <a:r>
              <a:rPr lang="en-US" sz="2400" b="1" dirty="0"/>
              <a:t>TUJUAN WAWASAN NUSANTARA : </a:t>
            </a:r>
          </a:p>
          <a:p>
            <a:pPr marL="0" indent="0">
              <a:buNone/>
            </a:pPr>
            <a:r>
              <a:rPr lang="id-ID" dirty="0"/>
              <a:t>Tujuan nasional, dapat dilihat dalam Pembukaan UUD 1945, bahwa tujuan kemerdekaan Indonesia adalah "untuk melindungi segenap bangsa Indonesia dan seluruh tumpah darah Indonesia dan untuk mewujudkan kesejahteraan umum, mencerdaskan kehidupan bangsa, dan ikut melaksanakan ketertiban</a:t>
            </a:r>
            <a:r>
              <a:rPr lang="en-US" dirty="0"/>
              <a:t> </a:t>
            </a:r>
            <a:r>
              <a:rPr lang="id-ID" dirty="0"/>
              <a:t>dunia yang berdasarkan kemerdekaan perdamaian abadi dan keadilan sosial".</a:t>
            </a:r>
          </a:p>
          <a:p>
            <a:pPr marL="0" indent="0">
              <a:buNone/>
            </a:pPr>
            <a:r>
              <a:rPr lang="id-ID" dirty="0" smtClean="0"/>
              <a:t>Tujuan </a:t>
            </a:r>
            <a:r>
              <a:rPr lang="id-ID" dirty="0"/>
              <a:t>ke dalam adalah mewujudkan kesatuan segenap aspek kehidupan sosial, dapat disimpulkan bahwa tujuan bangsa Indonesia adalah menjunjung tinggi kepentingan nasional, serta kepentingan kawasan untuk menyelenggarakan dan membina kesejahteraan, kedamaian dan budi luhur serta martabat manusia di seluruh dunia.</a:t>
            </a:r>
          </a:p>
        </p:txBody>
      </p:sp>
    </p:spTree>
    <p:extLst>
      <p:ext uri="{BB962C8B-B14F-4D97-AF65-F5344CB8AC3E}">
        <p14:creationId xmlns:p14="http://schemas.microsoft.com/office/powerpoint/2010/main" val="139692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22" y="548862"/>
            <a:ext cx="10805375" cy="3170099"/>
          </a:xfrm>
          <a:prstGeom prst="rect">
            <a:avLst/>
          </a:prstGeom>
        </p:spPr>
        <p:txBody>
          <a:bodyPr wrap="square">
            <a:spAutoFit/>
          </a:bodyPr>
          <a:lstStyle/>
          <a:p>
            <a:pPr marL="285750" indent="-285750">
              <a:buFont typeface="Wingdings" panose="05000000000000000000" pitchFamily="2" charset="2"/>
              <a:buChar char="§"/>
            </a:pPr>
            <a:r>
              <a:rPr lang="en-US" sz="2000" dirty="0" err="1"/>
              <a:t>Wawasan</a:t>
            </a:r>
            <a:r>
              <a:rPr lang="en-US" sz="2000" dirty="0"/>
              <a:t> </a:t>
            </a:r>
            <a:r>
              <a:rPr lang="en-US" sz="2000" dirty="0" err="1"/>
              <a:t>nusantara</a:t>
            </a:r>
            <a:r>
              <a:rPr lang="en-US" sz="2000" dirty="0"/>
              <a:t> </a:t>
            </a:r>
            <a:r>
              <a:rPr lang="en-US" sz="2000" dirty="0" err="1"/>
              <a:t>mempunyai</a:t>
            </a:r>
            <a:r>
              <a:rPr lang="en-US" sz="2000" dirty="0"/>
              <a:t> </a:t>
            </a:r>
            <a:r>
              <a:rPr lang="en-US" sz="2000" dirty="0" err="1"/>
              <a:t>tujuan</a:t>
            </a:r>
            <a:r>
              <a:rPr lang="en-US" sz="2000" dirty="0"/>
              <a:t> yang </a:t>
            </a:r>
            <a:r>
              <a:rPr lang="en-US" sz="2000" dirty="0" err="1"/>
              <a:t>sangat</a:t>
            </a:r>
            <a:r>
              <a:rPr lang="en-US" sz="2000" dirty="0"/>
              <a:t> </a:t>
            </a:r>
            <a:r>
              <a:rPr lang="en-US" sz="2000" dirty="0" err="1"/>
              <a:t>mulia</a:t>
            </a:r>
            <a:r>
              <a:rPr lang="en-US" sz="2000" dirty="0"/>
              <a:t> </a:t>
            </a:r>
            <a:r>
              <a:rPr lang="en-US" sz="2000" dirty="0" err="1"/>
              <a:t>dimana</a:t>
            </a:r>
            <a:r>
              <a:rPr lang="en-US" sz="2000" dirty="0"/>
              <a:t> </a:t>
            </a:r>
            <a:r>
              <a:rPr lang="en-US" sz="2000" dirty="0" err="1"/>
              <a:t>adanya</a:t>
            </a:r>
            <a:r>
              <a:rPr lang="en-US" sz="2000" dirty="0"/>
              <a:t> </a:t>
            </a:r>
            <a:r>
              <a:rPr lang="en-US" sz="2000" dirty="0" err="1"/>
              <a:t>wawasan</a:t>
            </a:r>
            <a:r>
              <a:rPr lang="en-US" sz="2000" dirty="0"/>
              <a:t> </a:t>
            </a:r>
            <a:r>
              <a:rPr lang="en-US" sz="2000" dirty="0" err="1"/>
              <a:t>nusantara</a:t>
            </a:r>
            <a:r>
              <a:rPr lang="en-US" sz="2000" dirty="0"/>
              <a:t> </a:t>
            </a:r>
            <a:r>
              <a:rPr lang="en-US" sz="2000" dirty="0" err="1"/>
              <a:t>ini</a:t>
            </a:r>
            <a:r>
              <a:rPr lang="en-US" sz="2000" dirty="0"/>
              <a:t> </a:t>
            </a:r>
            <a:r>
              <a:rPr lang="en-US" sz="2000" dirty="0" err="1"/>
              <a:t>diharapkan</a:t>
            </a:r>
            <a:r>
              <a:rPr lang="en-US" sz="2000" dirty="0"/>
              <a:t> </a:t>
            </a:r>
            <a:r>
              <a:rPr lang="en-US" sz="2000" dirty="0" err="1"/>
              <a:t>dapat</a:t>
            </a:r>
            <a:r>
              <a:rPr lang="en-US" sz="2000" dirty="0"/>
              <a:t> </a:t>
            </a:r>
            <a:r>
              <a:rPr lang="en-US" sz="2000" dirty="0" err="1"/>
              <a:t>mewujudkan</a:t>
            </a:r>
            <a:r>
              <a:rPr lang="en-US" sz="2000" dirty="0"/>
              <a:t> </a:t>
            </a:r>
            <a:r>
              <a:rPr lang="en-US" sz="2000" dirty="0" err="1"/>
              <a:t>sikap</a:t>
            </a:r>
            <a:r>
              <a:rPr lang="en-US" sz="2000" dirty="0"/>
              <a:t> </a:t>
            </a:r>
            <a:r>
              <a:rPr lang="en-US" sz="2000" dirty="0" err="1"/>
              <a:t>nasionalisme</a:t>
            </a:r>
            <a:r>
              <a:rPr lang="en-US" sz="2000" dirty="0"/>
              <a:t> yang </a:t>
            </a:r>
            <a:r>
              <a:rPr lang="en-US" sz="2000" dirty="0" err="1"/>
              <a:t>tinggi</a:t>
            </a:r>
            <a:r>
              <a:rPr lang="en-US" sz="2000" dirty="0"/>
              <a:t> </a:t>
            </a:r>
            <a:r>
              <a:rPr lang="en-US" sz="2000" dirty="0" err="1"/>
              <a:t>dalam</a:t>
            </a:r>
            <a:r>
              <a:rPr lang="en-US" sz="2000" dirty="0"/>
              <a:t> </a:t>
            </a:r>
            <a:r>
              <a:rPr lang="en-US" sz="2000" dirty="0" err="1"/>
              <a:t>segala</a:t>
            </a:r>
            <a:r>
              <a:rPr lang="en-US" sz="2000" dirty="0"/>
              <a:t> </a:t>
            </a:r>
            <a:r>
              <a:rPr lang="en-US" sz="2000" dirty="0" err="1"/>
              <a:t>bidang</a:t>
            </a:r>
            <a:r>
              <a:rPr lang="en-US" sz="2000" dirty="0"/>
              <a:t> </a:t>
            </a:r>
            <a:r>
              <a:rPr lang="en-US" sz="2000" dirty="0" err="1"/>
              <a:t>kehidupan</a:t>
            </a:r>
            <a:r>
              <a:rPr lang="en-US" sz="2000" dirty="0"/>
              <a:t> </a:t>
            </a:r>
            <a:r>
              <a:rPr lang="en-US" sz="2000" dirty="0" err="1"/>
              <a:t>masyarkaat</a:t>
            </a:r>
            <a:r>
              <a:rPr lang="en-US" sz="2000" dirty="0"/>
              <a:t> Indonesia </a:t>
            </a:r>
            <a:r>
              <a:rPr lang="en-US" sz="2000" dirty="0" err="1"/>
              <a:t>dengan</a:t>
            </a:r>
            <a:r>
              <a:rPr lang="en-US" sz="2000" dirty="0"/>
              <a:t> </a:t>
            </a:r>
            <a:r>
              <a:rPr lang="en-US" sz="2000" dirty="0" err="1"/>
              <a:t>tetap</a:t>
            </a:r>
            <a:r>
              <a:rPr lang="en-US" sz="2000" dirty="0"/>
              <a:t> </a:t>
            </a:r>
            <a:r>
              <a:rPr lang="en-US" sz="2000" dirty="0" err="1"/>
              <a:t>mengutamakan</a:t>
            </a:r>
            <a:r>
              <a:rPr lang="en-US" sz="2000" dirty="0"/>
              <a:t> </a:t>
            </a:r>
            <a:r>
              <a:rPr lang="en-US" sz="2000" dirty="0" err="1"/>
              <a:t>dan</a:t>
            </a:r>
            <a:r>
              <a:rPr lang="en-US" sz="2000" dirty="0"/>
              <a:t> </a:t>
            </a:r>
            <a:r>
              <a:rPr lang="en-US" sz="2000" dirty="0" err="1"/>
              <a:t>memfokuskan</a:t>
            </a:r>
            <a:r>
              <a:rPr lang="en-US" sz="2000" dirty="0"/>
              <a:t> </a:t>
            </a:r>
            <a:r>
              <a:rPr lang="en-US" sz="2000" dirty="0" err="1"/>
              <a:t>diri</a:t>
            </a:r>
            <a:r>
              <a:rPr lang="en-US" sz="2000" dirty="0"/>
              <a:t> </a:t>
            </a:r>
            <a:r>
              <a:rPr lang="en-US" sz="2000" dirty="0" err="1"/>
              <a:t>pada</a:t>
            </a:r>
            <a:r>
              <a:rPr lang="en-US" sz="2000" dirty="0"/>
              <a:t> </a:t>
            </a:r>
            <a:r>
              <a:rPr lang="en-US" sz="2000" dirty="0" err="1"/>
              <a:t>kepentingan</a:t>
            </a:r>
            <a:r>
              <a:rPr lang="en-US" sz="2000" dirty="0"/>
              <a:t> </a:t>
            </a:r>
            <a:r>
              <a:rPr lang="en-US" sz="2000" dirty="0" err="1"/>
              <a:t>nasional</a:t>
            </a:r>
            <a:r>
              <a:rPr lang="en-US" sz="2000" dirty="0"/>
              <a:t> </a:t>
            </a:r>
            <a:r>
              <a:rPr lang="en-US" sz="2000" dirty="0" err="1"/>
              <a:t>dibandingkan</a:t>
            </a:r>
            <a:r>
              <a:rPr lang="en-US" sz="2000" dirty="0"/>
              <a:t> </a:t>
            </a:r>
            <a:r>
              <a:rPr lang="en-US" sz="2000" dirty="0" err="1"/>
              <a:t>kepentingan</a:t>
            </a:r>
            <a:r>
              <a:rPr lang="en-US" sz="2000" dirty="0"/>
              <a:t> </a:t>
            </a:r>
            <a:r>
              <a:rPr lang="en-US" sz="2000" dirty="0" err="1"/>
              <a:t>perorangan</a:t>
            </a:r>
            <a:r>
              <a:rPr lang="en-US" sz="2000" dirty="0"/>
              <a:t> </a:t>
            </a:r>
            <a:r>
              <a:rPr lang="en-US" sz="2000" dirty="0" err="1"/>
              <a:t>atau</a:t>
            </a:r>
            <a:r>
              <a:rPr lang="en-US" sz="2000" dirty="0"/>
              <a:t> </a:t>
            </a:r>
            <a:r>
              <a:rPr lang="en-US" sz="2000" dirty="0" err="1"/>
              <a:t>pribadi</a:t>
            </a:r>
            <a:r>
              <a:rPr lang="en-US" sz="2000" dirty="0"/>
              <a:t>, </a:t>
            </a:r>
            <a:r>
              <a:rPr lang="en-US" sz="2000" dirty="0" err="1"/>
              <a:t>kepentingan</a:t>
            </a:r>
            <a:r>
              <a:rPr lang="en-US" sz="2000" dirty="0"/>
              <a:t> </a:t>
            </a:r>
            <a:r>
              <a:rPr lang="en-US" sz="2000" dirty="0" err="1"/>
              <a:t>kelompok</a:t>
            </a:r>
            <a:r>
              <a:rPr lang="en-US" sz="2000" dirty="0"/>
              <a:t>, </a:t>
            </a:r>
            <a:r>
              <a:rPr lang="en-US" sz="2000" dirty="0" err="1"/>
              <a:t>kepentingan</a:t>
            </a:r>
            <a:r>
              <a:rPr lang="en-US" sz="2000" dirty="0"/>
              <a:t> </a:t>
            </a:r>
            <a:r>
              <a:rPr lang="en-US" sz="2000" dirty="0" err="1"/>
              <a:t>suku</a:t>
            </a:r>
            <a:r>
              <a:rPr lang="en-US" sz="2000" dirty="0"/>
              <a:t> </a:t>
            </a:r>
            <a:r>
              <a:rPr lang="en-US" sz="2000" dirty="0" err="1"/>
              <a:t>bangsa</a:t>
            </a:r>
            <a:r>
              <a:rPr lang="en-US" sz="2000" dirty="0"/>
              <a:t>, </a:t>
            </a:r>
            <a:r>
              <a:rPr lang="en-US" sz="2000" dirty="0" err="1"/>
              <a:t>ataupun</a:t>
            </a:r>
            <a:r>
              <a:rPr lang="en-US" sz="2000" dirty="0"/>
              <a:t> </a:t>
            </a:r>
            <a:r>
              <a:rPr lang="en-US" sz="2000" dirty="0" err="1"/>
              <a:t>kedaerahan</a:t>
            </a:r>
            <a:r>
              <a:rPr lang="en-US" sz="2000" dirty="0"/>
              <a:t>. </a:t>
            </a:r>
            <a:r>
              <a:rPr lang="en-US" sz="2000" dirty="0" err="1"/>
              <a:t>Kepentingan</a:t>
            </a:r>
            <a:r>
              <a:rPr lang="en-US" sz="2000" dirty="0"/>
              <a:t> </a:t>
            </a:r>
            <a:r>
              <a:rPr lang="en-US" sz="2000" dirty="0" err="1"/>
              <a:t>kepentingan</a:t>
            </a:r>
            <a:r>
              <a:rPr lang="en-US" sz="2000" dirty="0"/>
              <a:t> </a:t>
            </a:r>
            <a:r>
              <a:rPr lang="en-US" sz="2000" dirty="0" err="1"/>
              <a:t>tersebut</a:t>
            </a:r>
            <a:r>
              <a:rPr lang="en-US" sz="2000" dirty="0"/>
              <a:t> </a:t>
            </a:r>
            <a:r>
              <a:rPr lang="en-US" sz="2000" dirty="0" err="1"/>
              <a:t>tetap</a:t>
            </a:r>
            <a:r>
              <a:rPr lang="en-US" sz="2000" dirty="0"/>
              <a:t> </a:t>
            </a:r>
            <a:r>
              <a:rPr lang="en-US" sz="2000" dirty="0" err="1"/>
              <a:t>akan</a:t>
            </a:r>
            <a:r>
              <a:rPr lang="en-US" sz="2000" dirty="0"/>
              <a:t> </a:t>
            </a:r>
            <a:r>
              <a:rPr lang="en-US" sz="2000" dirty="0" err="1"/>
              <a:t>dihargai</a:t>
            </a:r>
            <a:r>
              <a:rPr lang="en-US" sz="2000" dirty="0"/>
              <a:t> </a:t>
            </a:r>
            <a:r>
              <a:rPr lang="en-US" sz="2000" dirty="0" err="1"/>
              <a:t>selama</a:t>
            </a:r>
            <a:r>
              <a:rPr lang="en-US" sz="2000" dirty="0"/>
              <a:t> </a:t>
            </a:r>
            <a:r>
              <a:rPr lang="en-US" sz="2000" dirty="0" err="1"/>
              <a:t>tidak</a:t>
            </a:r>
            <a:r>
              <a:rPr lang="en-US" sz="2000" dirty="0"/>
              <a:t> </a:t>
            </a:r>
            <a:r>
              <a:rPr lang="en-US" sz="2000" dirty="0" err="1"/>
              <a:t>bertentangan</a:t>
            </a:r>
            <a:r>
              <a:rPr lang="en-US" sz="2000" dirty="0"/>
              <a:t> </a:t>
            </a:r>
            <a:r>
              <a:rPr lang="en-US" sz="2000" dirty="0" err="1"/>
              <a:t>dengan</a:t>
            </a:r>
            <a:r>
              <a:rPr lang="en-US" sz="2000" dirty="0"/>
              <a:t> </a:t>
            </a:r>
            <a:r>
              <a:rPr lang="en-US" sz="2000" dirty="0" err="1"/>
              <a:t>kepentingan</a:t>
            </a:r>
            <a:r>
              <a:rPr lang="en-US" sz="2000" dirty="0"/>
              <a:t> </a:t>
            </a:r>
            <a:r>
              <a:rPr lang="en-US" sz="2000" dirty="0" err="1"/>
              <a:t>nasional</a:t>
            </a:r>
            <a:r>
              <a:rPr lang="en-US" sz="2000" dirty="0"/>
              <a:t> yang </a:t>
            </a:r>
            <a:r>
              <a:rPr lang="en-US" sz="2000" dirty="0" err="1"/>
              <a:t>harus</a:t>
            </a:r>
            <a:r>
              <a:rPr lang="en-US" sz="2000" dirty="0"/>
              <a:t> </a:t>
            </a:r>
            <a:r>
              <a:rPr lang="en-US" sz="2000" dirty="0" err="1"/>
              <a:t>dijunjung</a:t>
            </a:r>
            <a:r>
              <a:rPr lang="en-US" sz="2000" dirty="0"/>
              <a:t> </a:t>
            </a:r>
            <a:r>
              <a:rPr lang="en-US" sz="2000" dirty="0" err="1"/>
              <a:t>tinggi</a:t>
            </a:r>
            <a:r>
              <a:rPr lang="en-US" sz="2000" dirty="0" smtClean="0"/>
              <a:t>.</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endParaRPr lang="en-US" sz="2000" dirty="0"/>
          </a:p>
        </p:txBody>
      </p:sp>
    </p:spTree>
    <p:extLst>
      <p:ext uri="{BB962C8B-B14F-4D97-AF65-F5344CB8AC3E}">
        <p14:creationId xmlns:p14="http://schemas.microsoft.com/office/powerpoint/2010/main" val="20254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EC4D5C-6337-4595-8B6D-6C5FB663F491}"/>
              </a:ext>
            </a:extLst>
          </p:cNvPr>
          <p:cNvSpPr>
            <a:spLocks noGrp="1"/>
          </p:cNvSpPr>
          <p:nvPr>
            <p:ph idx="1"/>
          </p:nvPr>
        </p:nvSpPr>
        <p:spPr>
          <a:xfrm>
            <a:off x="443345" y="228600"/>
            <a:ext cx="10266219" cy="3816926"/>
          </a:xfrm>
        </p:spPr>
        <p:txBody>
          <a:bodyPr>
            <a:normAutofit/>
          </a:bodyPr>
          <a:lstStyle/>
          <a:p>
            <a:r>
              <a:rPr lang="en-US" b="1" dirty="0"/>
              <a:t>FUNGSI WAWASAN NUSANTARA :</a:t>
            </a:r>
          </a:p>
          <a:p>
            <a:pPr marL="0" indent="0">
              <a:buNone/>
            </a:pPr>
            <a:r>
              <a:rPr lang="en-US" sz="2200" dirty="0" err="1"/>
              <a:t>Wawasan</a:t>
            </a:r>
            <a:r>
              <a:rPr lang="en-US" sz="2200" dirty="0"/>
              <a:t> Nusantara </a:t>
            </a:r>
            <a:r>
              <a:rPr lang="en-US" sz="2200" dirty="0" err="1"/>
              <a:t>berfungsi</a:t>
            </a:r>
            <a:r>
              <a:rPr lang="en-US" sz="2200" dirty="0"/>
              <a:t> </a:t>
            </a:r>
            <a:r>
              <a:rPr lang="en-US" sz="2200" dirty="0" err="1"/>
              <a:t>sebagai</a:t>
            </a:r>
            <a:r>
              <a:rPr lang="en-US" sz="2200" dirty="0"/>
              <a:t> </a:t>
            </a:r>
            <a:r>
              <a:rPr lang="en-US" sz="2200" dirty="0" err="1"/>
              <a:t>pedoman</a:t>
            </a:r>
            <a:r>
              <a:rPr lang="en-US" sz="2200" dirty="0"/>
              <a:t>, </a:t>
            </a:r>
            <a:r>
              <a:rPr lang="en-US" sz="2200" dirty="0" err="1"/>
              <a:t>motivasi</a:t>
            </a:r>
            <a:r>
              <a:rPr lang="en-US" sz="2200" dirty="0"/>
              <a:t>, </a:t>
            </a:r>
            <a:r>
              <a:rPr lang="en-US" sz="2200" dirty="0" err="1"/>
              <a:t>dorongan</a:t>
            </a:r>
            <a:r>
              <a:rPr lang="en-US" sz="2200" dirty="0"/>
              <a:t> </a:t>
            </a:r>
            <a:r>
              <a:rPr lang="en-US" sz="2200" dirty="0" err="1"/>
              <a:t>serta</a:t>
            </a:r>
            <a:r>
              <a:rPr lang="en-US" sz="2200" dirty="0"/>
              <a:t> </a:t>
            </a:r>
            <a:r>
              <a:rPr lang="en-US" sz="2200" dirty="0" err="1"/>
              <a:t>rambu-rambu</a:t>
            </a:r>
            <a:r>
              <a:rPr lang="en-US" sz="2200" dirty="0"/>
              <a:t> </a:t>
            </a:r>
            <a:r>
              <a:rPr lang="en-US" sz="2200" dirty="0" err="1"/>
              <a:t>dalam</a:t>
            </a:r>
            <a:r>
              <a:rPr lang="en-US" sz="2200" dirty="0"/>
              <a:t> </a:t>
            </a:r>
            <a:r>
              <a:rPr lang="en-US" sz="2200" dirty="0" err="1"/>
              <a:t>menentukan</a:t>
            </a:r>
            <a:r>
              <a:rPr lang="en-US" sz="2200" dirty="0"/>
              <a:t> </a:t>
            </a:r>
            <a:r>
              <a:rPr lang="en-US" sz="2200" dirty="0" err="1"/>
              <a:t>segala</a:t>
            </a:r>
            <a:r>
              <a:rPr lang="en-US" sz="2200" dirty="0"/>
              <a:t> </a:t>
            </a:r>
            <a:r>
              <a:rPr lang="en-US" sz="2200" dirty="0" err="1"/>
              <a:t>kebijaksanaan</a:t>
            </a:r>
            <a:r>
              <a:rPr lang="en-US" sz="2200" dirty="0"/>
              <a:t>, </a:t>
            </a:r>
            <a:r>
              <a:rPr lang="en-US" sz="2200" dirty="0" err="1"/>
              <a:t>keputusan</a:t>
            </a:r>
            <a:r>
              <a:rPr lang="en-US" sz="2200" dirty="0"/>
              <a:t>, Tindakan dan </a:t>
            </a:r>
            <a:r>
              <a:rPr lang="en-US" sz="2200" dirty="0" err="1"/>
              <a:t>perbuatan</a:t>
            </a:r>
            <a:r>
              <a:rPr lang="en-US" sz="2200" dirty="0"/>
              <a:t> </a:t>
            </a:r>
            <a:r>
              <a:rPr lang="en-US" sz="2200" dirty="0" err="1"/>
              <a:t>bagi</a:t>
            </a:r>
            <a:r>
              <a:rPr lang="en-US" sz="2200" dirty="0"/>
              <a:t> </a:t>
            </a:r>
            <a:r>
              <a:rPr lang="en-US" sz="2200" dirty="0" err="1"/>
              <a:t>penyelenggaraan</a:t>
            </a:r>
            <a:r>
              <a:rPr lang="en-US" sz="2200" dirty="0"/>
              <a:t> Negara di </a:t>
            </a:r>
            <a:r>
              <a:rPr lang="en-US" sz="2200" dirty="0" err="1"/>
              <a:t>pusat</a:t>
            </a:r>
            <a:r>
              <a:rPr lang="en-US" sz="2200" dirty="0"/>
              <a:t> dan </a:t>
            </a:r>
            <a:r>
              <a:rPr lang="en-US" sz="2200" dirty="0" err="1"/>
              <a:t>daerah</a:t>
            </a:r>
            <a:r>
              <a:rPr lang="en-US" sz="2200" dirty="0"/>
              <a:t> </a:t>
            </a:r>
            <a:r>
              <a:rPr lang="en-US" sz="2200" dirty="0" err="1"/>
              <a:t>maupun</a:t>
            </a:r>
            <a:r>
              <a:rPr lang="en-US" sz="2200" dirty="0"/>
              <a:t> </a:t>
            </a:r>
            <a:r>
              <a:rPr lang="en-US" sz="2200" dirty="0" err="1"/>
              <a:t>bagi</a:t>
            </a:r>
            <a:r>
              <a:rPr lang="en-US" sz="2200" dirty="0"/>
              <a:t> </a:t>
            </a:r>
            <a:r>
              <a:rPr lang="en-US" sz="2200" dirty="0" err="1"/>
              <a:t>seluruh</a:t>
            </a:r>
            <a:r>
              <a:rPr lang="en-US" sz="2200" dirty="0"/>
              <a:t> </a:t>
            </a:r>
            <a:r>
              <a:rPr lang="en-US" sz="2200" dirty="0" err="1"/>
              <a:t>rakyat</a:t>
            </a:r>
            <a:r>
              <a:rPr lang="en-US" sz="2200" dirty="0"/>
              <a:t> Indonesia </a:t>
            </a:r>
            <a:r>
              <a:rPr lang="en-US" sz="2200" dirty="0" err="1"/>
              <a:t>dalam</a:t>
            </a:r>
            <a:r>
              <a:rPr lang="en-US" sz="2200" dirty="0"/>
              <a:t> </a:t>
            </a:r>
            <a:r>
              <a:rPr lang="en-US" sz="2200" dirty="0" err="1"/>
              <a:t>kehidupan</a:t>
            </a:r>
            <a:r>
              <a:rPr lang="en-US" sz="2200" dirty="0"/>
              <a:t> </a:t>
            </a:r>
            <a:r>
              <a:rPr lang="en-US" sz="2200" dirty="0" err="1"/>
              <a:t>masyarakat</a:t>
            </a:r>
            <a:r>
              <a:rPr lang="en-US" sz="2200" dirty="0"/>
              <a:t>, </a:t>
            </a:r>
            <a:r>
              <a:rPr lang="en-US" sz="2200" dirty="0" err="1"/>
              <a:t>berbangsa</a:t>
            </a:r>
            <a:r>
              <a:rPr lang="en-US" sz="2200" dirty="0"/>
              <a:t> dan </a:t>
            </a:r>
            <a:r>
              <a:rPr lang="en-US" sz="2200" dirty="0" err="1"/>
              <a:t>bernegara</a:t>
            </a:r>
            <a:r>
              <a:rPr lang="en-US" sz="2200" dirty="0"/>
              <a:t>.</a:t>
            </a:r>
          </a:p>
          <a:p>
            <a:pPr marL="0" indent="0">
              <a:buNone/>
            </a:pPr>
            <a:r>
              <a:rPr lang="en-US" sz="2200" dirty="0" err="1"/>
              <a:t>Fungsi</a:t>
            </a:r>
            <a:r>
              <a:rPr lang="en-US" sz="2200" dirty="0"/>
              <a:t> </a:t>
            </a:r>
            <a:r>
              <a:rPr lang="en-US" sz="2200" dirty="0" err="1"/>
              <a:t>Wawasan</a:t>
            </a:r>
            <a:r>
              <a:rPr lang="en-US" sz="2200" dirty="0"/>
              <a:t> Nusantara </a:t>
            </a:r>
            <a:r>
              <a:rPr lang="en-US" sz="2200" dirty="0" err="1"/>
              <a:t>dibedakan</a:t>
            </a:r>
            <a:r>
              <a:rPr lang="en-US" sz="2200" dirty="0"/>
              <a:t> </a:t>
            </a:r>
            <a:r>
              <a:rPr lang="en-US" sz="2200" dirty="0" err="1"/>
              <a:t>dalam</a:t>
            </a:r>
            <a:r>
              <a:rPr lang="en-US" sz="2200" dirty="0"/>
              <a:t> </a:t>
            </a:r>
            <a:r>
              <a:rPr lang="en-US" sz="2200" dirty="0" err="1"/>
              <a:t>beberapa</a:t>
            </a:r>
            <a:r>
              <a:rPr lang="en-US" sz="2200" dirty="0"/>
              <a:t> </a:t>
            </a:r>
            <a:r>
              <a:rPr lang="en-US" sz="2200" dirty="0" err="1"/>
              <a:t>pandangan</a:t>
            </a:r>
            <a:r>
              <a:rPr lang="en-US" sz="2200" dirty="0"/>
              <a:t> </a:t>
            </a:r>
            <a:r>
              <a:rPr lang="en-US" sz="2200" dirty="0" err="1"/>
              <a:t>antara</a:t>
            </a:r>
            <a:r>
              <a:rPr lang="en-US" sz="2200" dirty="0"/>
              <a:t> lain </a:t>
            </a:r>
            <a:r>
              <a:rPr lang="en-US" sz="2200" dirty="0" err="1"/>
              <a:t>sebagai</a:t>
            </a:r>
            <a:r>
              <a:rPr lang="en-US" sz="2200" dirty="0"/>
              <a:t> </a:t>
            </a:r>
            <a:r>
              <a:rPr lang="en-US" sz="2200" dirty="0" err="1"/>
              <a:t>berikut</a:t>
            </a:r>
            <a:r>
              <a:rPr lang="en-US" sz="2200" dirty="0"/>
              <a:t> :</a:t>
            </a:r>
          </a:p>
          <a:p>
            <a:pPr marL="0" indent="0">
              <a:buNone/>
            </a:pPr>
            <a:endParaRPr lang="id-ID" dirty="0"/>
          </a:p>
        </p:txBody>
      </p:sp>
      <p:graphicFrame>
        <p:nvGraphicFramePr>
          <p:cNvPr id="4" name="Diagram 3">
            <a:extLst>
              <a:ext uri="{FF2B5EF4-FFF2-40B4-BE49-F238E27FC236}">
                <a16:creationId xmlns:a16="http://schemas.microsoft.com/office/drawing/2014/main" xmlns="" id="{712CBFBD-E5D4-41C7-8E6B-0CC665261A77}"/>
              </a:ext>
            </a:extLst>
          </p:cNvPr>
          <p:cNvGraphicFramePr/>
          <p:nvPr>
            <p:extLst>
              <p:ext uri="{D42A27DB-BD31-4B8C-83A1-F6EECF244321}">
                <p14:modId xmlns:p14="http://schemas.microsoft.com/office/powerpoint/2010/main" val="2058739314"/>
              </p:ext>
            </p:extLst>
          </p:nvPr>
        </p:nvGraphicFramePr>
        <p:xfrm>
          <a:off x="3694546" y="3117274"/>
          <a:ext cx="7548418" cy="3512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714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313</TotalTime>
  <Words>1619</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Rockwell</vt:lpstr>
      <vt:lpstr>Rockwell Condensed</vt:lpstr>
      <vt:lpstr>Wingdings</vt:lpstr>
      <vt:lpstr>Wood Type</vt:lpstr>
      <vt:lpstr>TUGAS KELOMPOK 8 PKN</vt:lpstr>
      <vt:lpstr>Wawasan Nusantara Sebagai Konsepsi Dan Pandangan Kolektif Bangsa Indonesia </vt:lpstr>
      <vt:lpstr>Materi yang akan dibahas</vt:lpstr>
      <vt:lpstr>a. Definisi wawasan nusantara</vt:lpstr>
      <vt:lpstr>PowerPoint Presentation</vt:lpstr>
      <vt:lpstr>PowerPoint Presentation</vt:lpstr>
      <vt:lpstr>b. Tujuan dan Fungsi Wawasan Nusantara </vt:lpstr>
      <vt:lpstr>PowerPoint Presentation</vt:lpstr>
      <vt:lpstr>PowerPoint Presentation</vt:lpstr>
      <vt:lpstr>PowerPoint Presentation</vt:lpstr>
      <vt:lpstr>c. Unsur Wawasan Nusantara</vt:lpstr>
      <vt:lpstr>1) Wadah ( contour )  </vt:lpstr>
      <vt:lpstr>PowerPoint Presentation</vt:lpstr>
      <vt:lpstr>2. Isi ( Content )</vt:lpstr>
      <vt:lpstr>PowerPoint Presentation</vt:lpstr>
      <vt:lpstr>3. Tata Laku (conduct)</vt:lpstr>
      <vt:lpstr>d. Ruang Lingkup Wawasan Nusantara</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KELOMPOK 8 PKN</dc:title>
  <dc:creator>Ami Toron</dc:creator>
  <cp:lastModifiedBy>HP</cp:lastModifiedBy>
  <cp:revision>35</cp:revision>
  <dcterms:created xsi:type="dcterms:W3CDTF">2020-04-05T09:50:09Z</dcterms:created>
  <dcterms:modified xsi:type="dcterms:W3CDTF">2020-04-19T23:20:25Z</dcterms:modified>
</cp:coreProperties>
</file>