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061-F390-4F82-A24B-7352AC24E1D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384-D718-45CF-A325-6E1CE595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061-F390-4F82-A24B-7352AC24E1D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384-D718-45CF-A325-6E1CE595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8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061-F390-4F82-A24B-7352AC24E1D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384-D718-45CF-A325-6E1CE595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061-F390-4F82-A24B-7352AC24E1D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384-D718-45CF-A325-6E1CE595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7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061-F390-4F82-A24B-7352AC24E1D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384-D718-45CF-A325-6E1CE595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1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061-F390-4F82-A24B-7352AC24E1D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384-D718-45CF-A325-6E1CE595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061-F390-4F82-A24B-7352AC24E1D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384-D718-45CF-A325-6E1CE595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061-F390-4F82-A24B-7352AC24E1D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384-D718-45CF-A325-6E1CE595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6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061-F390-4F82-A24B-7352AC24E1D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384-D718-45CF-A325-6E1CE595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1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061-F390-4F82-A24B-7352AC24E1D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384-D718-45CF-A325-6E1CE595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6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061-F390-4F82-A24B-7352AC24E1D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384-D718-45CF-A325-6E1CE595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90061-F390-4F82-A24B-7352AC24E1D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F384-D718-45CF-A325-6E1CE595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3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54" y="2224758"/>
            <a:ext cx="4886092" cy="2408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50" y="1146219"/>
            <a:ext cx="9902274" cy="48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769" y="463638"/>
            <a:ext cx="11775708" cy="443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" y="708338"/>
            <a:ext cx="12052754" cy="538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76"/>
            <a:ext cx="12192000" cy="714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77" y="153415"/>
            <a:ext cx="10851524" cy="70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Sistem koordinat bidang datar dan ruang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koordinat bidang datar dan ruang</dc:title>
  <dc:creator>ASUS</dc:creator>
  <cp:lastModifiedBy>ASUS</cp:lastModifiedBy>
  <cp:revision>2</cp:revision>
  <dcterms:created xsi:type="dcterms:W3CDTF">2019-11-27T12:40:33Z</dcterms:created>
  <dcterms:modified xsi:type="dcterms:W3CDTF">2019-11-27T13:22:32Z</dcterms:modified>
</cp:coreProperties>
</file>