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85024-C139-4F27-AD55-6236927C536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9123-D8BC-43C2-B21A-6D0FD34F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7EB384-5DEC-465A-91EE-829266E80A9F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C76A7F-D384-42CD-9165-CE481C99076E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BC153A-60F0-4279-8636-2596268DD0B0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666553-D5DA-4020-91F2-CD470045244B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HARJANTO SUTEDJO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C4E13-FC16-4DFF-903A-999BF5C92A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D805C7-9EF2-41B2-8781-4709854D8ABD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189FC44-ADED-4ABA-870B-2559FE3BC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err="1" smtClean="0"/>
              <a:t>Pertemuan</a:t>
            </a:r>
            <a:r>
              <a:rPr lang="en-US" sz="4400" dirty="0" smtClean="0"/>
              <a:t> 11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/>
              <a:t>Stack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top of stack,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-1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stack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!</a:t>
            </a:r>
          </a:p>
          <a:p>
            <a:pPr>
              <a:buNone/>
            </a:pPr>
            <a:r>
              <a:rPr lang="en-US" dirty="0"/>
              <a:t>- Program: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6" y="4114800"/>
            <a:ext cx="53149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058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stack,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stack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(increment) </a:t>
            </a:r>
            <a:r>
              <a:rPr lang="en-US" dirty="0" err="1"/>
              <a:t>nilai</a:t>
            </a:r>
            <a:r>
              <a:rPr lang="en-US" dirty="0"/>
              <a:t> top of stack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endParaRPr lang="en-US" dirty="0"/>
          </a:p>
          <a:p>
            <a:pPr>
              <a:buNone/>
            </a:pPr>
            <a:r>
              <a:rPr lang="en-US" dirty="0" err="1"/>
              <a:t>elemen</a:t>
            </a:r>
            <a:r>
              <a:rPr lang="en-US" dirty="0"/>
              <a:t> stack, </a:t>
            </a:r>
            <a:r>
              <a:rPr lang="en-US" dirty="0" err="1"/>
              <a:t>asalkan</a:t>
            </a:r>
            <a:r>
              <a:rPr lang="en-US" dirty="0"/>
              <a:t> stack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stack</a:t>
            </a:r>
          </a:p>
          <a:p>
            <a:pPr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top of stack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</a:t>
            </a:r>
            <a:r>
              <a:rPr lang="en-US" dirty="0" err="1"/>
              <a:t>diincrement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7346374" cy="421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57200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Push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953000"/>
            <a:ext cx="4191000" cy="171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- </a:t>
            </a:r>
            <a:r>
              <a:rPr lang="sv-SE" dirty="0"/>
              <a:t>Untuk mengambil elemen teratas dari stack.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stack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top of stack, </a:t>
            </a:r>
            <a:r>
              <a:rPr lang="en-US" dirty="0" err="1"/>
              <a:t>tampilkan</a:t>
            </a:r>
            <a:endParaRPr lang="en-US" dirty="0"/>
          </a:p>
          <a:p>
            <a:pPr>
              <a:buNone/>
            </a:pP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didecrement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top of stack </a:t>
            </a:r>
            <a:r>
              <a:rPr lang="en-US" dirty="0" err="1"/>
              <a:t>sehingga</a:t>
            </a:r>
            <a:endParaRPr lang="en-US" dirty="0"/>
          </a:p>
          <a:p>
            <a:pPr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stack </a:t>
            </a:r>
            <a:r>
              <a:rPr lang="en-US" dirty="0" err="1"/>
              <a:t>berkurang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895" y="490537"/>
            <a:ext cx="778070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7943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228600"/>
            <a:ext cx="1216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Pop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stack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looping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array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"/>
            <a:ext cx="7010400" cy="44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733925"/>
            <a:ext cx="78295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67600" y="304800"/>
            <a:ext cx="1309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Print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33432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3810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Program </a:t>
            </a:r>
            <a:r>
              <a:rPr lang="en-US" sz="4800" b="1" dirty="0" err="1" smtClean="0"/>
              <a:t>lengkapnya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741997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60769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stuktur</a:t>
            </a:r>
            <a:r>
              <a:rPr lang="en-US" dirty="0"/>
              <a:t> data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/>
              <a:t>LIFO (Last In First Out)</a:t>
            </a:r>
          </a:p>
          <a:p>
            <a:r>
              <a:rPr lang="en-US" dirty="0" smtClean="0"/>
              <a:t>Benda </a:t>
            </a:r>
            <a:r>
              <a:rPr lang="en-US" dirty="0"/>
              <a:t>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2924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smtClean="0"/>
              <a:t>CONTOH PEMANFAATAN STACK</a:t>
            </a:r>
            <a:r>
              <a:rPr lang="en-GB" sz="4000" smtClean="0"/>
              <a:t>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/>
              <a:t>Notasi</a:t>
            </a:r>
            <a:r>
              <a:rPr lang="en-GB" sz="2000" b="1" dirty="0" smtClean="0"/>
              <a:t> Infix Prefix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 smtClean="0"/>
              <a:t>Notasi</a:t>
            </a:r>
            <a:r>
              <a:rPr lang="en-GB" sz="2000" b="1" dirty="0" smtClean="0"/>
              <a:t> Infix Postfix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/>
              <a:t>Pemanfaatan</a:t>
            </a:r>
            <a:r>
              <a:rPr lang="en-GB" sz="2000" dirty="0" smtClean="0"/>
              <a:t> stack </a:t>
            </a:r>
            <a:r>
              <a:rPr lang="en-GB" sz="2000" dirty="0" err="1" smtClean="0"/>
              <a:t>antara</a:t>
            </a:r>
            <a:r>
              <a:rPr lang="en-GB" sz="2000" dirty="0" smtClean="0"/>
              <a:t> lain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menulis</a:t>
            </a:r>
            <a:r>
              <a:rPr lang="en-GB" sz="2000" dirty="0" smtClean="0"/>
              <a:t> </a:t>
            </a:r>
            <a:r>
              <a:rPr lang="en-GB" sz="2000" dirty="0" err="1" smtClean="0"/>
              <a:t>ungkapan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notasi</a:t>
            </a:r>
            <a:r>
              <a:rPr lang="en-GB" sz="2000" dirty="0" smtClean="0"/>
              <a:t> </a:t>
            </a:r>
            <a:r>
              <a:rPr lang="en-GB" sz="2000" dirty="0" err="1" smtClean="0"/>
              <a:t>tertentu</a:t>
            </a:r>
            <a:r>
              <a:rPr lang="en-GB" sz="20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/>
              <a:t>Contoh</a:t>
            </a:r>
            <a:r>
              <a:rPr lang="en-GB" sz="2000" dirty="0" smtClean="0"/>
              <a:t> 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( A + B ) * ( C – D )</a:t>
            </a:r>
            <a:r>
              <a:rPr lang="ar-SA" sz="2000" dirty="0" smtClean="0">
                <a:cs typeface="Arial" charset="0"/>
              </a:rPr>
              <a:t>‏</a:t>
            </a: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/>
              <a:t>Tanda</a:t>
            </a:r>
            <a:r>
              <a:rPr lang="en-GB" sz="2000" dirty="0" smtClean="0"/>
              <a:t> </a:t>
            </a:r>
            <a:r>
              <a:rPr lang="en-GB" sz="2000" dirty="0" err="1" smtClean="0"/>
              <a:t>kurung</a:t>
            </a:r>
            <a:r>
              <a:rPr lang="en-GB" sz="2000" dirty="0" smtClean="0"/>
              <a:t> </a:t>
            </a:r>
            <a:r>
              <a:rPr lang="en-GB" sz="2000" dirty="0" err="1" smtClean="0"/>
              <a:t>selalu</a:t>
            </a:r>
            <a:r>
              <a:rPr lang="en-GB" sz="2000" dirty="0" smtClean="0"/>
              <a:t> </a:t>
            </a:r>
            <a:r>
              <a:rPr lang="en-GB" sz="2000" dirty="0" err="1" smtClean="0"/>
              <a:t>digunakan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penulisan</a:t>
            </a:r>
            <a:r>
              <a:rPr lang="en-GB" sz="2000" dirty="0" smtClean="0"/>
              <a:t> </a:t>
            </a:r>
            <a:r>
              <a:rPr lang="en-GB" sz="2000" dirty="0" err="1" smtClean="0"/>
              <a:t>ungkapan</a:t>
            </a:r>
            <a:r>
              <a:rPr lang="en-GB" sz="2000" dirty="0" smtClean="0"/>
              <a:t> </a:t>
            </a:r>
            <a:r>
              <a:rPr lang="en-GB" sz="2000" dirty="0" err="1" smtClean="0"/>
              <a:t>numeris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mengelompokkan</a:t>
            </a:r>
            <a:r>
              <a:rPr lang="en-GB" sz="2000" dirty="0" smtClean="0"/>
              <a:t> </a:t>
            </a:r>
            <a:r>
              <a:rPr lang="en-GB" sz="2000" dirty="0" err="1" smtClean="0"/>
              <a:t>bagian</a:t>
            </a:r>
            <a:r>
              <a:rPr lang="en-GB" sz="2000" dirty="0" smtClean="0"/>
              <a:t> </a:t>
            </a:r>
            <a:r>
              <a:rPr lang="en-GB" sz="2000" dirty="0" err="1" smtClean="0"/>
              <a:t>mana</a:t>
            </a:r>
            <a:r>
              <a:rPr lang="en-GB" sz="2000" dirty="0" smtClean="0"/>
              <a:t> yang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dikerjakan</a:t>
            </a:r>
            <a:r>
              <a:rPr lang="en-GB" sz="2000" dirty="0" smtClean="0"/>
              <a:t> </a:t>
            </a:r>
            <a:r>
              <a:rPr lang="en-GB" sz="2000" dirty="0" err="1" smtClean="0"/>
              <a:t>terlebih</a:t>
            </a:r>
            <a:r>
              <a:rPr lang="en-GB" sz="2000" dirty="0" smtClean="0"/>
              <a:t> </a:t>
            </a:r>
            <a:r>
              <a:rPr lang="en-GB" sz="2000" dirty="0" err="1" smtClean="0"/>
              <a:t>dahulu</a:t>
            </a:r>
            <a:r>
              <a:rPr lang="en-GB" sz="2000" dirty="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Dari </a:t>
            </a:r>
            <a:r>
              <a:rPr lang="en-GB" sz="2000" dirty="0" err="1" smtClean="0"/>
              <a:t>contoh</a:t>
            </a:r>
            <a:r>
              <a:rPr lang="en-GB" sz="2000" dirty="0" smtClean="0"/>
              <a:t> ( A + B )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dikerjakan</a:t>
            </a:r>
            <a:r>
              <a:rPr lang="en-GB" sz="2000" dirty="0" smtClean="0"/>
              <a:t> </a:t>
            </a:r>
            <a:r>
              <a:rPr lang="en-GB" sz="2000" dirty="0" err="1" smtClean="0"/>
              <a:t>terlebih</a:t>
            </a:r>
            <a:r>
              <a:rPr lang="en-GB" sz="2000" dirty="0" smtClean="0"/>
              <a:t> </a:t>
            </a:r>
            <a:r>
              <a:rPr lang="en-GB" sz="2000" dirty="0" err="1" smtClean="0"/>
              <a:t>dahulu</a:t>
            </a:r>
            <a:r>
              <a:rPr lang="en-GB" sz="2000" dirty="0" smtClean="0"/>
              <a:t>, </a:t>
            </a:r>
            <a:r>
              <a:rPr lang="en-GB" sz="2000" dirty="0" err="1" smtClean="0"/>
              <a:t>kemudian</a:t>
            </a:r>
            <a:r>
              <a:rPr lang="en-GB" sz="2000" dirty="0" smtClean="0"/>
              <a:t> </a:t>
            </a:r>
            <a:r>
              <a:rPr lang="en-GB" sz="2000" dirty="0" err="1" smtClean="0"/>
              <a:t>baru</a:t>
            </a:r>
            <a:r>
              <a:rPr lang="en-GB" sz="2000" dirty="0" smtClean="0"/>
              <a:t> ( C – D )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terakhir</a:t>
            </a:r>
            <a:r>
              <a:rPr lang="en-GB" sz="2000" dirty="0" smtClean="0"/>
              <a:t> </a:t>
            </a:r>
            <a:r>
              <a:rPr lang="en-GB" sz="2000" dirty="0" err="1" smtClean="0"/>
              <a:t>hasilnya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dikalikan</a:t>
            </a:r>
            <a:r>
              <a:rPr lang="en-GB" sz="2000" dirty="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A + B * C – D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B * C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dikerjakan</a:t>
            </a:r>
            <a:r>
              <a:rPr lang="en-GB" sz="2000" dirty="0" smtClean="0"/>
              <a:t> </a:t>
            </a:r>
            <a:r>
              <a:rPr lang="en-GB" sz="2000" dirty="0" err="1" smtClean="0"/>
              <a:t>terlebih</a:t>
            </a:r>
            <a:r>
              <a:rPr lang="en-GB" sz="2000" dirty="0" smtClean="0"/>
              <a:t> </a:t>
            </a:r>
            <a:r>
              <a:rPr lang="en-GB" sz="2000" dirty="0" err="1" smtClean="0"/>
              <a:t>dahulu</a:t>
            </a:r>
            <a:r>
              <a:rPr lang="en-GB" sz="2000" dirty="0" smtClean="0"/>
              <a:t>, </a:t>
            </a:r>
            <a:r>
              <a:rPr lang="en-GB" sz="2000" dirty="0" err="1" smtClean="0"/>
              <a:t>hasil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didapat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berbeda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hasil</a:t>
            </a:r>
            <a:r>
              <a:rPr lang="en-GB" sz="2000" dirty="0" smtClean="0"/>
              <a:t> </a:t>
            </a:r>
            <a:r>
              <a:rPr lang="en-GB" sz="2000" dirty="0" err="1" smtClean="0"/>
              <a:t>notasi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tanda</a:t>
            </a:r>
            <a:r>
              <a:rPr lang="en-GB" sz="2000" dirty="0" smtClean="0"/>
              <a:t> </a:t>
            </a:r>
            <a:r>
              <a:rPr lang="en-GB" sz="2000" dirty="0" err="1" smtClean="0"/>
              <a:t>kurung</a:t>
            </a:r>
            <a:r>
              <a:rPr lang="en-GB" sz="20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/>
              <a:t>Notasi</a:t>
            </a:r>
            <a:r>
              <a:rPr lang="en-GB" b="1" dirty="0" smtClean="0"/>
              <a:t> Infix Prefix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93838"/>
            <a:ext cx="8153400" cy="4754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Cara </a:t>
            </a:r>
            <a:r>
              <a:rPr lang="en-GB" sz="2000" dirty="0" err="1" smtClean="0"/>
              <a:t>penulisan</a:t>
            </a:r>
            <a:r>
              <a:rPr lang="en-GB" sz="2000" dirty="0" smtClean="0"/>
              <a:t> </a:t>
            </a:r>
            <a:r>
              <a:rPr lang="en-GB" sz="2000" dirty="0" err="1" smtClean="0"/>
              <a:t>ungkapan</a:t>
            </a:r>
            <a:r>
              <a:rPr lang="en-GB" sz="2000" dirty="0" smtClean="0"/>
              <a:t> </a:t>
            </a:r>
            <a:r>
              <a:rPr lang="en-GB" sz="2000" dirty="0" err="1" smtClean="0"/>
              <a:t>yaitu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menggunakan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notasi</a:t>
            </a:r>
            <a:r>
              <a:rPr lang="en-GB" sz="2000" dirty="0" smtClean="0"/>
              <a:t> infix, yang </a:t>
            </a:r>
            <a:r>
              <a:rPr lang="en-GB" sz="2000" dirty="0" err="1" smtClean="0"/>
              <a:t>artinya</a:t>
            </a:r>
            <a:r>
              <a:rPr lang="en-GB" sz="2000" dirty="0" smtClean="0"/>
              <a:t> operator </a:t>
            </a:r>
            <a:r>
              <a:rPr lang="en-GB" sz="2000" dirty="0" err="1" smtClean="0"/>
              <a:t>ditulis</a:t>
            </a:r>
            <a:r>
              <a:rPr lang="en-GB" sz="2000" dirty="0" smtClean="0"/>
              <a:t> </a:t>
            </a:r>
            <a:r>
              <a:rPr lang="en-GB" sz="2000" dirty="0" err="1" smtClean="0"/>
              <a:t>diantara</a:t>
            </a:r>
            <a:r>
              <a:rPr lang="en-GB" sz="2000" dirty="0" smtClean="0"/>
              <a:t> 2 </a:t>
            </a:r>
            <a:r>
              <a:rPr lang="en-GB" sz="2000" dirty="0" smtClean="0"/>
              <a:t>operand</a:t>
            </a:r>
            <a:r>
              <a:rPr lang="en-GB" sz="20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/>
              <a:t>Seorang</a:t>
            </a:r>
            <a:r>
              <a:rPr lang="en-GB" sz="2000" dirty="0" smtClean="0"/>
              <a:t> </a:t>
            </a:r>
            <a:r>
              <a:rPr lang="en-GB" sz="2000" dirty="0" err="1" smtClean="0"/>
              <a:t>ahli</a:t>
            </a:r>
            <a:r>
              <a:rPr lang="en-GB" sz="2000" dirty="0" smtClean="0"/>
              <a:t> </a:t>
            </a:r>
            <a:r>
              <a:rPr lang="en-GB" sz="2000" dirty="0" err="1" smtClean="0"/>
              <a:t>matematika</a:t>
            </a:r>
            <a:r>
              <a:rPr lang="en-GB" sz="2000" dirty="0" smtClean="0"/>
              <a:t> </a:t>
            </a:r>
            <a:r>
              <a:rPr lang="en-GB" sz="2000" dirty="0" err="1" smtClean="0"/>
              <a:t>bernama</a:t>
            </a:r>
            <a:r>
              <a:rPr lang="en-GB" sz="2000" dirty="0" smtClean="0"/>
              <a:t> Jan </a:t>
            </a:r>
            <a:r>
              <a:rPr lang="en-GB" sz="2000" dirty="0" err="1" smtClean="0"/>
              <a:t>Lukasiewiccz</a:t>
            </a:r>
            <a:r>
              <a:rPr lang="en-GB" sz="2000" dirty="0" smtClean="0"/>
              <a:t> </a:t>
            </a:r>
            <a:r>
              <a:rPr lang="en-GB" sz="2000" dirty="0" err="1" smtClean="0"/>
              <a:t>mengembangkan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</a:t>
            </a:r>
            <a:r>
              <a:rPr lang="en-GB" sz="2000" dirty="0" err="1" smtClean="0"/>
              <a:t>cara</a:t>
            </a:r>
            <a:r>
              <a:rPr lang="en-GB" sz="2000" dirty="0" smtClean="0"/>
              <a:t> </a:t>
            </a:r>
            <a:r>
              <a:rPr lang="en-GB" sz="2000" dirty="0" err="1" smtClean="0"/>
              <a:t>penulisan</a:t>
            </a:r>
            <a:r>
              <a:rPr lang="en-GB" sz="2000" dirty="0" smtClean="0"/>
              <a:t> </a:t>
            </a:r>
            <a:r>
              <a:rPr lang="en-GB" sz="2000" dirty="0" err="1" smtClean="0"/>
              <a:t>ungkapan</a:t>
            </a:r>
            <a:r>
              <a:rPr lang="en-GB" sz="2000" dirty="0" smtClean="0"/>
              <a:t> </a:t>
            </a:r>
            <a:r>
              <a:rPr lang="en-GB" sz="2000" dirty="0" err="1" smtClean="0"/>
              <a:t>numeris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disebut</a:t>
            </a:r>
            <a:r>
              <a:rPr lang="en-GB" sz="2000" dirty="0" smtClean="0"/>
              <a:t> prefix, yang </a:t>
            </a:r>
            <a:r>
              <a:rPr lang="en-GB" sz="2000" dirty="0" err="1" smtClean="0"/>
              <a:t>artinya</a:t>
            </a:r>
            <a:r>
              <a:rPr lang="en-GB" sz="2000" dirty="0" smtClean="0"/>
              <a:t> operator </a:t>
            </a:r>
            <a:r>
              <a:rPr lang="en-GB" sz="2000" dirty="0" err="1" smtClean="0"/>
              <a:t>ditulis</a:t>
            </a:r>
            <a:r>
              <a:rPr lang="en-GB" sz="2000" dirty="0" smtClean="0"/>
              <a:t> </a:t>
            </a:r>
            <a:r>
              <a:rPr lang="en-GB" sz="2000" dirty="0" err="1" smtClean="0"/>
              <a:t>sebelum</a:t>
            </a:r>
            <a:r>
              <a:rPr lang="en-GB" sz="2000" dirty="0" smtClean="0"/>
              <a:t> </a:t>
            </a:r>
            <a:r>
              <a:rPr lang="en-GB" sz="2000" dirty="0" err="1" smtClean="0"/>
              <a:t>kedua</a:t>
            </a:r>
            <a:r>
              <a:rPr lang="en-GB" sz="2000" dirty="0" smtClean="0"/>
              <a:t> operand yang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disajikan</a:t>
            </a:r>
            <a:r>
              <a:rPr lang="en-GB" sz="2000" dirty="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/>
              <a:t>Contoh</a:t>
            </a:r>
            <a:r>
              <a:rPr lang="en-GB" sz="2000" dirty="0" smtClean="0"/>
              <a:t> 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/>
              <a:t>Proses</a:t>
            </a:r>
            <a:r>
              <a:rPr lang="en-GB" sz="2000" dirty="0" smtClean="0"/>
              <a:t> </a:t>
            </a:r>
            <a:r>
              <a:rPr lang="en-GB" sz="2000" dirty="0" err="1" smtClean="0"/>
              <a:t>konversi</a:t>
            </a:r>
            <a:r>
              <a:rPr lang="en-GB" sz="2000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 smtClean="0"/>
              <a:t>dari</a:t>
            </a:r>
            <a:r>
              <a:rPr lang="en-GB" sz="2000" dirty="0" smtClean="0"/>
              <a:t> infix </a:t>
            </a:r>
            <a:r>
              <a:rPr lang="en-GB" sz="2000" dirty="0" err="1" smtClean="0"/>
              <a:t>ke</a:t>
            </a:r>
            <a:r>
              <a:rPr lang="en-GB" sz="2000" dirty="0" smtClean="0"/>
              <a:t> prefix 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= ( A + B ) * ( C – D )‏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= [ + A B ] * [ - C D ]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= * [ + A B ] [ - C D ]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= * + A B - C D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286000" y="3886200"/>
          <a:ext cx="7683500" cy="2159000"/>
        </p:xfrm>
        <a:graphic>
          <a:graphicData uri="http://schemas.openxmlformats.org/presentationml/2006/ole">
            <p:oleObj spid="_x0000_s1026" name="Document" r:id="rId4" imgW="3864295" imgH="1087317" progId="Word.Document.8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smtClean="0"/>
              <a:t>Notasi Infix Postfix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Cara </a:t>
            </a:r>
            <a:r>
              <a:rPr lang="en-GB" sz="2400" dirty="0" err="1" smtClean="0"/>
              <a:t>penulisan</a:t>
            </a:r>
            <a:r>
              <a:rPr lang="en-GB" sz="2400" dirty="0" smtClean="0"/>
              <a:t> </a:t>
            </a:r>
            <a:r>
              <a:rPr lang="en-GB" sz="2400" dirty="0" err="1" smtClean="0"/>
              <a:t>ungkapan</a:t>
            </a:r>
            <a:r>
              <a:rPr lang="en-GB" sz="2400" dirty="0" smtClean="0"/>
              <a:t>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notasi</a:t>
            </a:r>
            <a:r>
              <a:rPr lang="en-GB" sz="2400" dirty="0" smtClean="0"/>
              <a:t> postfix, yang </a:t>
            </a:r>
            <a:r>
              <a:rPr lang="en-GB" sz="2400" dirty="0" err="1" smtClean="0"/>
              <a:t>artinya</a:t>
            </a:r>
            <a:r>
              <a:rPr lang="en-GB" sz="2400" dirty="0" smtClean="0"/>
              <a:t> operator </a:t>
            </a:r>
            <a:r>
              <a:rPr lang="en-GB" sz="2400" dirty="0" err="1" smtClean="0"/>
              <a:t>ditulis</a:t>
            </a:r>
            <a:r>
              <a:rPr lang="en-GB" sz="2400" dirty="0" smtClean="0"/>
              <a:t> </a:t>
            </a:r>
            <a:r>
              <a:rPr lang="en-GB" sz="2400" dirty="0" err="1" smtClean="0"/>
              <a:t>sesudah</a:t>
            </a:r>
            <a:r>
              <a:rPr lang="en-GB" sz="2400" dirty="0" smtClean="0"/>
              <a:t> operand.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/>
              <a:t>Contoh</a:t>
            </a:r>
            <a:r>
              <a:rPr lang="en-GB" sz="2400" dirty="0" smtClean="0"/>
              <a:t> 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/>
              <a:t>Proses</a:t>
            </a:r>
            <a:r>
              <a:rPr lang="en-GB" sz="2400" dirty="0" smtClean="0"/>
              <a:t> </a:t>
            </a:r>
            <a:r>
              <a:rPr lang="en-GB" sz="2400" dirty="0" err="1" smtClean="0"/>
              <a:t>konversi</a:t>
            </a:r>
            <a:r>
              <a:rPr lang="en-GB" sz="2400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/>
              <a:t>dari</a:t>
            </a:r>
            <a:r>
              <a:rPr lang="en-GB" sz="2400" dirty="0" smtClean="0"/>
              <a:t> infix </a:t>
            </a:r>
            <a:r>
              <a:rPr lang="en-GB" sz="2400" dirty="0" err="1" smtClean="0"/>
              <a:t>ke</a:t>
            </a:r>
            <a:r>
              <a:rPr lang="en-GB" sz="2400" dirty="0" smtClean="0"/>
              <a:t> postfix 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= ( 6 - 2 ) * ( 5 + 4 )‏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= [ 6 2 - ] * [ 5 4 + 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= [ 6 2 - ] [ 5 4 + ] *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= 6 2 - 5 4 + *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362200" y="3048000"/>
          <a:ext cx="7620000" cy="2151062"/>
        </p:xfrm>
        <a:graphic>
          <a:graphicData uri="http://schemas.openxmlformats.org/presentationml/2006/ole">
            <p:oleObj spid="_x0000_s2050" r:id="rId4" imgW="3863935" imgH="1090922" progId="Word.Document.8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Contoh :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Penggunaan notasi postfix dalam stack, misal : </a:t>
            </a:r>
          </a:p>
          <a:p>
            <a:pPr eaLnBrk="1" hangingPunct="1"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	2 14 + 5 * = 80</a:t>
            </a:r>
          </a:p>
          <a:p>
            <a:pPr eaLnBrk="1" hangingPunct="1"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smtClean="0"/>
          </a:p>
          <a:p>
            <a:pPr eaLnBrk="1" hangingPunct="1"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57200" y="2743200"/>
          <a:ext cx="8356600" cy="3444875"/>
        </p:xfrm>
        <a:graphic>
          <a:graphicData uri="http://schemas.openxmlformats.org/presentationml/2006/ole">
            <p:oleObj spid="_x0000_s3074" r:id="rId4" imgW="3876526" imgH="1598168" progId="Word.Document.8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Infix </a:t>
            </a:r>
            <a:r>
              <a:rPr lang="en-US" dirty="0" err="1" smtClean="0"/>
              <a:t>ke</a:t>
            </a:r>
            <a:r>
              <a:rPr lang="en-US" dirty="0" smtClean="0"/>
              <a:t> Postfix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8151813" cy="4524375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Baca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infix, </a:t>
            </a:r>
            <a:r>
              <a:rPr lang="en-US" dirty="0" err="1" smtClean="0"/>
              <a:t>misalnya</a:t>
            </a:r>
            <a:r>
              <a:rPr lang="en-US" dirty="0" smtClean="0"/>
              <a:t> S,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N </a:t>
            </a:r>
            <a:r>
              <a:rPr lang="en-US" dirty="0" err="1" smtClean="0"/>
              <a:t>karakter</a:t>
            </a:r>
            <a:r>
              <a:rPr lang="en-US" dirty="0" smtClean="0"/>
              <a:t>, </a:t>
            </a:r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stack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operator, </a:t>
            </a:r>
            <a:r>
              <a:rPr lang="en-US" dirty="0" err="1" smtClean="0"/>
              <a:t>misalnya</a:t>
            </a:r>
            <a:r>
              <a:rPr lang="en-US" dirty="0" smtClean="0"/>
              <a:t> : ^ </a:t>
            </a:r>
            <a:r>
              <a:rPr lang="en-US" dirty="0" err="1" smtClean="0"/>
              <a:t>berderajat</a:t>
            </a:r>
            <a:r>
              <a:rPr lang="en-US" dirty="0" smtClean="0"/>
              <a:t> 3, * </a:t>
            </a:r>
            <a:r>
              <a:rPr lang="en-US" dirty="0" err="1" smtClean="0"/>
              <a:t>dan</a:t>
            </a:r>
            <a:r>
              <a:rPr lang="en-US" dirty="0" smtClean="0"/>
              <a:t> / </a:t>
            </a:r>
            <a:r>
              <a:rPr lang="en-US" dirty="0" err="1" smtClean="0"/>
              <a:t>berderajat</a:t>
            </a:r>
            <a:r>
              <a:rPr lang="en-US" dirty="0" smtClean="0"/>
              <a:t> 2, + </a:t>
            </a:r>
            <a:r>
              <a:rPr lang="en-US" dirty="0" err="1" smtClean="0"/>
              <a:t>dan</a:t>
            </a:r>
            <a:r>
              <a:rPr lang="en-US" dirty="0" smtClean="0"/>
              <a:t> – </a:t>
            </a:r>
            <a:r>
              <a:rPr lang="en-US" dirty="0" err="1" smtClean="0"/>
              <a:t>berderajat</a:t>
            </a:r>
            <a:r>
              <a:rPr lang="en-US" dirty="0" smtClean="0"/>
              <a:t> 1, ( </a:t>
            </a:r>
            <a:r>
              <a:rPr lang="en-US" dirty="0" err="1" smtClean="0"/>
              <a:t>dan</a:t>
            </a:r>
            <a:r>
              <a:rPr lang="en-US" dirty="0" smtClean="0"/>
              <a:t> ) </a:t>
            </a:r>
            <a:r>
              <a:rPr lang="en-US" dirty="0" err="1" smtClean="0"/>
              <a:t>berderajat</a:t>
            </a:r>
            <a:r>
              <a:rPr lang="en-US" dirty="0" smtClean="0"/>
              <a:t> 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 </a:t>
            </a:r>
            <a:r>
              <a:rPr lang="en-US" dirty="0" err="1" smtClean="0"/>
              <a:t>sampai</a:t>
            </a:r>
            <a:r>
              <a:rPr lang="en-US" dirty="0" smtClean="0"/>
              <a:t> N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marL="1062990" lvl="2" indent="-514350" algn="just">
              <a:buAutoNum type="alphaLcPeriod"/>
            </a:pPr>
            <a:r>
              <a:rPr lang="en-US" sz="2600" dirty="0" smtClean="0"/>
              <a:t>R = </a:t>
            </a:r>
            <a:r>
              <a:rPr lang="en-US" sz="2600" dirty="0" smtClean="0"/>
              <a:t>S[1]</a:t>
            </a:r>
            <a:endParaRPr lang="en-US" sz="2600" dirty="0" smtClean="0"/>
          </a:p>
          <a:p>
            <a:pPr marL="1062990" lvl="2" indent="-514350" algn="just">
              <a:buAutoNum type="alphaLcPeriod"/>
            </a:pPr>
            <a:r>
              <a:rPr lang="en-US" sz="2600" dirty="0" smtClean="0"/>
              <a:t>Test </a:t>
            </a:r>
            <a:r>
              <a:rPr lang="en-US" sz="2600" dirty="0" err="1" smtClean="0"/>
              <a:t>nilai</a:t>
            </a:r>
            <a:r>
              <a:rPr lang="en-US" sz="2600" dirty="0" smtClean="0"/>
              <a:t> R. </a:t>
            </a:r>
            <a:r>
              <a:rPr lang="en-US" sz="2600" dirty="0" err="1" smtClean="0"/>
              <a:t>Jika</a:t>
            </a:r>
            <a:r>
              <a:rPr lang="en-US" sz="2600" dirty="0" smtClean="0"/>
              <a:t> R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:</a:t>
            </a:r>
          </a:p>
          <a:p>
            <a:pPr marL="1062990" lvl="2" indent="-514350" algn="just">
              <a:buNone/>
            </a:pPr>
            <a:r>
              <a:rPr lang="en-US" sz="2600" dirty="0" smtClean="0"/>
              <a:t>	operand	: </a:t>
            </a:r>
            <a:r>
              <a:rPr lang="en-US" sz="2600" dirty="0" err="1" smtClean="0"/>
              <a:t>langsung</a:t>
            </a:r>
            <a:r>
              <a:rPr lang="en-US" sz="2600" dirty="0" smtClean="0"/>
              <a:t> </a:t>
            </a:r>
            <a:r>
              <a:rPr lang="en-US" sz="2600" dirty="0" err="1" smtClean="0"/>
              <a:t>ditulis</a:t>
            </a:r>
            <a:endParaRPr lang="en-US" sz="2600" dirty="0" smtClean="0"/>
          </a:p>
          <a:p>
            <a:pPr marL="1062990" lvl="2" indent="-51435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kurung</a:t>
            </a:r>
            <a:r>
              <a:rPr lang="en-US" sz="2600" dirty="0" smtClean="0"/>
              <a:t> </a:t>
            </a:r>
            <a:r>
              <a:rPr lang="en-US" sz="2600" dirty="0" err="1" smtClean="0"/>
              <a:t>buka</a:t>
            </a:r>
            <a:r>
              <a:rPr lang="en-US" sz="2600" dirty="0" smtClean="0"/>
              <a:t>   </a:t>
            </a:r>
            <a:r>
              <a:rPr lang="en-US" sz="2600" dirty="0" smtClean="0"/>
              <a:t>: push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Infix </a:t>
            </a:r>
            <a:r>
              <a:rPr lang="en-US" dirty="0" err="1" smtClean="0"/>
              <a:t>ke</a:t>
            </a:r>
            <a:r>
              <a:rPr lang="en-US" dirty="0" smtClean="0"/>
              <a:t> Postfix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8151813" cy="4524375"/>
          </a:xfrm>
        </p:spPr>
        <p:txBody>
          <a:bodyPr>
            <a:normAutofit lnSpcReduction="10000"/>
          </a:bodyPr>
          <a:lstStyle/>
          <a:p>
            <a:pPr marL="1062990" lvl="2" indent="-514350" algn="just">
              <a:buNone/>
            </a:pPr>
            <a:r>
              <a:rPr lang="en-US" sz="2600" dirty="0" err="1" smtClean="0"/>
              <a:t>kurung</a:t>
            </a:r>
            <a:r>
              <a:rPr lang="en-US" sz="2600" dirty="0" smtClean="0"/>
              <a:t> </a:t>
            </a:r>
            <a:r>
              <a:rPr lang="en-US" sz="2600" dirty="0" err="1" smtClean="0"/>
              <a:t>tutup</a:t>
            </a:r>
            <a:r>
              <a:rPr lang="en-US" sz="2600" dirty="0" smtClean="0"/>
              <a:t> : pop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tulis</a:t>
            </a:r>
            <a:r>
              <a:rPr lang="en-US" sz="2600" dirty="0" smtClean="0"/>
              <a:t> </a:t>
            </a:r>
            <a:r>
              <a:rPr lang="en-US" sz="2600" dirty="0" err="1" smtClean="0"/>
              <a:t>semua</a:t>
            </a:r>
            <a:r>
              <a:rPr lang="en-US" sz="2600" dirty="0" smtClean="0"/>
              <a:t> </a:t>
            </a:r>
            <a:r>
              <a:rPr lang="en-US" sz="2600" dirty="0" err="1" smtClean="0"/>
              <a:t>isi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 	</a:t>
            </a:r>
            <a:r>
              <a:rPr lang="en-US" sz="2600" dirty="0" err="1" smtClean="0"/>
              <a:t>sampai</a:t>
            </a:r>
            <a:r>
              <a:rPr lang="en-US" sz="2600" dirty="0" smtClean="0"/>
              <a:t> </a:t>
            </a:r>
            <a:r>
              <a:rPr lang="en-US" sz="2600" dirty="0" err="1" smtClean="0"/>
              <a:t>ujung</a:t>
            </a:r>
            <a:r>
              <a:rPr lang="en-US" sz="2600" dirty="0" smtClean="0"/>
              <a:t> </a:t>
            </a:r>
            <a:r>
              <a:rPr lang="en-US" sz="2600" dirty="0" smtClean="0"/>
              <a:t>	      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 </a:t>
            </a:r>
            <a:r>
              <a:rPr lang="en-US" sz="2600" dirty="0" smtClean="0"/>
              <a:t>= ‘(‘ </a:t>
            </a:r>
            <a:r>
              <a:rPr lang="en-US" sz="2600" dirty="0" err="1" smtClean="0"/>
              <a:t>ini</a:t>
            </a:r>
            <a:r>
              <a:rPr lang="en-US" sz="2600" dirty="0" smtClean="0"/>
              <a:t>, </a:t>
            </a:r>
            <a:r>
              <a:rPr lang="en-US" sz="2600" dirty="0" err="1" smtClean="0"/>
              <a:t>tetapi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usah</a:t>
            </a:r>
            <a:r>
              <a:rPr lang="en-US" sz="2600" dirty="0" smtClean="0"/>
              <a:t> 	</a:t>
            </a:r>
            <a:r>
              <a:rPr lang="en-US" sz="2600" dirty="0" smtClean="0"/>
              <a:t>    	       </a:t>
            </a:r>
            <a:r>
              <a:rPr lang="en-US" sz="2600" dirty="0" err="1" smtClean="0"/>
              <a:t>ditulis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marL="1062990" lvl="2" indent="-514350" algn="just">
              <a:buNone/>
            </a:pPr>
            <a:r>
              <a:rPr lang="en-US" sz="2600" dirty="0" smtClean="0"/>
              <a:t>Operator :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 </a:t>
            </a:r>
            <a:r>
              <a:rPr lang="en-US" sz="2600" dirty="0" err="1" smtClean="0"/>
              <a:t>kosong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derajat</a:t>
            </a:r>
            <a:r>
              <a:rPr lang="en-US" sz="2600" dirty="0" smtClean="0"/>
              <a:t> R </a:t>
            </a:r>
            <a:r>
              <a:rPr lang="en-US" sz="2600" dirty="0" err="1" smtClean="0"/>
              <a:t>lebih</a:t>
            </a:r>
            <a:r>
              <a:rPr lang="en-US" sz="2600" dirty="0" smtClean="0"/>
              <a:t> </a:t>
            </a:r>
            <a:r>
              <a:rPr lang="en-US" sz="2600" dirty="0" err="1" smtClean="0"/>
              <a:t>tinggi</a:t>
            </a:r>
            <a:r>
              <a:rPr lang="en-US" sz="2600" dirty="0" smtClean="0"/>
              <a:t> 	</a:t>
            </a:r>
            <a:r>
              <a:rPr lang="en-US" sz="2600" dirty="0" err="1" smtClean="0"/>
              <a:t>dibanding</a:t>
            </a:r>
            <a:r>
              <a:rPr lang="en-US" sz="2600" dirty="0" smtClean="0"/>
              <a:t> </a:t>
            </a:r>
            <a:r>
              <a:rPr lang="en-US" sz="2600" dirty="0" err="1" smtClean="0"/>
              <a:t>derajat</a:t>
            </a:r>
            <a:r>
              <a:rPr lang="en-US" sz="2600" dirty="0" smtClean="0"/>
              <a:t> </a:t>
            </a:r>
            <a:r>
              <a:rPr lang="en-US" sz="2600" dirty="0" err="1" smtClean="0"/>
              <a:t>ujung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, push operator 	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.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, pop </a:t>
            </a:r>
            <a:r>
              <a:rPr lang="en-US" sz="2600" dirty="0" err="1" smtClean="0"/>
              <a:t>ujung</a:t>
            </a:r>
            <a:r>
              <a:rPr lang="en-US" sz="2600" dirty="0" smtClean="0"/>
              <a:t> 	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tulis</a:t>
            </a:r>
            <a:r>
              <a:rPr lang="en-US" sz="2600" dirty="0" smtClean="0"/>
              <a:t>, </a:t>
            </a:r>
            <a:r>
              <a:rPr lang="en-US" sz="2600" dirty="0" err="1" smtClean="0"/>
              <a:t>kemudian</a:t>
            </a:r>
            <a:r>
              <a:rPr lang="en-US" sz="2600" dirty="0" smtClean="0"/>
              <a:t> </a:t>
            </a:r>
            <a:r>
              <a:rPr lang="en-US" sz="2600" dirty="0" err="1" smtClean="0"/>
              <a:t>ulangi</a:t>
            </a:r>
            <a:r>
              <a:rPr lang="en-US" sz="2600" dirty="0" smtClean="0"/>
              <a:t> 	</a:t>
            </a:r>
            <a:r>
              <a:rPr lang="en-US" sz="2600" dirty="0" err="1" smtClean="0"/>
              <a:t>pembandingan</a:t>
            </a:r>
            <a:r>
              <a:rPr lang="en-US" sz="2600" dirty="0" smtClean="0"/>
              <a:t> R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ujung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, 	</a:t>
            </a:r>
            <a:r>
              <a:rPr lang="en-US" sz="2600" dirty="0" err="1" smtClean="0"/>
              <a:t>kemudian</a:t>
            </a:r>
            <a:r>
              <a:rPr lang="en-US" sz="2600" dirty="0" smtClean="0"/>
              <a:t> R </a:t>
            </a:r>
            <a:r>
              <a:rPr lang="en-US" sz="2600" dirty="0" err="1" smtClean="0"/>
              <a:t>di</a:t>
            </a:r>
            <a:r>
              <a:rPr lang="en-US" sz="2600" dirty="0" smtClean="0"/>
              <a:t>-push.</a:t>
            </a:r>
          </a:p>
          <a:p>
            <a:pPr marL="1062990" lvl="2" indent="-514350" algn="just">
              <a:buNone/>
            </a:pPr>
            <a:r>
              <a:rPr lang="en-US" sz="2600" dirty="0" smtClean="0"/>
              <a:t>c.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akhir</a:t>
            </a:r>
            <a:r>
              <a:rPr lang="en-US" sz="2600" dirty="0" smtClean="0"/>
              <a:t> </a:t>
            </a:r>
            <a:r>
              <a:rPr lang="en-US" sz="2600" dirty="0" err="1" smtClean="0"/>
              <a:t>notasi</a:t>
            </a:r>
            <a:r>
              <a:rPr lang="en-US" sz="2600" dirty="0" smtClean="0"/>
              <a:t> infix </a:t>
            </a:r>
            <a:r>
              <a:rPr lang="en-US" sz="2600" dirty="0" err="1" smtClean="0"/>
              <a:t>telah</a:t>
            </a:r>
            <a:r>
              <a:rPr lang="en-US" sz="2600" dirty="0" smtClean="0"/>
              <a:t> </a:t>
            </a:r>
            <a:r>
              <a:rPr lang="en-US" sz="2600" dirty="0" err="1" smtClean="0"/>
              <a:t>tercapai</a:t>
            </a:r>
            <a:r>
              <a:rPr lang="en-US" sz="2600" dirty="0" smtClean="0"/>
              <a:t>,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 </a:t>
            </a:r>
            <a:r>
              <a:rPr lang="en-US" sz="2600" dirty="0" err="1" smtClean="0"/>
              <a:t>masih</a:t>
            </a:r>
            <a:endParaRPr lang="en-US" sz="2600" dirty="0" smtClean="0"/>
          </a:p>
          <a:p>
            <a:pPr marL="1062990" lvl="2" indent="-514350" algn="just"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belum</a:t>
            </a:r>
            <a:r>
              <a:rPr lang="en-US" sz="2600" dirty="0" smtClean="0"/>
              <a:t> </a:t>
            </a:r>
            <a:r>
              <a:rPr lang="en-US" sz="2600" dirty="0" err="1" smtClean="0"/>
              <a:t>kosong</a:t>
            </a:r>
            <a:r>
              <a:rPr lang="en-US" sz="2600" dirty="0" smtClean="0"/>
              <a:t>, pop </a:t>
            </a:r>
            <a:r>
              <a:rPr lang="en-US" sz="2600" dirty="0" err="1" smtClean="0"/>
              <a:t>semua</a:t>
            </a:r>
            <a:r>
              <a:rPr lang="en-US" sz="2600" dirty="0" smtClean="0"/>
              <a:t> </a:t>
            </a:r>
            <a:r>
              <a:rPr lang="en-US" sz="2600" dirty="0" err="1" smtClean="0"/>
              <a:t>isi</a:t>
            </a:r>
            <a:r>
              <a:rPr lang="en-US" sz="2600" dirty="0" smtClean="0"/>
              <a:t> </a:t>
            </a:r>
            <a:r>
              <a:rPr lang="en-US" sz="2600" dirty="0" err="1" smtClean="0"/>
              <a:t>tumpukan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tulis</a:t>
            </a:r>
            <a:r>
              <a:rPr lang="en-US" sz="2600" dirty="0" smtClean="0"/>
              <a:t> </a:t>
            </a:r>
            <a:r>
              <a:rPr lang="en-US" sz="2600" dirty="0" err="1" smtClean="0"/>
              <a:t>hasilnya</a:t>
            </a:r>
            <a:r>
              <a:rPr lang="en-US" sz="2600" dirty="0" smtClean="0"/>
              <a:t>.</a:t>
            </a:r>
          </a:p>
          <a:p>
            <a:pPr marL="1062990" lvl="2" indent="-514350" algn="just">
              <a:buNone/>
            </a:pPr>
            <a:endParaRPr lang="en-US" sz="2600" dirty="0" smtClean="0"/>
          </a:p>
          <a:p>
            <a:pPr marL="1062990" lvl="2" indent="-514350" algn="just"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menumpuk</a:t>
            </a:r>
            <a:r>
              <a:rPr lang="en-US" sz="2000" dirty="0"/>
              <a:t> Compo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Compo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teratas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tumpukan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menumpuk</a:t>
            </a:r>
            <a:r>
              <a:rPr lang="en-US" sz="2000" dirty="0"/>
              <a:t> </a:t>
            </a:r>
            <a:r>
              <a:rPr lang="en-US" sz="2000" dirty="0" err="1" smtClean="0"/>
              <a:t>Televisi</a:t>
            </a:r>
            <a:r>
              <a:rPr lang="en-US" sz="2000" dirty="0" smtClean="0"/>
              <a:t> </a:t>
            </a:r>
            <a:r>
              <a:rPr lang="fi-FI" sz="2000" dirty="0" smtClean="0"/>
              <a:t>pada </a:t>
            </a:r>
            <a:r>
              <a:rPr lang="fi-FI" sz="2000" dirty="0"/>
              <a:t>saat pertama kali, maka elemen Televisi menjadi elemen terbawah </a:t>
            </a:r>
            <a:r>
              <a:rPr lang="fi-FI" sz="2000" dirty="0" smtClean="0"/>
              <a:t>dari </a:t>
            </a:r>
            <a:r>
              <a:rPr lang="en-US" sz="2000" dirty="0" err="1" smtClean="0"/>
              <a:t>tumpukan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Dan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tumpukan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s-ES" sz="2000" dirty="0" err="1" smtClean="0"/>
              <a:t>akan</a:t>
            </a:r>
            <a:r>
              <a:rPr lang="es-ES" sz="2000" dirty="0" smtClean="0"/>
              <a:t> </a:t>
            </a:r>
            <a:r>
              <a:rPr lang="es-ES" sz="2000" dirty="0" err="1"/>
              <a:t>terambil</a:t>
            </a:r>
            <a:r>
              <a:rPr lang="es-ES" sz="2000" dirty="0"/>
              <a:t> </a:t>
            </a:r>
            <a:r>
              <a:rPr lang="es-ES" sz="2000" dirty="0" err="1"/>
              <a:t>elemen</a:t>
            </a:r>
            <a:r>
              <a:rPr lang="es-ES" sz="2000" dirty="0"/>
              <a:t> </a:t>
            </a:r>
            <a:r>
              <a:rPr lang="es-ES" sz="2000" dirty="0" err="1"/>
              <a:t>teratas</a:t>
            </a:r>
            <a:r>
              <a:rPr lang="es-ES" sz="2000" dirty="0"/>
              <a:t>, </a:t>
            </a:r>
            <a:r>
              <a:rPr lang="es-ES" sz="2000" dirty="0" err="1"/>
              <a:t>yaitu</a:t>
            </a:r>
            <a:r>
              <a:rPr lang="es-ES" sz="2000" dirty="0"/>
              <a:t> </a:t>
            </a:r>
            <a:r>
              <a:rPr lang="es-ES" sz="2000" dirty="0" err="1"/>
              <a:t>Compo</a:t>
            </a:r>
            <a:r>
              <a:rPr lang="es-ES" sz="2000" dirty="0"/>
              <a:t> juga.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736312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Operasi-operasi</a:t>
            </a:r>
            <a:r>
              <a:rPr lang="en-US" dirty="0" smtClean="0"/>
              <a:t>/</a:t>
            </a:r>
            <a:r>
              <a:rPr lang="en-US" dirty="0" err="1" smtClean="0"/>
              <a:t>fungsi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sv-SE" sz="2400" dirty="0" smtClean="0"/>
              <a:t>Push </a:t>
            </a:r>
            <a:r>
              <a:rPr lang="sv-SE" sz="2400" dirty="0"/>
              <a:t>: digunakan untuk menambah item pada stack pada tumpukan paling atas</a:t>
            </a:r>
          </a:p>
          <a:p>
            <a:r>
              <a:rPr lang="sv-SE" sz="2400" dirty="0" smtClean="0"/>
              <a:t>Pop </a:t>
            </a:r>
            <a:r>
              <a:rPr lang="sv-SE" sz="2400" dirty="0"/>
              <a:t>: digunakan untuk mengambil item pada stack pada tumpukan paling atas</a:t>
            </a:r>
          </a:p>
          <a:p>
            <a:r>
              <a:rPr lang="en-US" sz="2400" dirty="0" smtClean="0"/>
              <a:t>Clear </a:t>
            </a:r>
            <a:r>
              <a:rPr lang="en-US" sz="2400" dirty="0"/>
              <a:t>: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mengosongkan</a:t>
            </a:r>
            <a:r>
              <a:rPr lang="en-US" sz="2400" dirty="0"/>
              <a:t> stack</a:t>
            </a:r>
          </a:p>
          <a:p>
            <a:r>
              <a:rPr lang="sv-SE" sz="2400" dirty="0" smtClean="0"/>
              <a:t>IsEmpty </a:t>
            </a:r>
            <a:r>
              <a:rPr lang="sv-SE" sz="2400" dirty="0"/>
              <a:t>: fungsi yang digunakan untuk mengecek apakah stack sudah kosong</a:t>
            </a:r>
          </a:p>
          <a:p>
            <a:r>
              <a:rPr lang="en-US" sz="2400" dirty="0" err="1" smtClean="0"/>
              <a:t>IsFull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stack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Stack with Array of </a:t>
            </a:r>
            <a:r>
              <a:rPr lang="en-US" b="1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/>
              <a:t>Stack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/>
              <a:t>MAX_STACK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stack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array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stack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  <a:p>
            <a:r>
              <a:rPr lang="en-US" dirty="0" err="1" smtClean="0"/>
              <a:t>Deklarasikan</a:t>
            </a:r>
            <a:r>
              <a:rPr lang="en-US" dirty="0" smtClean="0"/>
              <a:t> </a:t>
            </a:r>
            <a:r>
              <a:rPr lang="en-US" dirty="0" err="1"/>
              <a:t>operasi-operasi</a:t>
            </a:r>
            <a:r>
              <a:rPr lang="en-US" dirty="0"/>
              <a:t>/function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implemetasinya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Deklarasi</a:t>
            </a:r>
            <a:r>
              <a:rPr lang="en-US" b="1" dirty="0" smtClean="0"/>
              <a:t> MAX_STACK</a:t>
            </a:r>
          </a:p>
          <a:p>
            <a:pPr>
              <a:buNone/>
            </a:pPr>
            <a:r>
              <a:rPr lang="it-IT" dirty="0" smtClean="0"/>
              <a:t>	#</a:t>
            </a:r>
            <a:r>
              <a:rPr lang="it-IT" dirty="0"/>
              <a:t>define MAX_STACK 10 //hati-hati mulai dari 0 jadi </a:t>
            </a:r>
            <a:r>
              <a:rPr lang="it-IT" dirty="0" smtClean="0"/>
              <a:t>0-9</a:t>
            </a:r>
          </a:p>
          <a:p>
            <a:pPr>
              <a:buNone/>
            </a:pPr>
            <a:endParaRPr lang="it-IT" dirty="0"/>
          </a:p>
          <a:p>
            <a:r>
              <a:rPr lang="en-US" b="1" dirty="0" err="1"/>
              <a:t>Deklarasi</a:t>
            </a:r>
            <a:r>
              <a:rPr lang="en-US" b="1" dirty="0"/>
              <a:t> STACK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array data</a:t>
            </a:r>
          </a:p>
          <a:p>
            <a:pPr lvl="1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STACK{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top;</a:t>
            </a:r>
          </a:p>
          <a:p>
            <a:pPr lvl="1">
              <a:buNone/>
            </a:pPr>
            <a:r>
              <a:rPr lang="en-US" dirty="0"/>
              <a:t>char data[10][10]; //</a:t>
            </a:r>
            <a:r>
              <a:rPr lang="en-US" dirty="0" err="1"/>
              <a:t>misalkan</a:t>
            </a:r>
            <a:r>
              <a:rPr lang="en-US" dirty="0"/>
              <a:t> : data </a:t>
            </a:r>
            <a:r>
              <a:rPr lang="en-US" dirty="0" err="1"/>
              <a:t>adalah</a:t>
            </a:r>
            <a:r>
              <a:rPr lang="en-US" dirty="0"/>
              <a:t> array of string</a:t>
            </a:r>
          </a:p>
          <a:p>
            <a:pPr lvl="1">
              <a:buNone/>
            </a:pPr>
            <a:r>
              <a:rPr lang="nn-NO" dirty="0"/>
              <a:t>//berjumlah 10 data, masing-masing string</a:t>
            </a:r>
          </a:p>
          <a:p>
            <a:pPr lvl="1">
              <a:buNone/>
            </a:pPr>
            <a:r>
              <a:rPr lang="en-US" dirty="0"/>
              <a:t>//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10 </a:t>
            </a:r>
            <a:r>
              <a:rPr lang="en-US" dirty="0" err="1"/>
              <a:t>karakter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};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err="1"/>
              <a:t>Deklarasi</a:t>
            </a:r>
            <a:r>
              <a:rPr lang="en-US" b="1" dirty="0"/>
              <a:t>/</a:t>
            </a: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STACK </a:t>
            </a:r>
            <a:r>
              <a:rPr lang="en-US" dirty="0" err="1"/>
              <a:t>tumpuk</a:t>
            </a:r>
            <a:r>
              <a:rPr lang="en-US" dirty="0"/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Inisialisasi</a:t>
            </a:r>
            <a:r>
              <a:rPr lang="en-US" b="1" dirty="0"/>
              <a:t> Stack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top </a:t>
            </a:r>
            <a:r>
              <a:rPr lang="en-US" dirty="0" err="1"/>
              <a:t>dengan</a:t>
            </a:r>
            <a:r>
              <a:rPr lang="en-US" dirty="0"/>
              <a:t> -1, </a:t>
            </a:r>
            <a:r>
              <a:rPr lang="en-US" dirty="0" err="1"/>
              <a:t>karena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 C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0, yang </a:t>
            </a:r>
            <a:r>
              <a:rPr lang="en-US" dirty="0" err="1" smtClean="0"/>
              <a:t>berarti</a:t>
            </a:r>
            <a:r>
              <a:rPr lang="en-US" dirty="0" smtClean="0"/>
              <a:t> stack </a:t>
            </a:r>
            <a:r>
              <a:rPr lang="en-US" dirty="0" err="1"/>
              <a:t>adalah</a:t>
            </a:r>
            <a:r>
              <a:rPr lang="en-US" dirty="0"/>
              <a:t> KOSONG!</a:t>
            </a:r>
          </a:p>
          <a:p>
            <a:pPr>
              <a:buNone/>
            </a:pPr>
            <a:r>
              <a:rPr lang="en-US" dirty="0"/>
              <a:t>- Top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Stack </a:t>
            </a:r>
            <a:r>
              <a:rPr lang="en-US" dirty="0" err="1"/>
              <a:t>sekarang</a:t>
            </a:r>
            <a:r>
              <a:rPr lang="en-US" dirty="0"/>
              <a:t>. Top Of Stack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MAX of </a:t>
            </a:r>
            <a:r>
              <a:rPr lang="en-US" dirty="0" smtClean="0"/>
              <a:t>STACK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menyebabkan</a:t>
            </a:r>
            <a:r>
              <a:rPr lang="en-US" dirty="0"/>
              <a:t> stack PENUH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Ilustrasi stack pada saat inisialisasi: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01012" cy="505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IsFull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-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stack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sv-SE" sz="2000" dirty="0"/>
              <a:t>- Dengan cara memeriksa top of stack, jika sudah sama dengan MAX_STACK-1 </a:t>
            </a:r>
            <a:r>
              <a:rPr lang="sv-SE" sz="2000" dirty="0" smtClean="0"/>
              <a:t>maka </a:t>
            </a:r>
            <a:r>
              <a:rPr lang="en-US" sz="2000" dirty="0" smtClean="0"/>
              <a:t>full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(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MAX_STACK-1)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smtClean="0"/>
              <a:t>full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38400"/>
            <a:ext cx="7011211" cy="405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322</TotalTime>
  <Words>836</Words>
  <Application>Microsoft Office PowerPoint</Application>
  <PresentationFormat>On-screen Show (4:3)</PresentationFormat>
  <Paragraphs>119</Paragraphs>
  <Slides>26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Equity</vt:lpstr>
      <vt:lpstr>Document</vt:lpstr>
      <vt:lpstr>Microsoft Office Word 97 - 2003 Document</vt:lpstr>
      <vt:lpstr>Stack</vt:lpstr>
      <vt:lpstr>Slide 2</vt:lpstr>
      <vt:lpstr>Slide 3</vt:lpstr>
      <vt:lpstr>Operasi-operasi/fungsi Stack</vt:lpstr>
      <vt:lpstr>Stack with Array of Struct</vt:lpstr>
      <vt:lpstr>Slide 6</vt:lpstr>
      <vt:lpstr>Slide 7</vt:lpstr>
      <vt:lpstr>Ilustrasi stack pada saat inisialisasi:</vt:lpstr>
      <vt:lpstr>Fungsi IsFull </vt:lpstr>
      <vt:lpstr>Fungsi IsEmpty</vt:lpstr>
      <vt:lpstr>Fungsi Push</vt:lpstr>
      <vt:lpstr>Slide 12</vt:lpstr>
      <vt:lpstr>Fungsi Pop</vt:lpstr>
      <vt:lpstr>Slide 14</vt:lpstr>
      <vt:lpstr>Fungsi Print</vt:lpstr>
      <vt:lpstr>Slide 16</vt:lpstr>
      <vt:lpstr>Slide 17</vt:lpstr>
      <vt:lpstr>Slide 18</vt:lpstr>
      <vt:lpstr>Slide 19</vt:lpstr>
      <vt:lpstr>Slide 20</vt:lpstr>
      <vt:lpstr>CONTOH PEMANFAATAN STACK </vt:lpstr>
      <vt:lpstr>Notasi Infix Prefix</vt:lpstr>
      <vt:lpstr>Notasi Infix Postfix</vt:lpstr>
      <vt:lpstr>Contoh :</vt:lpstr>
      <vt:lpstr>Konversi Infix ke Postfix</vt:lpstr>
      <vt:lpstr>Konversi Infix ke Postfix</vt:lpstr>
    </vt:vector>
  </TitlesOfParts>
  <Company>Universitas Trunojoyo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Yasid</dc:creator>
  <cp:lastModifiedBy>fitri</cp:lastModifiedBy>
  <cp:revision>21</cp:revision>
  <dcterms:created xsi:type="dcterms:W3CDTF">2009-06-23T22:41:36Z</dcterms:created>
  <dcterms:modified xsi:type="dcterms:W3CDTF">2011-06-12T12:37:26Z</dcterms:modified>
</cp:coreProperties>
</file>