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4"/>
  </p:notesMasterIdLst>
  <p:sldIdLst>
    <p:sldId id="261" r:id="rId4"/>
    <p:sldId id="362" r:id="rId5"/>
    <p:sldId id="363" r:id="rId6"/>
    <p:sldId id="358" r:id="rId7"/>
    <p:sldId id="328" r:id="rId8"/>
    <p:sldId id="357" r:id="rId9"/>
    <p:sldId id="326" r:id="rId10"/>
    <p:sldId id="265" r:id="rId11"/>
    <p:sldId id="262" r:id="rId12"/>
    <p:sldId id="268" r:id="rId13"/>
    <p:sldId id="267" r:id="rId14"/>
    <p:sldId id="266" r:id="rId15"/>
    <p:sldId id="271" r:id="rId16"/>
    <p:sldId id="272" r:id="rId17"/>
    <p:sldId id="356" r:id="rId18"/>
    <p:sldId id="275" r:id="rId19"/>
    <p:sldId id="274" r:id="rId20"/>
    <p:sldId id="313" r:id="rId21"/>
    <p:sldId id="315" r:id="rId22"/>
    <p:sldId id="317" r:id="rId23"/>
    <p:sldId id="329" r:id="rId24"/>
    <p:sldId id="276" r:id="rId25"/>
    <p:sldId id="277" r:id="rId26"/>
    <p:sldId id="278" r:id="rId27"/>
    <p:sldId id="279" r:id="rId28"/>
    <p:sldId id="280" r:id="rId29"/>
    <p:sldId id="281" r:id="rId30"/>
    <p:sldId id="359" r:id="rId31"/>
    <p:sldId id="282" r:id="rId32"/>
    <p:sldId id="283" r:id="rId33"/>
    <p:sldId id="300" r:id="rId34"/>
    <p:sldId id="331" r:id="rId35"/>
    <p:sldId id="293" r:id="rId36"/>
    <p:sldId id="286" r:id="rId37"/>
    <p:sldId id="294" r:id="rId38"/>
    <p:sldId id="290" r:id="rId39"/>
    <p:sldId id="295" r:id="rId40"/>
    <p:sldId id="291" r:id="rId41"/>
    <p:sldId id="297" r:id="rId42"/>
    <p:sldId id="292" r:id="rId43"/>
    <p:sldId id="296" r:id="rId44"/>
    <p:sldId id="320" r:id="rId45"/>
    <p:sldId id="321" r:id="rId46"/>
    <p:sldId id="332" r:id="rId47"/>
    <p:sldId id="322" r:id="rId48"/>
    <p:sldId id="325" r:id="rId49"/>
    <p:sldId id="323" r:id="rId50"/>
    <p:sldId id="324" r:id="rId51"/>
    <p:sldId id="287" r:id="rId52"/>
    <p:sldId id="355" r:id="rId53"/>
    <p:sldId id="352" r:id="rId54"/>
    <p:sldId id="327" r:id="rId55"/>
    <p:sldId id="288" r:id="rId56"/>
    <p:sldId id="299" r:id="rId57"/>
    <p:sldId id="298" r:id="rId58"/>
    <p:sldId id="301" r:id="rId59"/>
    <p:sldId id="303" r:id="rId60"/>
    <p:sldId id="306" r:id="rId61"/>
    <p:sldId id="304" r:id="rId62"/>
    <p:sldId id="308" r:id="rId63"/>
    <p:sldId id="302" r:id="rId64"/>
    <p:sldId id="310" r:id="rId65"/>
    <p:sldId id="305" r:id="rId66"/>
    <p:sldId id="309" r:id="rId67"/>
    <p:sldId id="311" r:id="rId68"/>
    <p:sldId id="312" r:id="rId69"/>
    <p:sldId id="307" r:id="rId70"/>
    <p:sldId id="314" r:id="rId71"/>
    <p:sldId id="318" r:id="rId72"/>
    <p:sldId id="319" r:id="rId73"/>
    <p:sldId id="333" r:id="rId74"/>
    <p:sldId id="334" r:id="rId75"/>
    <p:sldId id="335" r:id="rId76"/>
    <p:sldId id="336" r:id="rId77"/>
    <p:sldId id="337" r:id="rId78"/>
    <p:sldId id="338" r:id="rId79"/>
    <p:sldId id="351" r:id="rId80"/>
    <p:sldId id="339" r:id="rId81"/>
    <p:sldId id="340" r:id="rId82"/>
    <p:sldId id="341" r:id="rId83"/>
    <p:sldId id="342" r:id="rId84"/>
    <p:sldId id="343" r:id="rId85"/>
    <p:sldId id="344" r:id="rId86"/>
    <p:sldId id="345" r:id="rId87"/>
    <p:sldId id="348" r:id="rId88"/>
    <p:sldId id="346" r:id="rId89"/>
    <p:sldId id="347" r:id="rId90"/>
    <p:sldId id="354" r:id="rId91"/>
    <p:sldId id="349" r:id="rId92"/>
    <p:sldId id="350" r:id="rId93"/>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43" d="100"/>
          <a:sy n="43" d="100"/>
        </p:scale>
        <p:origin x="282" y="5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xmlns:c16r2="http://schemas.microsoft.com/office/drawing/2015/06/char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xmlns:c16r2="http://schemas.microsoft.com/office/drawing/2015/06/char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xmlns:c16r2="http://schemas.microsoft.com/office/drawing/2015/06/char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04471408"/>
        <c:axId val="256462048"/>
      </c:areaChart>
      <c:catAx>
        <c:axId val="204471408"/>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n-US"/>
          </a:p>
        </c:txPr>
        <c:crossAx val="256462048"/>
        <c:crosses val="autoZero"/>
        <c:auto val="1"/>
        <c:lblAlgn val="ctr"/>
        <c:lblOffset val="100"/>
        <c:noMultiLvlLbl val="0"/>
      </c:catAx>
      <c:valAx>
        <c:axId val="25646204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n-US"/>
          </a:p>
        </c:txPr>
        <c:crossAx val="204471408"/>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xmlns:c16r2="http://schemas.microsoft.com/office/drawing/2015/06/chart">
            <c:ext xmlns:c16="http://schemas.microsoft.com/office/drawing/2014/chart" uri="{C3380CC4-5D6E-409C-BE32-E72D297353CC}">
              <c16:uniqueId val="{00000000-90A0-4EBA-944F-FFEC8BCC35CF}"/>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xmlns:c16r2="http://schemas.microsoft.com/office/drawing/2015/06/chart">
            <c:ext xmlns:c16="http://schemas.microsoft.com/office/drawing/2014/chart" uri="{C3380CC4-5D6E-409C-BE32-E72D297353CC}">
              <c16:uniqueId val="{00000001-90A0-4EBA-944F-FFEC8BCC35CF}"/>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xmlns:c16r2="http://schemas.microsoft.com/office/drawing/2015/06/chart">
            <c:ext xmlns:c16="http://schemas.microsoft.com/office/drawing/2014/chart" uri="{C3380CC4-5D6E-409C-BE32-E72D297353CC}">
              <c16:uniqueId val="{00000002-90A0-4EBA-944F-FFEC8BCC35CF}"/>
            </c:ext>
          </c:extLst>
        </c:ser>
        <c:dLbls>
          <c:showLegendKey val="0"/>
          <c:showVal val="0"/>
          <c:showCatName val="0"/>
          <c:showSerName val="0"/>
          <c:showPercent val="0"/>
          <c:showBubbleSize val="0"/>
        </c:dLbls>
        <c:marker val="1"/>
        <c:smooth val="0"/>
        <c:axId val="256465968"/>
        <c:axId val="256466528"/>
      </c:lineChart>
      <c:catAx>
        <c:axId val="256465968"/>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6466528"/>
        <c:crosses val="autoZero"/>
        <c:auto val="1"/>
        <c:lblAlgn val="ctr"/>
        <c:lblOffset val="100"/>
        <c:noMultiLvlLbl val="0"/>
      </c:catAx>
      <c:valAx>
        <c:axId val="25646652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n-US"/>
          </a:p>
        </c:txPr>
        <c:crossAx val="256465968"/>
        <c:crosses val="autoZero"/>
        <c:crossBetween val="between"/>
      </c:valAx>
      <c:spPr>
        <a:ln w="31750">
          <a:noFill/>
        </a:ln>
      </c:spPr>
    </c:plotArea>
    <c:legend>
      <c:legendPos val="b"/>
      <c:overlay val="0"/>
      <c:txPr>
        <a:bodyPr/>
        <a:lstStyle/>
        <a:p>
          <a:pPr>
            <a:defRPr lang="ja-JP"/>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2020/3/26</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19</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82</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83</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84</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20</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28</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74</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75</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76</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78</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79</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81</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42078" y="308816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1742078" y="491689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264761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9" name="テキスト プレースホルダー 6"/>
          <p:cNvSpPr>
            <a:spLocks noGrp="1"/>
          </p:cNvSpPr>
          <p:nvPr>
            <p:ph type="body" sz="quarter" idx="29" hasCustomPrompt="1"/>
          </p:nvPr>
        </p:nvSpPr>
        <p:spPr>
          <a:xfrm>
            <a:off x="264761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0" name="円/楕円 9"/>
          <p:cNvSpPr/>
          <p:nvPr userDrawn="1"/>
        </p:nvSpPr>
        <p:spPr>
          <a:xfrm>
            <a:off x="1742078" y="674562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264761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2" name="円/楕円 11"/>
          <p:cNvSpPr/>
          <p:nvPr userDrawn="1"/>
        </p:nvSpPr>
        <p:spPr>
          <a:xfrm>
            <a:off x="1742078" y="857434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264761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err="1" smtClean="0"/>
              <a:t>Kelompok</a:t>
            </a:r>
            <a:endParaRPr kumimoji="1" lang="ja-JP" altLang="en-US" dirty="0"/>
          </a:p>
        </p:txBody>
      </p:sp>
      <p:sp>
        <p:nvSpPr>
          <p:cNvPr id="26" name="円/楕円 6"/>
          <p:cNvSpPr/>
          <p:nvPr userDrawn="1"/>
        </p:nvSpPr>
        <p:spPr>
          <a:xfrm>
            <a:off x="9838328" y="3088165"/>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en-US" altLang="ja-JP" dirty="0"/>
          </a:p>
        </p:txBody>
      </p:sp>
      <p:sp>
        <p:nvSpPr>
          <p:cNvPr id="27" name="テキスト プレースホルダー 6"/>
          <p:cNvSpPr>
            <a:spLocks noGrp="1"/>
          </p:cNvSpPr>
          <p:nvPr>
            <p:ph type="body" sz="quarter" idx="36" hasCustomPrompt="1"/>
          </p:nvPr>
        </p:nvSpPr>
        <p:spPr>
          <a:xfrm>
            <a:off x="1074386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28" name="円/楕円 9"/>
          <p:cNvSpPr/>
          <p:nvPr userDrawn="1"/>
        </p:nvSpPr>
        <p:spPr>
          <a:xfrm>
            <a:off x="9838328" y="4916893"/>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29" name="テキスト プレースホルダー 6"/>
          <p:cNvSpPr>
            <a:spLocks noGrp="1"/>
          </p:cNvSpPr>
          <p:nvPr>
            <p:ph type="body" sz="quarter" idx="37" hasCustomPrompt="1"/>
          </p:nvPr>
        </p:nvSpPr>
        <p:spPr>
          <a:xfrm>
            <a:off x="1074386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0" name="円/楕円 11"/>
          <p:cNvSpPr/>
          <p:nvPr userDrawn="1"/>
        </p:nvSpPr>
        <p:spPr>
          <a:xfrm>
            <a:off x="9838328" y="674562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en-US" altLang="ja-JP" dirty="0"/>
          </a:p>
        </p:txBody>
      </p:sp>
      <p:sp>
        <p:nvSpPr>
          <p:cNvPr id="31" name="テキスト プレースホルダー 6"/>
          <p:cNvSpPr>
            <a:spLocks noGrp="1"/>
          </p:cNvSpPr>
          <p:nvPr>
            <p:ph type="body" sz="quarter" idx="38" hasCustomPrompt="1"/>
          </p:nvPr>
        </p:nvSpPr>
        <p:spPr>
          <a:xfrm>
            <a:off x="1074386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2" name="円/楕円 13"/>
          <p:cNvSpPr/>
          <p:nvPr userDrawn="1"/>
        </p:nvSpPr>
        <p:spPr>
          <a:xfrm>
            <a:off x="9838328" y="857434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8</a:t>
            </a:r>
            <a:endParaRPr kumimoji="1" lang="ja-JP" altLang="en-US" dirty="0"/>
          </a:p>
        </p:txBody>
      </p:sp>
      <p:sp>
        <p:nvSpPr>
          <p:cNvPr id="33" name="テキスト プレースホルダー 6"/>
          <p:cNvSpPr>
            <a:spLocks noGrp="1"/>
          </p:cNvSpPr>
          <p:nvPr>
            <p:ph type="body" sz="quarter" idx="39" hasCustomPrompt="1"/>
          </p:nvPr>
        </p:nvSpPr>
        <p:spPr>
          <a:xfrm>
            <a:off x="1074386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4" name="Text Placeholder 33"/>
          <p:cNvSpPr>
            <a:spLocks noGrp="1"/>
          </p:cNvSpPr>
          <p:nvPr>
            <p:ph type="body" sz="quarter" idx="40" hasCustomPrompt="1"/>
          </p:nvPr>
        </p:nvSpPr>
        <p:spPr>
          <a:xfrm>
            <a:off x="2708570" y="3429570"/>
            <a:ext cx="6000750" cy="582612"/>
          </a:xfrm>
        </p:spPr>
        <p:txBody>
          <a:bodyPr/>
          <a:lstStyle>
            <a:lvl1pPr>
              <a:defRPr/>
            </a:lvl1pPr>
          </a:lstStyle>
          <a:p>
            <a:pPr lvl="0"/>
            <a:r>
              <a:rPr lang="en-US" dirty="0" smtClean="0"/>
              <a:t>NPM</a:t>
            </a:r>
            <a:endParaRPr lang="en-US" dirty="0"/>
          </a:p>
        </p:txBody>
      </p:sp>
      <p:sp>
        <p:nvSpPr>
          <p:cNvPr id="35" name="Text Placeholder 33"/>
          <p:cNvSpPr>
            <a:spLocks noGrp="1"/>
          </p:cNvSpPr>
          <p:nvPr>
            <p:ph type="body" sz="quarter" idx="41" hasCustomPrompt="1"/>
          </p:nvPr>
        </p:nvSpPr>
        <p:spPr>
          <a:xfrm>
            <a:off x="2708570" y="5296398"/>
            <a:ext cx="6000750" cy="582612"/>
          </a:xfrm>
        </p:spPr>
        <p:txBody>
          <a:bodyPr/>
          <a:lstStyle>
            <a:lvl1pPr>
              <a:defRPr/>
            </a:lvl1pPr>
          </a:lstStyle>
          <a:p>
            <a:pPr lvl="0"/>
            <a:r>
              <a:rPr lang="en-US" dirty="0" smtClean="0"/>
              <a:t>NPM</a:t>
            </a:r>
            <a:endParaRPr lang="en-US" dirty="0"/>
          </a:p>
        </p:txBody>
      </p:sp>
      <p:sp>
        <p:nvSpPr>
          <p:cNvPr id="36" name="Text Placeholder 33"/>
          <p:cNvSpPr>
            <a:spLocks noGrp="1"/>
          </p:cNvSpPr>
          <p:nvPr>
            <p:ph type="body" sz="quarter" idx="42" hasCustomPrompt="1"/>
          </p:nvPr>
        </p:nvSpPr>
        <p:spPr>
          <a:xfrm>
            <a:off x="2708570" y="7127334"/>
            <a:ext cx="6000750" cy="582612"/>
          </a:xfrm>
        </p:spPr>
        <p:txBody>
          <a:bodyPr/>
          <a:lstStyle>
            <a:lvl1pPr>
              <a:defRPr/>
            </a:lvl1pPr>
          </a:lstStyle>
          <a:p>
            <a:pPr lvl="0"/>
            <a:r>
              <a:rPr lang="en-US" dirty="0" smtClean="0"/>
              <a:t>NPM</a:t>
            </a:r>
            <a:endParaRPr lang="en-US" dirty="0"/>
          </a:p>
        </p:txBody>
      </p:sp>
      <p:sp>
        <p:nvSpPr>
          <p:cNvPr id="37" name="Text Placeholder 33"/>
          <p:cNvSpPr>
            <a:spLocks noGrp="1"/>
          </p:cNvSpPr>
          <p:nvPr>
            <p:ph type="body" sz="quarter" idx="43" hasCustomPrompt="1"/>
          </p:nvPr>
        </p:nvSpPr>
        <p:spPr>
          <a:xfrm>
            <a:off x="2708570" y="8917962"/>
            <a:ext cx="6000750" cy="582612"/>
          </a:xfrm>
        </p:spPr>
        <p:txBody>
          <a:bodyPr/>
          <a:lstStyle>
            <a:lvl1pPr>
              <a:defRPr/>
            </a:lvl1pPr>
          </a:lstStyle>
          <a:p>
            <a:pPr lvl="0"/>
            <a:r>
              <a:rPr lang="en-US" dirty="0" smtClean="0"/>
              <a:t>NPM</a:t>
            </a:r>
            <a:endParaRPr lang="en-US" dirty="0"/>
          </a:p>
        </p:txBody>
      </p:sp>
      <p:sp>
        <p:nvSpPr>
          <p:cNvPr id="38" name="Text Placeholder 33"/>
          <p:cNvSpPr>
            <a:spLocks noGrp="1"/>
          </p:cNvSpPr>
          <p:nvPr>
            <p:ph type="body" sz="quarter" idx="44" hasCustomPrompt="1"/>
          </p:nvPr>
        </p:nvSpPr>
        <p:spPr>
          <a:xfrm>
            <a:off x="10804480" y="3429570"/>
            <a:ext cx="6000750" cy="582612"/>
          </a:xfrm>
        </p:spPr>
        <p:txBody>
          <a:bodyPr/>
          <a:lstStyle>
            <a:lvl1pPr>
              <a:defRPr/>
            </a:lvl1pPr>
          </a:lstStyle>
          <a:p>
            <a:pPr lvl="0"/>
            <a:r>
              <a:rPr lang="en-US" dirty="0" smtClean="0"/>
              <a:t>NPM</a:t>
            </a:r>
            <a:endParaRPr lang="en-US" dirty="0"/>
          </a:p>
        </p:txBody>
      </p:sp>
      <p:sp>
        <p:nvSpPr>
          <p:cNvPr id="39" name="Text Placeholder 33"/>
          <p:cNvSpPr>
            <a:spLocks noGrp="1"/>
          </p:cNvSpPr>
          <p:nvPr>
            <p:ph type="body" sz="quarter" idx="45" hasCustomPrompt="1"/>
          </p:nvPr>
        </p:nvSpPr>
        <p:spPr>
          <a:xfrm>
            <a:off x="10804480" y="5296398"/>
            <a:ext cx="6000750" cy="582612"/>
          </a:xfrm>
        </p:spPr>
        <p:txBody>
          <a:bodyPr/>
          <a:lstStyle>
            <a:lvl1pPr>
              <a:defRPr/>
            </a:lvl1pPr>
          </a:lstStyle>
          <a:p>
            <a:pPr lvl="0"/>
            <a:r>
              <a:rPr lang="en-US" dirty="0" smtClean="0"/>
              <a:t>NPM</a:t>
            </a:r>
            <a:endParaRPr lang="en-US" dirty="0"/>
          </a:p>
        </p:txBody>
      </p:sp>
      <p:sp>
        <p:nvSpPr>
          <p:cNvPr id="40" name="Text Placeholder 33"/>
          <p:cNvSpPr>
            <a:spLocks noGrp="1"/>
          </p:cNvSpPr>
          <p:nvPr>
            <p:ph type="body" sz="quarter" idx="46" hasCustomPrompt="1"/>
          </p:nvPr>
        </p:nvSpPr>
        <p:spPr>
          <a:xfrm>
            <a:off x="10804480" y="7127334"/>
            <a:ext cx="6000750" cy="582612"/>
          </a:xfrm>
        </p:spPr>
        <p:txBody>
          <a:bodyPr/>
          <a:lstStyle>
            <a:lvl1pPr>
              <a:defRPr/>
            </a:lvl1pPr>
          </a:lstStyle>
          <a:p>
            <a:pPr lvl="0"/>
            <a:r>
              <a:rPr lang="en-US" dirty="0" smtClean="0"/>
              <a:t>NPM</a:t>
            </a:r>
            <a:endParaRPr lang="en-US" dirty="0"/>
          </a:p>
        </p:txBody>
      </p:sp>
      <p:sp>
        <p:nvSpPr>
          <p:cNvPr id="41" name="Text Placeholder 33"/>
          <p:cNvSpPr>
            <a:spLocks noGrp="1"/>
          </p:cNvSpPr>
          <p:nvPr>
            <p:ph type="body" sz="quarter" idx="47" hasCustomPrompt="1"/>
          </p:nvPr>
        </p:nvSpPr>
        <p:spPr>
          <a:xfrm>
            <a:off x="10804480" y="8917962"/>
            <a:ext cx="6000750" cy="582612"/>
          </a:xfrm>
        </p:spPr>
        <p:txBody>
          <a:bodyPr/>
          <a:lstStyle>
            <a:lvl1pPr>
              <a:defRPr/>
            </a:lvl1pPr>
          </a:lstStyle>
          <a:p>
            <a:pPr lvl="0"/>
            <a:r>
              <a:rPr lang="en-US" dirty="0" smtClean="0"/>
              <a:t>NPM</a:t>
            </a:r>
            <a:endParaRPr 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50"/>
                                        <p:tgtEl>
                                          <p:spTgt spid="16"/>
                                        </p:tgtEl>
                                      </p:cBhvr>
                                    </p:animEffect>
                                  </p:childTnLst>
                                </p:cTn>
                              </p:par>
                            </p:childTnLst>
                          </p:cTn>
                        </p:par>
                        <p:par>
                          <p:cTn id="8" fill="hold">
                            <p:stCondLst>
                              <p:cond delay="2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50" fill="hold"/>
                                        <p:tgtEl>
                                          <p:spTgt spid="17"/>
                                        </p:tgtEl>
                                        <p:attrNameLst>
                                          <p:attrName>ppt_x</p:attrName>
                                        </p:attrNameLst>
                                      </p:cBhvr>
                                      <p:tavLst>
                                        <p:tav tm="0">
                                          <p:val>
                                            <p:strVal val="#ppt_x"/>
                                          </p:val>
                                        </p:tav>
                                        <p:tav tm="100000">
                                          <p:val>
                                            <p:strVal val="#ppt_x"/>
                                          </p:val>
                                        </p:tav>
                                      </p:tavLst>
                                    </p:anim>
                                    <p:anim calcmode="lin" valueType="num">
                                      <p:cBhvr additive="base">
                                        <p:cTn id="12" dur="2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250"/>
                                        <p:tgtEl>
                                          <p:spTgt spid="8">
                                            <p:txEl>
                                              <p:pRg st="0" end="0"/>
                                            </p:txEl>
                                          </p:spTgt>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animEffect transition="in" filter="wipe(up)">
                                      <p:cBhvr>
                                        <p:cTn id="25" dur="250"/>
                                        <p:tgtEl>
                                          <p:spTgt spid="34">
                                            <p:txEl>
                                              <p:pRg st="0" end="0"/>
                                            </p:txEl>
                                          </p:spTgt>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50" fill="hold"/>
                                        <p:tgtEl>
                                          <p:spTgt spid="7"/>
                                        </p:tgtEl>
                                        <p:attrNameLst>
                                          <p:attrName>ppt_x</p:attrName>
                                        </p:attrNameLst>
                                      </p:cBhvr>
                                      <p:tavLst>
                                        <p:tav tm="0">
                                          <p:val>
                                            <p:strVal val="#ppt_x"/>
                                          </p:val>
                                        </p:tav>
                                        <p:tav tm="100000">
                                          <p:val>
                                            <p:strVal val="#ppt_x"/>
                                          </p:val>
                                        </p:tav>
                                      </p:tavLst>
                                    </p:anim>
                                    <p:anim calcmode="lin" valueType="num">
                                      <p:cBhvr additive="base">
                                        <p:cTn id="30" dur="25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250"/>
                                        <p:tgtEl>
                                          <p:spTgt spid="9">
                                            <p:txEl>
                                              <p:pRg st="0" end="0"/>
                                            </p:txEl>
                                          </p:spTgt>
                                        </p:tgtEl>
                                      </p:cBhvr>
                                    </p:animEffect>
                                  </p:childTnLst>
                                </p:cTn>
                              </p:par>
                            </p:childTnLst>
                          </p:cTn>
                        </p:par>
                        <p:par>
                          <p:cTn id="35" fill="hold">
                            <p:stCondLst>
                              <p:cond delay="2250"/>
                            </p:stCondLst>
                            <p:childTnLst>
                              <p:par>
                                <p:cTn id="36" presetID="22" presetClass="entr" presetSubtype="1"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up)">
                                      <p:cBhvr>
                                        <p:cTn id="38" dur="250"/>
                                        <p:tgtEl>
                                          <p:spTgt spid="35">
                                            <p:txEl>
                                              <p:pRg st="0" end="0"/>
                                            </p:txEl>
                                          </p:spTgt>
                                        </p:tgtEl>
                                      </p:cBhvr>
                                    </p:animEffect>
                                  </p:childTnLst>
                                </p:cTn>
                              </p:par>
                            </p:childTnLst>
                          </p:cTn>
                        </p:par>
                        <p:par>
                          <p:cTn id="39" fill="hold">
                            <p:stCondLst>
                              <p:cond delay="2500"/>
                            </p:stCondLst>
                            <p:childTnLst>
                              <p:par>
                                <p:cTn id="40" presetID="2" presetClass="entr" presetSubtype="1" decel="10000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250" fill="hold"/>
                                        <p:tgtEl>
                                          <p:spTgt spid="10"/>
                                        </p:tgtEl>
                                        <p:attrNameLst>
                                          <p:attrName>ppt_x</p:attrName>
                                        </p:attrNameLst>
                                      </p:cBhvr>
                                      <p:tavLst>
                                        <p:tav tm="0">
                                          <p:val>
                                            <p:strVal val="#ppt_x"/>
                                          </p:val>
                                        </p:tav>
                                        <p:tav tm="100000">
                                          <p:val>
                                            <p:strVal val="#ppt_x"/>
                                          </p:val>
                                        </p:tav>
                                      </p:tavLst>
                                    </p:anim>
                                    <p:anim calcmode="lin" valueType="num">
                                      <p:cBhvr additive="base">
                                        <p:cTn id="43" dur="250" fill="hold"/>
                                        <p:tgtEl>
                                          <p:spTgt spid="10"/>
                                        </p:tgtEl>
                                        <p:attrNameLst>
                                          <p:attrName>ppt_y</p:attrName>
                                        </p:attrNameLst>
                                      </p:cBhvr>
                                      <p:tavLst>
                                        <p:tav tm="0">
                                          <p:val>
                                            <p:strVal val="0-#ppt_h/2"/>
                                          </p:val>
                                        </p:tav>
                                        <p:tav tm="100000">
                                          <p:val>
                                            <p:strVal val="#ppt_y"/>
                                          </p:val>
                                        </p:tav>
                                      </p:tavLst>
                                    </p:anim>
                                  </p:childTnLst>
                                </p:cTn>
                              </p:par>
                            </p:childTnLst>
                          </p:cTn>
                        </p:par>
                        <p:par>
                          <p:cTn id="44" fill="hold">
                            <p:stCondLst>
                              <p:cond delay="2750"/>
                            </p:stCondLst>
                            <p:childTnLst>
                              <p:par>
                                <p:cTn id="45" presetID="22" presetClass="entr" presetSubtype="8" fill="hold" grpId="0"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250"/>
                                        <p:tgtEl>
                                          <p:spTgt spid="11">
                                            <p:txEl>
                                              <p:pRg st="0" end="0"/>
                                            </p:txEl>
                                          </p:spTgt>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up)">
                                      <p:cBhvr>
                                        <p:cTn id="51" dur="250"/>
                                        <p:tgtEl>
                                          <p:spTgt spid="36">
                                            <p:txEl>
                                              <p:pRg st="0" end="0"/>
                                            </p:txEl>
                                          </p:spTgt>
                                        </p:tgtEl>
                                      </p:cBhvr>
                                    </p:animEffect>
                                  </p:childTnLst>
                                </p:cTn>
                              </p:par>
                            </p:childTnLst>
                          </p:cTn>
                        </p:par>
                        <p:par>
                          <p:cTn id="52" fill="hold">
                            <p:stCondLst>
                              <p:cond delay="3250"/>
                            </p:stCondLst>
                            <p:childTnLst>
                              <p:par>
                                <p:cTn id="53" presetID="2" presetClass="entr" presetSubtype="1"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250"/>
                                        <p:tgtEl>
                                          <p:spTgt spid="13">
                                            <p:txEl>
                                              <p:pRg st="0" end="0"/>
                                            </p:txEl>
                                          </p:spTgt>
                                        </p:tgtEl>
                                      </p:cBhvr>
                                    </p:animEffect>
                                  </p:childTnLst>
                                </p:cTn>
                              </p:par>
                            </p:childTnLst>
                          </p:cTn>
                        </p:par>
                        <p:par>
                          <p:cTn id="61" fill="hold">
                            <p:stCondLst>
                              <p:cond delay="3750"/>
                            </p:stCondLst>
                            <p:childTnLst>
                              <p:par>
                                <p:cTn id="62" presetID="22" presetClass="entr" presetSubtype="1" fill="hold" grpId="0" nodeType="afterEffect">
                                  <p:stCondLst>
                                    <p:cond delay="0"/>
                                  </p:stCondLst>
                                  <p:childTnLst>
                                    <p:set>
                                      <p:cBhvr>
                                        <p:cTn id="63" dur="1" fill="hold">
                                          <p:stCondLst>
                                            <p:cond delay="0"/>
                                          </p:stCondLst>
                                        </p:cTn>
                                        <p:tgtEl>
                                          <p:spTgt spid="37">
                                            <p:txEl>
                                              <p:pRg st="0" end="0"/>
                                            </p:txEl>
                                          </p:spTgt>
                                        </p:tgtEl>
                                        <p:attrNameLst>
                                          <p:attrName>style.visibility</p:attrName>
                                        </p:attrNameLst>
                                      </p:cBhvr>
                                      <p:to>
                                        <p:strVal val="visible"/>
                                      </p:to>
                                    </p:set>
                                    <p:animEffect transition="in" filter="wipe(up)">
                                      <p:cBhvr>
                                        <p:cTn id="64" dur="250"/>
                                        <p:tgtEl>
                                          <p:spTgt spid="37">
                                            <p:txEl>
                                              <p:pRg st="0" end="0"/>
                                            </p:txEl>
                                          </p:spTgt>
                                        </p:tgtEl>
                                      </p:cBhvr>
                                    </p:animEffect>
                                  </p:childTnLst>
                                </p:cTn>
                              </p:par>
                            </p:childTnLst>
                          </p:cTn>
                        </p:par>
                        <p:par>
                          <p:cTn id="65" fill="hold">
                            <p:stCondLst>
                              <p:cond delay="4000"/>
                            </p:stCondLst>
                            <p:childTnLst>
                              <p:par>
                                <p:cTn id="66" presetID="2" presetClass="entr" presetSubtype="1" decel="10000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250" fill="hold"/>
                                        <p:tgtEl>
                                          <p:spTgt spid="26"/>
                                        </p:tgtEl>
                                        <p:attrNameLst>
                                          <p:attrName>ppt_x</p:attrName>
                                        </p:attrNameLst>
                                      </p:cBhvr>
                                      <p:tavLst>
                                        <p:tav tm="0">
                                          <p:val>
                                            <p:strVal val="#ppt_x"/>
                                          </p:val>
                                        </p:tav>
                                        <p:tav tm="100000">
                                          <p:val>
                                            <p:strVal val="#ppt_x"/>
                                          </p:val>
                                        </p:tav>
                                      </p:tavLst>
                                    </p:anim>
                                    <p:anim calcmode="lin" valueType="num">
                                      <p:cBhvr additive="base">
                                        <p:cTn id="69" dur="250" fill="hold"/>
                                        <p:tgtEl>
                                          <p:spTgt spid="26"/>
                                        </p:tgtEl>
                                        <p:attrNameLst>
                                          <p:attrName>ppt_y</p:attrName>
                                        </p:attrNameLst>
                                      </p:cBhvr>
                                      <p:tavLst>
                                        <p:tav tm="0">
                                          <p:val>
                                            <p:strVal val="0-#ppt_h/2"/>
                                          </p:val>
                                        </p:tav>
                                        <p:tav tm="100000">
                                          <p:val>
                                            <p:strVal val="#ppt_y"/>
                                          </p:val>
                                        </p:tav>
                                      </p:tavLst>
                                    </p:anim>
                                  </p:childTnLst>
                                </p:cTn>
                              </p:par>
                            </p:childTnLst>
                          </p:cTn>
                        </p:par>
                        <p:par>
                          <p:cTn id="70" fill="hold">
                            <p:stCondLst>
                              <p:cond delay="4250"/>
                            </p:stCondLst>
                            <p:childTnLst>
                              <p:par>
                                <p:cTn id="71" presetID="22" presetClass="entr" presetSubtype="8" fill="hold" grpId="0" nodeType="afterEffect">
                                  <p:stCondLst>
                                    <p:cond delay="0"/>
                                  </p:stCondLst>
                                  <p:childTnLst>
                                    <p:set>
                                      <p:cBhvr>
                                        <p:cTn id="72" dur="1" fill="hold">
                                          <p:stCondLst>
                                            <p:cond delay="0"/>
                                          </p:stCondLst>
                                        </p:cTn>
                                        <p:tgtEl>
                                          <p:spTgt spid="27">
                                            <p:txEl>
                                              <p:pRg st="0" end="0"/>
                                            </p:txEl>
                                          </p:spTgt>
                                        </p:tgtEl>
                                        <p:attrNameLst>
                                          <p:attrName>style.visibility</p:attrName>
                                        </p:attrNameLst>
                                      </p:cBhvr>
                                      <p:to>
                                        <p:strVal val="visible"/>
                                      </p:to>
                                    </p:set>
                                    <p:animEffect transition="in" filter="wipe(left)">
                                      <p:cBhvr>
                                        <p:cTn id="73" dur="250"/>
                                        <p:tgtEl>
                                          <p:spTgt spid="27">
                                            <p:txEl>
                                              <p:pRg st="0" end="0"/>
                                            </p:txEl>
                                          </p:spTgt>
                                        </p:tgtEl>
                                      </p:cBhvr>
                                    </p:animEffect>
                                  </p:childTnLst>
                                </p:cTn>
                              </p:par>
                            </p:childTnLst>
                          </p:cTn>
                        </p:par>
                        <p:par>
                          <p:cTn id="74" fill="hold">
                            <p:stCondLst>
                              <p:cond delay="4500"/>
                            </p:stCondLst>
                            <p:childTnLst>
                              <p:par>
                                <p:cTn id="75" presetID="22" presetClass="entr" presetSubtype="1" fill="hold" grpId="0" nodeType="afterEffect">
                                  <p:stCondLst>
                                    <p:cond delay="0"/>
                                  </p:stCondLst>
                                  <p:childTnLst>
                                    <p:set>
                                      <p:cBhvr>
                                        <p:cTn id="76" dur="1" fill="hold">
                                          <p:stCondLst>
                                            <p:cond delay="0"/>
                                          </p:stCondLst>
                                        </p:cTn>
                                        <p:tgtEl>
                                          <p:spTgt spid="38">
                                            <p:txEl>
                                              <p:pRg st="0" end="0"/>
                                            </p:txEl>
                                          </p:spTgt>
                                        </p:tgtEl>
                                        <p:attrNameLst>
                                          <p:attrName>style.visibility</p:attrName>
                                        </p:attrNameLst>
                                      </p:cBhvr>
                                      <p:to>
                                        <p:strVal val="visible"/>
                                      </p:to>
                                    </p:set>
                                    <p:animEffect transition="in" filter="wipe(up)">
                                      <p:cBhvr>
                                        <p:cTn id="77" dur="500"/>
                                        <p:tgtEl>
                                          <p:spTgt spid="38">
                                            <p:txEl>
                                              <p:pRg st="0" end="0"/>
                                            </p:txEl>
                                          </p:spTgt>
                                        </p:tgtEl>
                                      </p:cBhvr>
                                    </p:animEffect>
                                  </p:childTnLst>
                                </p:cTn>
                              </p:par>
                            </p:childTnLst>
                          </p:cTn>
                        </p:par>
                        <p:par>
                          <p:cTn id="78" fill="hold">
                            <p:stCondLst>
                              <p:cond delay="5000"/>
                            </p:stCondLst>
                            <p:childTnLst>
                              <p:par>
                                <p:cTn id="79" presetID="2" presetClass="entr" presetSubtype="1" decel="10000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250" fill="hold"/>
                                        <p:tgtEl>
                                          <p:spTgt spid="28"/>
                                        </p:tgtEl>
                                        <p:attrNameLst>
                                          <p:attrName>ppt_x</p:attrName>
                                        </p:attrNameLst>
                                      </p:cBhvr>
                                      <p:tavLst>
                                        <p:tav tm="0">
                                          <p:val>
                                            <p:strVal val="#ppt_x"/>
                                          </p:val>
                                        </p:tav>
                                        <p:tav tm="100000">
                                          <p:val>
                                            <p:strVal val="#ppt_x"/>
                                          </p:val>
                                        </p:tav>
                                      </p:tavLst>
                                    </p:anim>
                                    <p:anim calcmode="lin" valueType="num">
                                      <p:cBhvr additive="base">
                                        <p:cTn id="82" dur="250" fill="hold"/>
                                        <p:tgtEl>
                                          <p:spTgt spid="28"/>
                                        </p:tgtEl>
                                        <p:attrNameLst>
                                          <p:attrName>ppt_y</p:attrName>
                                        </p:attrNameLst>
                                      </p:cBhvr>
                                      <p:tavLst>
                                        <p:tav tm="0">
                                          <p:val>
                                            <p:strVal val="0-#ppt_h/2"/>
                                          </p:val>
                                        </p:tav>
                                        <p:tav tm="100000">
                                          <p:val>
                                            <p:strVal val="#ppt_y"/>
                                          </p:val>
                                        </p:tav>
                                      </p:tavLst>
                                    </p:anim>
                                  </p:childTnLst>
                                </p:cTn>
                              </p:par>
                            </p:childTnLst>
                          </p:cTn>
                        </p:par>
                        <p:par>
                          <p:cTn id="83" fill="hold">
                            <p:stCondLst>
                              <p:cond delay="5250"/>
                            </p:stCondLst>
                            <p:childTnLst>
                              <p:par>
                                <p:cTn id="84" presetID="22" presetClass="entr" presetSubtype="8" fill="hold" grpId="0" nodeType="after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left)">
                                      <p:cBhvr>
                                        <p:cTn id="86" dur="250"/>
                                        <p:tgtEl>
                                          <p:spTgt spid="29">
                                            <p:txEl>
                                              <p:pRg st="0" end="0"/>
                                            </p:txEl>
                                          </p:spTgt>
                                        </p:tgtEl>
                                      </p:cBhvr>
                                    </p:animEffect>
                                  </p:childTnLst>
                                </p:cTn>
                              </p:par>
                            </p:childTnLst>
                          </p:cTn>
                        </p:par>
                        <p:par>
                          <p:cTn id="87" fill="hold">
                            <p:stCondLst>
                              <p:cond delay="5500"/>
                            </p:stCondLst>
                            <p:childTnLst>
                              <p:par>
                                <p:cTn id="88" presetID="22" presetClass="entr" presetSubtype="1" fill="hold" grpId="0" nodeType="afterEffect">
                                  <p:stCondLst>
                                    <p:cond delay="0"/>
                                  </p:stCondLst>
                                  <p:childTnLst>
                                    <p:set>
                                      <p:cBhvr>
                                        <p:cTn id="89" dur="1" fill="hold">
                                          <p:stCondLst>
                                            <p:cond delay="0"/>
                                          </p:stCondLst>
                                        </p:cTn>
                                        <p:tgtEl>
                                          <p:spTgt spid="39">
                                            <p:txEl>
                                              <p:pRg st="0" end="0"/>
                                            </p:txEl>
                                          </p:spTgt>
                                        </p:tgtEl>
                                        <p:attrNameLst>
                                          <p:attrName>style.visibility</p:attrName>
                                        </p:attrNameLst>
                                      </p:cBhvr>
                                      <p:to>
                                        <p:strVal val="visible"/>
                                      </p:to>
                                    </p:set>
                                    <p:animEffect transition="in" filter="wipe(up)">
                                      <p:cBhvr>
                                        <p:cTn id="90" dur="500"/>
                                        <p:tgtEl>
                                          <p:spTgt spid="39">
                                            <p:txEl>
                                              <p:pRg st="0" end="0"/>
                                            </p:txEl>
                                          </p:spTgt>
                                        </p:tgtEl>
                                      </p:cBhvr>
                                    </p:animEffect>
                                  </p:childTnLst>
                                </p:cTn>
                              </p:par>
                            </p:childTnLst>
                          </p:cTn>
                        </p:par>
                        <p:par>
                          <p:cTn id="91" fill="hold">
                            <p:stCondLst>
                              <p:cond delay="6000"/>
                            </p:stCondLst>
                            <p:childTnLst>
                              <p:par>
                                <p:cTn id="92" presetID="2" presetClass="entr" presetSubtype="1" decel="10000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250" fill="hold"/>
                                        <p:tgtEl>
                                          <p:spTgt spid="30"/>
                                        </p:tgtEl>
                                        <p:attrNameLst>
                                          <p:attrName>ppt_x</p:attrName>
                                        </p:attrNameLst>
                                      </p:cBhvr>
                                      <p:tavLst>
                                        <p:tav tm="0">
                                          <p:val>
                                            <p:strVal val="#ppt_x"/>
                                          </p:val>
                                        </p:tav>
                                        <p:tav tm="100000">
                                          <p:val>
                                            <p:strVal val="#ppt_x"/>
                                          </p:val>
                                        </p:tav>
                                      </p:tavLst>
                                    </p:anim>
                                    <p:anim calcmode="lin" valueType="num">
                                      <p:cBhvr additive="base">
                                        <p:cTn id="95" dur="250" fill="hold"/>
                                        <p:tgtEl>
                                          <p:spTgt spid="30"/>
                                        </p:tgtEl>
                                        <p:attrNameLst>
                                          <p:attrName>ppt_y</p:attrName>
                                        </p:attrNameLst>
                                      </p:cBhvr>
                                      <p:tavLst>
                                        <p:tav tm="0">
                                          <p:val>
                                            <p:strVal val="0-#ppt_h/2"/>
                                          </p:val>
                                        </p:tav>
                                        <p:tav tm="100000">
                                          <p:val>
                                            <p:strVal val="#ppt_y"/>
                                          </p:val>
                                        </p:tav>
                                      </p:tavLst>
                                    </p:anim>
                                  </p:childTnLst>
                                </p:cTn>
                              </p:par>
                            </p:childTnLst>
                          </p:cTn>
                        </p:par>
                        <p:par>
                          <p:cTn id="96" fill="hold">
                            <p:stCondLst>
                              <p:cond delay="6250"/>
                            </p:stCondLst>
                            <p:childTnLst>
                              <p:par>
                                <p:cTn id="97" presetID="22" presetClass="entr" presetSubtype="8"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wipe(left)">
                                      <p:cBhvr>
                                        <p:cTn id="99" dur="250"/>
                                        <p:tgtEl>
                                          <p:spTgt spid="31">
                                            <p:txEl>
                                              <p:pRg st="0" end="0"/>
                                            </p:txEl>
                                          </p:spTgt>
                                        </p:tgtEl>
                                      </p:cBhvr>
                                    </p:animEffect>
                                  </p:childTnLst>
                                </p:cTn>
                              </p:par>
                            </p:childTnLst>
                          </p:cTn>
                        </p:par>
                        <p:par>
                          <p:cTn id="100" fill="hold">
                            <p:stCondLst>
                              <p:cond delay="6500"/>
                            </p:stCondLst>
                            <p:childTnLst>
                              <p:par>
                                <p:cTn id="101" presetID="22" presetClass="entr" presetSubtype="1" fill="hold" grpId="0" nodeType="after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Effect transition="in" filter="wipe(up)">
                                      <p:cBhvr>
                                        <p:cTn id="103" dur="250"/>
                                        <p:tgtEl>
                                          <p:spTgt spid="40">
                                            <p:txEl>
                                              <p:pRg st="0" end="0"/>
                                            </p:txEl>
                                          </p:spTgt>
                                        </p:tgtEl>
                                      </p:cBhvr>
                                    </p:animEffect>
                                  </p:childTnLst>
                                </p:cTn>
                              </p:par>
                            </p:childTnLst>
                          </p:cTn>
                        </p:par>
                        <p:par>
                          <p:cTn id="104" fill="hold">
                            <p:stCondLst>
                              <p:cond delay="6750"/>
                            </p:stCondLst>
                            <p:childTnLst>
                              <p:par>
                                <p:cTn id="105" presetID="2" presetClass="entr" presetSubtype="1" decel="10000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0-#ppt_h/2"/>
                                          </p:val>
                                        </p:tav>
                                        <p:tav tm="100000">
                                          <p:val>
                                            <p:strVal val="#ppt_y"/>
                                          </p:val>
                                        </p:tav>
                                      </p:tavLst>
                                    </p:anim>
                                  </p:childTnLst>
                                </p:cTn>
                              </p:par>
                            </p:childTnLst>
                          </p:cTn>
                        </p:par>
                        <p:par>
                          <p:cTn id="109" fill="hold">
                            <p:stCondLst>
                              <p:cond delay="7000"/>
                            </p:stCondLst>
                            <p:childTnLst>
                              <p:par>
                                <p:cTn id="110" presetID="22" presetClass="entr" presetSubtype="8" fill="hold" grpId="0" nodeType="afterEffect">
                                  <p:stCondLst>
                                    <p:cond delay="0"/>
                                  </p:stCondLst>
                                  <p:childTnLst>
                                    <p:set>
                                      <p:cBhvr>
                                        <p:cTn id="111" dur="1" fill="hold">
                                          <p:stCondLst>
                                            <p:cond delay="0"/>
                                          </p:stCondLst>
                                        </p:cTn>
                                        <p:tgtEl>
                                          <p:spTgt spid="33">
                                            <p:txEl>
                                              <p:pRg st="0" end="0"/>
                                            </p:txEl>
                                          </p:spTgt>
                                        </p:tgtEl>
                                        <p:attrNameLst>
                                          <p:attrName>style.visibility</p:attrName>
                                        </p:attrNameLst>
                                      </p:cBhvr>
                                      <p:to>
                                        <p:strVal val="visible"/>
                                      </p:to>
                                    </p:set>
                                    <p:animEffect transition="in" filter="wipe(left)">
                                      <p:cBhvr>
                                        <p:cTn id="112" dur="250"/>
                                        <p:tgtEl>
                                          <p:spTgt spid="33">
                                            <p:txEl>
                                              <p:pRg st="0" end="0"/>
                                            </p:txEl>
                                          </p:spTgt>
                                        </p:tgtEl>
                                      </p:cBhvr>
                                    </p:animEffect>
                                  </p:childTnLst>
                                </p:cTn>
                              </p:par>
                            </p:childTnLst>
                          </p:cTn>
                        </p:par>
                        <p:par>
                          <p:cTn id="113" fill="hold">
                            <p:stCondLst>
                              <p:cond delay="7250"/>
                            </p:stCondLst>
                            <p:childTnLst>
                              <p:par>
                                <p:cTn id="114" presetID="22" presetClass="entr" presetSubtype="1" fill="hold" grpId="0" nodeType="after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wipe(up)">
                                      <p:cBhvr>
                                        <p:cTn id="116" dur="25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25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5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6" grpId="0" animBg="1"/>
      <p:bldP spid="17" grpId="0"/>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25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0"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25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250"/>
                        <p:tgtEl>
                          <p:spTgt spid="33"/>
                        </p:tgtEl>
                      </p:cBhvr>
                    </p:animEffect>
                  </p:childTnLst>
                </p:cTn>
              </p:par>
            </p:tnLst>
          </p:tmpl>
        </p:tmplLst>
      </p:bldP>
      <p:bldP spid="34" grpId="0" build="p">
        <p:tmplLst>
          <p:tmpl lvl="1">
            <p:tnLst>
              <p:par>
                <p:cTn presetID="22" presetClass="entr" presetSubtype="1"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up)">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250"/>
                        <p:tgtEl>
                          <p:spTgt spid="36"/>
                        </p:tgtEl>
                      </p:cBhvr>
                    </p:animEffect>
                  </p:childTnLst>
                </p:cTn>
              </p:par>
            </p:tnLst>
          </p:tmpl>
        </p:tmplLst>
      </p:bldP>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22" presetClass="entr" presetSubtype="1"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up)">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250"/>
                        <p:tgtEl>
                          <p:spTgt spid="40"/>
                        </p:tgtEl>
                      </p:cBhvr>
                    </p:animEffect>
                  </p:childTnLst>
                </p:cTn>
              </p:par>
            </p:tnLst>
          </p:tmpl>
        </p:tmplLst>
      </p:bldP>
      <p:bldP spid="41" grpId="0" build="p">
        <p:tmplLst>
          <p:tmpl lvl="1">
            <p:tnLst>
              <p:par>
                <p:cTn presetID="22" presetClass="entr" presetSubtype="1"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up)">
                      <p:cBhvr>
                        <p:cTn dur="250"/>
                        <p:tgtEl>
                          <p:spTgt spid="41"/>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2.xml"/><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3.xml"/><Relationship Id="rId5" Type="http://schemas.openxmlformats.org/officeDocument/2006/relationships/image" Target="../media/image57.png"/><Relationship Id="rId4" Type="http://schemas.openxmlformats.org/officeDocument/2006/relationships/image" Target="../media/image56.png"/></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2.xml"/><Relationship Id="rId5" Type="http://schemas.openxmlformats.org/officeDocument/2006/relationships/image" Target="../media/image61.png"/><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3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3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7.xml"/><Relationship Id="rId5" Type="http://schemas.openxmlformats.org/officeDocument/2006/relationships/image" Target="../media/image78.png"/><Relationship Id="rId4" Type="http://schemas.openxmlformats.org/officeDocument/2006/relationships/image" Target="../media/image77.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6.xml"/><Relationship Id="rId5" Type="http://schemas.openxmlformats.org/officeDocument/2006/relationships/image" Target="../media/image82.png"/><Relationship Id="rId4" Type="http://schemas.openxmlformats.org/officeDocument/2006/relationships/image" Target="../media/image81.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6.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5.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8" Type="http://schemas.openxmlformats.org/officeDocument/2006/relationships/hyperlink" Target="http://www.typicons.com/" TargetMode="External"/><Relationship Id="rId3" Type="http://schemas.openxmlformats.org/officeDocument/2006/relationships/hyperlink" Target="http://dotcolon.net/font/route159/" TargetMode="External"/><Relationship Id="rId7" Type="http://schemas.openxmlformats.org/officeDocument/2006/relationships/hyperlink" Target="http://www.flaticon.com/packs/typicons" TargetMode="External"/><Relationship Id="rId2" Type="http://schemas.openxmlformats.org/officeDocument/2006/relationships/hyperlink" Target="http://thepopp.com/" TargetMode="External"/><Relationship Id="rId1" Type="http://schemas.openxmlformats.org/officeDocument/2006/relationships/slideLayout" Target="../slideLayouts/slideLayout71.xml"/><Relationship Id="rId6" Type="http://schemas.openxmlformats.org/officeDocument/2006/relationships/hyperlink" Target="http://fontawesome.io/" TargetMode="External"/><Relationship Id="rId5" Type="http://schemas.openxmlformats.org/officeDocument/2006/relationships/hyperlink" Target="http://www.flaticon.com/packs/font-awesome" TargetMode="External"/><Relationship Id="rId4" Type="http://schemas.openxmlformats.org/officeDocument/2006/relationships/hyperlink" Target="https://www.google.com/fonts/specimen/Open+Sa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a:t>VEGA</a:t>
            </a:r>
            <a:endParaRPr kumimoji="1" lang="ja-JP" altLang="en-US" dirty="0"/>
          </a:p>
        </p:txBody>
      </p:sp>
      <p:sp>
        <p:nvSpPr>
          <p:cNvPr id="9" name="テキスト プレースホルダー 8"/>
          <p:cNvSpPr>
            <a:spLocks noGrp="1"/>
          </p:cNvSpPr>
          <p:nvPr>
            <p:ph type="body" sz="quarter" idx="10"/>
          </p:nvPr>
        </p:nvSpPr>
        <p:spPr/>
        <p:txBody>
          <a:bodyPr/>
          <a:lstStyle/>
          <a:p>
            <a:r>
              <a:rPr lang="en-US" altLang="ja-JP" dirty="0"/>
              <a:t>POWERPOINT TEMPLATE</a:t>
            </a:r>
            <a:endParaRPr kumimoji="1" lang="ja-JP" altLang="en-US" dirty="0"/>
          </a:p>
        </p:txBody>
      </p:sp>
      <p:sp>
        <p:nvSpPr>
          <p:cNvPr id="8" name="サブタイトル 7"/>
          <p:cNvSpPr>
            <a:spLocks noGrp="1"/>
          </p:cNvSpPr>
          <p:nvPr>
            <p:ph type="subTitle" idx="1"/>
          </p:nvPr>
        </p:nvSpPr>
        <p:spPr/>
        <p:txBody>
          <a:bodyPr/>
          <a:lstStyle/>
          <a:p>
            <a:r>
              <a:rPr kumimoji="1" lang="en-US" altLang="ja-JP" dirty="0"/>
              <a:t>Jun Akizaki</a:t>
            </a:r>
            <a:br>
              <a:rPr kumimoji="1" lang="en-US" altLang="ja-JP" dirty="0"/>
            </a:br>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11</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13</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14</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Where We Are </a:t>
            </a:r>
            <a:r>
              <a:rPr lang="en-US" altLang="ja-JP" dirty="0">
                <a:solidFill>
                  <a:schemeClr val="accent1"/>
                </a:solidFill>
                <a:latin typeface="Route 159 Bold" pitchFamily="50" charset="0"/>
              </a:rPr>
              <a:t>Going</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15</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3 columns</a:t>
            </a:r>
            <a:endParaRPr lang="ja-JP" altLang="en-US" dirty="0"/>
          </a:p>
          <a:p>
            <a:endParaRPr kumimoji="1" lang="ja-JP" altLang="en-US" dirty="0"/>
          </a:p>
        </p:txBody>
      </p:sp>
      <p:sp>
        <p:nvSpPr>
          <p:cNvPr id="6" name="テキスト プレースホルダー 5"/>
          <p:cNvSpPr>
            <a:spLocks noGrp="1"/>
          </p:cNvSpPr>
          <p:nvPr>
            <p:ph type="body" sz="quarter" idx="15"/>
          </p:nvPr>
        </p:nvSpPr>
        <p:spPr/>
        <p:txBody>
          <a:bodyPr/>
          <a:lstStyle/>
          <a:p>
            <a:r>
              <a:rPr lang="en-US" altLang="ja-JP" dirty="0"/>
              <a:t>Innovation</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Ius pericula consetetur voluptatum an, ad sed aeque causae diceret. In voluptua mandamus pro. Eos quot munere graecis ad. Cum ne nostro neglegentur. Ea choro corrumpit nec. </a:t>
            </a:r>
            <a:r>
              <a:rPr lang="en-US" altLang="ja-JP" b="1" dirty="0">
                <a:solidFill>
                  <a:schemeClr val="accent1"/>
                </a:solidFill>
              </a:rPr>
              <a:t>Et quot suscipit argumentum pri</a:t>
            </a:r>
            <a:r>
              <a:rPr lang="en-US" altLang="ja-JP" dirty="0"/>
              <a:t>, cum debet debitis incorrupte no, ne nominavi nominati mei.</a:t>
            </a:r>
          </a:p>
          <a:p>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a:t>Satisfaction</a:t>
            </a:r>
            <a:endParaRPr lang="ja-JP" altLang="en-US" dirty="0"/>
          </a:p>
        </p:txBody>
      </p:sp>
      <p:sp>
        <p:nvSpPr>
          <p:cNvPr id="8" name="テキスト プレースホルダー 7"/>
          <p:cNvSpPr>
            <a:spLocks noGrp="1"/>
          </p:cNvSpPr>
          <p:nvPr>
            <p:ph type="body" sz="quarter" idx="17"/>
          </p:nvPr>
        </p:nvSpPr>
        <p:spPr/>
        <p:txBody>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lang="ja-JP" altLang="en-US" dirty="0"/>
          </a:p>
          <a:p>
            <a:endParaRPr lang="ja-JP" altLang="en-US" dirty="0"/>
          </a:p>
        </p:txBody>
      </p:sp>
      <p:sp>
        <p:nvSpPr>
          <p:cNvPr id="11" name="テキスト プレースホルダー 10"/>
          <p:cNvSpPr>
            <a:spLocks noGrp="1"/>
          </p:cNvSpPr>
          <p:nvPr>
            <p:ph type="body" sz="quarter" idx="18"/>
          </p:nvPr>
        </p:nvSpPr>
        <p:spPr/>
        <p:txBody>
          <a:bodyPr/>
          <a:lstStyle/>
          <a:p>
            <a:r>
              <a:rPr lang="en-US" altLang="ja-JP" dirty="0"/>
              <a:t>World-leading</a:t>
            </a:r>
            <a:endParaRPr lang="ja-JP" altLang="en-US" dirty="0"/>
          </a:p>
        </p:txBody>
      </p:sp>
      <p:sp>
        <p:nvSpPr>
          <p:cNvPr id="9" name="テキスト プレースホルダー 8"/>
          <p:cNvSpPr>
            <a:spLocks noGrp="1"/>
          </p:cNvSpPr>
          <p:nvPr>
            <p:ph type="body" sz="quarter" idx="19"/>
          </p:nvPr>
        </p:nvSpPr>
        <p:spPr/>
        <p:txBody>
          <a:bodyPr/>
          <a:lstStyle/>
          <a:p>
            <a:r>
              <a:rPr lang="en-US" altLang="ja-JP" dirty="0"/>
              <a:t>Eam ea consetetur complectitur, at sanctus deserunt constituam sed. </a:t>
            </a:r>
            <a:r>
              <a:rPr lang="en-US" altLang="ja-JP" b="1" dirty="0">
                <a:solidFill>
                  <a:schemeClr val="accent2"/>
                </a:solidFill>
              </a:rPr>
              <a:t>Mollis civibus conclusionemque mea ei</a:t>
            </a:r>
            <a:r>
              <a:rPr lang="en-US" altLang="ja-JP" dirty="0"/>
              <a:t>. Usu verterem forensibus in, no veniam civibus commune sed. Wisi scripta vim at, munere delicata philosophia te pro. </a:t>
            </a:r>
          </a:p>
        </p:txBody>
      </p:sp>
    </p:spTree>
    <p:extLst>
      <p:ext uri="{BB962C8B-B14F-4D97-AF65-F5344CB8AC3E}">
        <p14:creationId xmlns:p14="http://schemas.microsoft.com/office/powerpoint/2010/main" val="3407896981"/>
      </p:ext>
    </p:extLst>
  </p:cSld>
  <p:clrMapOvr>
    <a:masterClrMapping/>
  </p:clrMapOvr>
  <p:transition spd="slow" advTm="8307">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16</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Philosophy</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p:txBody>
          <a:bodyPr/>
          <a:lstStyle/>
          <a:p>
            <a:r>
              <a:rPr lang="en-US" altLang="ja-JP" dirty="0"/>
              <a:t>Pro ipsum appareat at. Exerci aliquid ei sit, sea ubique evertitur appellantur ad, duo ut affert euripidis aliquando. Sed nostro verterem id, ex porro tollit malorum has. His eros fugit appareat id, vim probo tibique accommodare ne. At eos quis ullum persius, eum et tempor iisque deserunt.</a:t>
            </a:r>
          </a:p>
          <a:p>
            <a:r>
              <a:rPr lang="en-US" altLang="ja-JP" dirty="0"/>
              <a:t>Erat semper qualisque at nec, reque denique eos ut. </a:t>
            </a:r>
            <a:r>
              <a:rPr lang="en-US" altLang="ja-JP" b="1" dirty="0">
                <a:solidFill>
                  <a:schemeClr val="accent3"/>
                </a:solidFill>
              </a:rPr>
              <a:t>Mollis labores eu usu</a:t>
            </a:r>
            <a:r>
              <a:rPr lang="en-US" altLang="ja-JP" dirty="0"/>
              <a:t>, essent lobortis eam an. Vis ad molestiae repudiandae. At timeam facilis fastidii pro, ut his facer oblique, nec ut ponderum scriptorem. Nostrud sanctus an mea. No pro iuvaret periculis, sea et dicam facilisi.</a:t>
            </a:r>
            <a:endParaRPr kumimoji="1"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Long text only</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17</a:t>
            </a:fld>
            <a:endParaRPr lang="ja-JP" altLang="en-US"/>
          </a:p>
        </p:txBody>
      </p:sp>
    </p:spTree>
    <p:extLst>
      <p:ext uri="{BB962C8B-B14F-4D97-AF65-F5344CB8AC3E}">
        <p14:creationId xmlns:p14="http://schemas.microsoft.com/office/powerpoint/2010/main" val="3325641804"/>
      </p:ext>
    </p:extLst>
  </p:cSld>
  <p:clrMapOvr>
    <a:masterClrMapping/>
  </p:clrMapOvr>
  <p:transition spd="slow" advTm="4073">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2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3" name="Text Placeholder 2"/>
          <p:cNvSpPr>
            <a:spLocks noGrp="1"/>
          </p:cNvSpPr>
          <p:nvPr>
            <p:ph type="body" sz="quarter" idx="28"/>
          </p:nvPr>
        </p:nvSpPr>
        <p:spPr/>
        <p:txBody>
          <a:bodyPr/>
          <a:lstStyle/>
          <a:p>
            <a:r>
              <a:rPr lang="en-US" dirty="0" err="1"/>
              <a:t>Mochamad</a:t>
            </a:r>
            <a:r>
              <a:rPr lang="en-US" dirty="0"/>
              <a:t> </a:t>
            </a:r>
            <a:r>
              <a:rPr lang="en-US" dirty="0" err="1"/>
              <a:t>Taufik</a:t>
            </a:r>
            <a:r>
              <a:rPr lang="en-US" dirty="0"/>
              <a:t> Ali </a:t>
            </a:r>
            <a:r>
              <a:rPr lang="en-US" dirty="0" err="1"/>
              <a:t>Syech</a:t>
            </a:r>
            <a:r>
              <a:rPr lang="en-US" dirty="0"/>
              <a:t> </a:t>
            </a:r>
            <a:r>
              <a:rPr lang="en-US" dirty="0" smtClean="0"/>
              <a:t>Ahmad</a:t>
            </a:r>
            <a:endParaRPr lang="en-US" dirty="0"/>
          </a:p>
        </p:txBody>
      </p:sp>
      <p:sp>
        <p:nvSpPr>
          <p:cNvPr id="4" name="Text Placeholder 3"/>
          <p:cNvSpPr>
            <a:spLocks noGrp="1"/>
          </p:cNvSpPr>
          <p:nvPr>
            <p:ph type="body" sz="quarter" idx="29"/>
          </p:nvPr>
        </p:nvSpPr>
        <p:spPr/>
        <p:txBody>
          <a:bodyPr/>
          <a:lstStyle/>
          <a:p>
            <a:r>
              <a:rPr lang="en-US" dirty="0" smtClean="0"/>
              <a:t>R. </a:t>
            </a:r>
            <a:r>
              <a:rPr lang="en-US" dirty="0"/>
              <a:t>M. </a:t>
            </a:r>
            <a:r>
              <a:rPr lang="en-US" dirty="0" err="1" smtClean="0"/>
              <a:t>Luthfi</a:t>
            </a:r>
            <a:r>
              <a:rPr lang="en-US" dirty="0" smtClean="0"/>
              <a:t> </a:t>
            </a:r>
            <a:r>
              <a:rPr lang="en-US" dirty="0" err="1" smtClean="0"/>
              <a:t>Arbilly</a:t>
            </a:r>
            <a:r>
              <a:rPr lang="en-US" dirty="0" smtClean="0"/>
              <a:t> Ismail </a:t>
            </a:r>
            <a:r>
              <a:rPr lang="en-US" dirty="0" err="1" smtClean="0"/>
              <a:t>Poetra</a:t>
            </a:r>
            <a:endParaRPr lang="en-US" dirty="0"/>
          </a:p>
        </p:txBody>
      </p:sp>
      <p:sp>
        <p:nvSpPr>
          <p:cNvPr id="5" name="Text Placeholder 4"/>
          <p:cNvSpPr>
            <a:spLocks noGrp="1"/>
          </p:cNvSpPr>
          <p:nvPr>
            <p:ph type="body" sz="quarter" idx="31"/>
          </p:nvPr>
        </p:nvSpPr>
        <p:spPr/>
        <p:txBody>
          <a:bodyPr/>
          <a:lstStyle/>
          <a:p>
            <a:r>
              <a:rPr lang="en-US" dirty="0"/>
              <a:t>Akbar </a:t>
            </a:r>
            <a:r>
              <a:rPr lang="en-US" dirty="0" err="1"/>
              <a:t>Maulana</a:t>
            </a:r>
            <a:r>
              <a:rPr lang="en-US" dirty="0"/>
              <a:t> M </a:t>
            </a:r>
            <a:r>
              <a:rPr lang="en-US" dirty="0" err="1"/>
              <a:t>Tarumadoya</a:t>
            </a:r>
            <a:endParaRPr lang="en-US" dirty="0"/>
          </a:p>
        </p:txBody>
      </p:sp>
      <p:sp>
        <p:nvSpPr>
          <p:cNvPr id="6" name="Text Placeholder 5"/>
          <p:cNvSpPr>
            <a:spLocks noGrp="1"/>
          </p:cNvSpPr>
          <p:nvPr>
            <p:ph type="body" sz="quarter" idx="33"/>
          </p:nvPr>
        </p:nvSpPr>
        <p:spPr/>
        <p:txBody>
          <a:bodyPr/>
          <a:lstStyle/>
          <a:p>
            <a:r>
              <a:rPr lang="en-US" dirty="0"/>
              <a:t>Ahmad Rizal </a:t>
            </a:r>
            <a:r>
              <a:rPr lang="en-US" dirty="0" err="1"/>
              <a:t>Imaduddin</a:t>
            </a:r>
            <a:endParaRPr lang="en-US" dirty="0"/>
          </a:p>
        </p:txBody>
      </p:sp>
      <p:sp>
        <p:nvSpPr>
          <p:cNvPr id="7" name="Title 6"/>
          <p:cNvSpPr>
            <a:spLocks noGrp="1"/>
          </p:cNvSpPr>
          <p:nvPr>
            <p:ph type="title"/>
          </p:nvPr>
        </p:nvSpPr>
        <p:spPr/>
        <p:txBody>
          <a:bodyPr/>
          <a:lstStyle/>
          <a:p>
            <a:r>
              <a:rPr lang="en-US" altLang="ja-JP" dirty="0" err="1"/>
              <a:t>Kelompok</a:t>
            </a:r>
            <a:r>
              <a:rPr lang="en-US" altLang="ja-JP" dirty="0"/>
              <a:t> 6: </a:t>
            </a:r>
            <a:r>
              <a:rPr lang="en-US" altLang="ja-JP" dirty="0" err="1"/>
              <a:t>Politik</a:t>
            </a:r>
            <a:r>
              <a:rPr lang="en-US" altLang="ja-JP" dirty="0"/>
              <a:t> </a:t>
            </a:r>
            <a:r>
              <a:rPr lang="en-US" altLang="ja-JP" dirty="0" err="1"/>
              <a:t>Demokrasi</a:t>
            </a:r>
            <a:r>
              <a:rPr lang="en-US" altLang="ja-JP" dirty="0"/>
              <a:t> Pancasila</a:t>
            </a:r>
            <a:endParaRPr lang="en-US" dirty="0"/>
          </a:p>
        </p:txBody>
      </p:sp>
      <p:sp>
        <p:nvSpPr>
          <p:cNvPr id="8" name="Text Placeholder 7"/>
          <p:cNvSpPr>
            <a:spLocks noGrp="1"/>
          </p:cNvSpPr>
          <p:nvPr>
            <p:ph type="body" sz="quarter" idx="36"/>
          </p:nvPr>
        </p:nvSpPr>
        <p:spPr/>
        <p:txBody>
          <a:bodyPr/>
          <a:lstStyle/>
          <a:p>
            <a:r>
              <a:rPr lang="en-US" dirty="0"/>
              <a:t>Isep </a:t>
            </a:r>
            <a:r>
              <a:rPr lang="en-US" dirty="0" err="1"/>
              <a:t>Lutpi</a:t>
            </a:r>
            <a:r>
              <a:rPr lang="en-US" dirty="0"/>
              <a:t> </a:t>
            </a:r>
            <a:r>
              <a:rPr lang="en-US" dirty="0" err="1"/>
              <a:t>Nur</a:t>
            </a:r>
            <a:endParaRPr lang="en-US" dirty="0"/>
          </a:p>
        </p:txBody>
      </p:sp>
      <p:sp>
        <p:nvSpPr>
          <p:cNvPr id="9" name="Text Placeholder 8"/>
          <p:cNvSpPr>
            <a:spLocks noGrp="1"/>
          </p:cNvSpPr>
          <p:nvPr>
            <p:ph type="body" sz="quarter" idx="37"/>
          </p:nvPr>
        </p:nvSpPr>
        <p:spPr/>
        <p:txBody>
          <a:bodyPr/>
          <a:lstStyle/>
          <a:p>
            <a:r>
              <a:rPr lang="en-US" dirty="0" err="1"/>
              <a:t>Irpan</a:t>
            </a:r>
            <a:r>
              <a:rPr lang="en-US" dirty="0"/>
              <a:t> </a:t>
            </a:r>
            <a:r>
              <a:rPr lang="en-US" dirty="0" err="1"/>
              <a:t>Ramdani</a:t>
            </a:r>
            <a:endParaRPr lang="en-US" dirty="0"/>
          </a:p>
        </p:txBody>
      </p:sp>
      <p:sp>
        <p:nvSpPr>
          <p:cNvPr id="10" name="Text Placeholder 9"/>
          <p:cNvSpPr>
            <a:spLocks noGrp="1"/>
          </p:cNvSpPr>
          <p:nvPr>
            <p:ph type="body" sz="quarter" idx="38"/>
          </p:nvPr>
        </p:nvSpPr>
        <p:spPr/>
        <p:txBody>
          <a:bodyPr/>
          <a:lstStyle/>
          <a:p>
            <a:r>
              <a:rPr lang="en-US" dirty="0"/>
              <a:t>Joshua </a:t>
            </a:r>
            <a:r>
              <a:rPr lang="en-US" dirty="0" err="1"/>
              <a:t>Dheary</a:t>
            </a:r>
            <a:r>
              <a:rPr lang="en-US" dirty="0"/>
              <a:t> </a:t>
            </a:r>
            <a:r>
              <a:rPr lang="en-US" dirty="0" err="1"/>
              <a:t>Butar</a:t>
            </a:r>
            <a:r>
              <a:rPr lang="en-US" dirty="0"/>
              <a:t> </a:t>
            </a:r>
            <a:r>
              <a:rPr lang="en-US" dirty="0" err="1"/>
              <a:t>Butar</a:t>
            </a:r>
            <a:endParaRPr lang="en-US" dirty="0"/>
          </a:p>
        </p:txBody>
      </p:sp>
      <p:sp>
        <p:nvSpPr>
          <p:cNvPr id="11" name="Text Placeholder 10"/>
          <p:cNvSpPr>
            <a:spLocks noGrp="1"/>
          </p:cNvSpPr>
          <p:nvPr>
            <p:ph type="body" sz="quarter" idx="39"/>
          </p:nvPr>
        </p:nvSpPr>
        <p:spPr/>
        <p:txBody>
          <a:bodyPr/>
          <a:lstStyle/>
          <a:p>
            <a:r>
              <a:rPr lang="en-US" dirty="0" err="1"/>
              <a:t>Domingos</a:t>
            </a:r>
            <a:r>
              <a:rPr lang="en-US" dirty="0"/>
              <a:t> </a:t>
            </a:r>
            <a:r>
              <a:rPr lang="en-US" dirty="0" err="1"/>
              <a:t>Doutel</a:t>
            </a:r>
            <a:r>
              <a:rPr lang="en-US" dirty="0"/>
              <a:t> </a:t>
            </a:r>
            <a:r>
              <a:rPr lang="en-US" dirty="0" err="1"/>
              <a:t>Sarmento</a:t>
            </a:r>
            <a:endParaRPr lang="en-US" dirty="0"/>
          </a:p>
        </p:txBody>
      </p:sp>
    </p:spTree>
    <p:extLst>
      <p:ext uri="{BB962C8B-B14F-4D97-AF65-F5344CB8AC3E}">
        <p14:creationId xmlns:p14="http://schemas.microsoft.com/office/powerpoint/2010/main" val="561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22</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23</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24</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25</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27</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28</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29</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3" name="Text Placeholder 2"/>
          <p:cNvSpPr>
            <a:spLocks noGrp="1"/>
          </p:cNvSpPr>
          <p:nvPr>
            <p:ph type="body" sz="quarter" idx="28"/>
          </p:nvPr>
        </p:nvSpPr>
        <p:spPr/>
        <p:txBody>
          <a:bodyPr/>
          <a:lstStyle/>
          <a:p>
            <a:r>
              <a:rPr lang="en-US" dirty="0" err="1"/>
              <a:t>Mochamad</a:t>
            </a:r>
            <a:r>
              <a:rPr lang="en-US" dirty="0"/>
              <a:t> </a:t>
            </a:r>
            <a:r>
              <a:rPr lang="en-US" dirty="0" err="1"/>
              <a:t>Taufik</a:t>
            </a:r>
            <a:r>
              <a:rPr lang="en-US" dirty="0"/>
              <a:t> Ali </a:t>
            </a:r>
            <a:r>
              <a:rPr lang="en-US" dirty="0" err="1"/>
              <a:t>Syech</a:t>
            </a:r>
            <a:r>
              <a:rPr lang="en-US" dirty="0"/>
              <a:t> </a:t>
            </a:r>
            <a:r>
              <a:rPr lang="en-US" dirty="0" smtClean="0"/>
              <a:t>Ahmad</a:t>
            </a:r>
            <a:endParaRPr lang="en-US" dirty="0"/>
          </a:p>
        </p:txBody>
      </p:sp>
      <p:sp>
        <p:nvSpPr>
          <p:cNvPr id="4" name="Text Placeholder 3"/>
          <p:cNvSpPr>
            <a:spLocks noGrp="1"/>
          </p:cNvSpPr>
          <p:nvPr>
            <p:ph type="body" sz="quarter" idx="29"/>
          </p:nvPr>
        </p:nvSpPr>
        <p:spPr/>
        <p:txBody>
          <a:bodyPr/>
          <a:lstStyle/>
          <a:p>
            <a:r>
              <a:rPr lang="en-US" dirty="0"/>
              <a:t>R. M. </a:t>
            </a:r>
            <a:r>
              <a:rPr lang="en-US" dirty="0" err="1"/>
              <a:t>Luthfi</a:t>
            </a:r>
            <a:r>
              <a:rPr lang="en-US" dirty="0"/>
              <a:t> </a:t>
            </a:r>
            <a:r>
              <a:rPr lang="en-US" dirty="0" err="1"/>
              <a:t>Arbilly</a:t>
            </a:r>
            <a:r>
              <a:rPr lang="en-US" dirty="0"/>
              <a:t> Ismail </a:t>
            </a:r>
            <a:r>
              <a:rPr lang="en-US" dirty="0" err="1" smtClean="0"/>
              <a:t>Poetra</a:t>
            </a:r>
            <a:endParaRPr lang="en-US" dirty="0"/>
          </a:p>
        </p:txBody>
      </p:sp>
      <p:sp>
        <p:nvSpPr>
          <p:cNvPr id="5" name="Text Placeholder 4"/>
          <p:cNvSpPr>
            <a:spLocks noGrp="1"/>
          </p:cNvSpPr>
          <p:nvPr>
            <p:ph type="body" sz="quarter" idx="31"/>
          </p:nvPr>
        </p:nvSpPr>
        <p:spPr/>
        <p:txBody>
          <a:bodyPr/>
          <a:lstStyle/>
          <a:p>
            <a:r>
              <a:rPr lang="en-US" dirty="0"/>
              <a:t>Akbar </a:t>
            </a:r>
            <a:r>
              <a:rPr lang="en-US" dirty="0" err="1"/>
              <a:t>Maulana</a:t>
            </a:r>
            <a:r>
              <a:rPr lang="en-US" dirty="0"/>
              <a:t> M </a:t>
            </a:r>
            <a:r>
              <a:rPr lang="en-US" dirty="0" err="1" smtClean="0"/>
              <a:t>Tarumadoya</a:t>
            </a:r>
            <a:endParaRPr lang="en-US" dirty="0"/>
          </a:p>
        </p:txBody>
      </p:sp>
      <p:sp>
        <p:nvSpPr>
          <p:cNvPr id="6" name="Text Placeholder 5"/>
          <p:cNvSpPr>
            <a:spLocks noGrp="1"/>
          </p:cNvSpPr>
          <p:nvPr>
            <p:ph type="body" sz="quarter" idx="33"/>
          </p:nvPr>
        </p:nvSpPr>
        <p:spPr/>
        <p:txBody>
          <a:bodyPr/>
          <a:lstStyle/>
          <a:p>
            <a:r>
              <a:rPr lang="en-US" dirty="0"/>
              <a:t>Ahmad Rizal </a:t>
            </a:r>
            <a:r>
              <a:rPr lang="en-US" dirty="0" err="1"/>
              <a:t>Imaduddin</a:t>
            </a:r>
            <a:endParaRPr lang="en-US" dirty="0"/>
          </a:p>
        </p:txBody>
      </p:sp>
      <p:sp>
        <p:nvSpPr>
          <p:cNvPr id="7" name="Title 6"/>
          <p:cNvSpPr>
            <a:spLocks noGrp="1"/>
          </p:cNvSpPr>
          <p:nvPr>
            <p:ph type="title"/>
          </p:nvPr>
        </p:nvSpPr>
        <p:spPr/>
        <p:txBody>
          <a:bodyPr/>
          <a:lstStyle/>
          <a:p>
            <a:endParaRPr lang="en-US"/>
          </a:p>
        </p:txBody>
      </p:sp>
      <p:sp>
        <p:nvSpPr>
          <p:cNvPr id="8" name="Text Placeholder 7"/>
          <p:cNvSpPr>
            <a:spLocks noGrp="1"/>
          </p:cNvSpPr>
          <p:nvPr>
            <p:ph type="body" sz="quarter" idx="36"/>
          </p:nvPr>
        </p:nvSpPr>
        <p:spPr/>
        <p:txBody>
          <a:bodyPr/>
          <a:lstStyle/>
          <a:p>
            <a:r>
              <a:rPr lang="en-US" dirty="0"/>
              <a:t>Ahmad Rizal </a:t>
            </a:r>
            <a:r>
              <a:rPr lang="en-US" dirty="0" err="1" smtClean="0"/>
              <a:t>Imaduddin</a:t>
            </a:r>
            <a:endParaRPr lang="en-US" dirty="0"/>
          </a:p>
        </p:txBody>
      </p:sp>
      <p:sp>
        <p:nvSpPr>
          <p:cNvPr id="9" name="Text Placeholder 8"/>
          <p:cNvSpPr>
            <a:spLocks noGrp="1"/>
          </p:cNvSpPr>
          <p:nvPr>
            <p:ph type="body" sz="quarter" idx="37"/>
          </p:nvPr>
        </p:nvSpPr>
        <p:spPr/>
        <p:txBody>
          <a:bodyPr/>
          <a:lstStyle/>
          <a:p>
            <a:r>
              <a:rPr lang="en-US" dirty="0"/>
              <a:t>Ahmad Rizal </a:t>
            </a:r>
            <a:r>
              <a:rPr lang="en-US" dirty="0" err="1" smtClean="0"/>
              <a:t>Imaduddin</a:t>
            </a:r>
            <a:endParaRPr lang="en-US" dirty="0"/>
          </a:p>
        </p:txBody>
      </p:sp>
      <p:sp>
        <p:nvSpPr>
          <p:cNvPr id="10" name="Text Placeholder 9"/>
          <p:cNvSpPr>
            <a:spLocks noGrp="1"/>
          </p:cNvSpPr>
          <p:nvPr>
            <p:ph type="body" sz="quarter" idx="38"/>
          </p:nvPr>
        </p:nvSpPr>
        <p:spPr/>
        <p:txBody>
          <a:bodyPr/>
          <a:lstStyle/>
          <a:p>
            <a:r>
              <a:rPr lang="en-US" dirty="0"/>
              <a:t>Joshua </a:t>
            </a:r>
            <a:r>
              <a:rPr lang="en-US" dirty="0" err="1"/>
              <a:t>Dheary</a:t>
            </a:r>
            <a:r>
              <a:rPr lang="en-US" dirty="0"/>
              <a:t> </a:t>
            </a:r>
            <a:r>
              <a:rPr lang="en-US" dirty="0" err="1"/>
              <a:t>Butar</a:t>
            </a:r>
            <a:r>
              <a:rPr lang="en-US" dirty="0"/>
              <a:t> </a:t>
            </a:r>
            <a:r>
              <a:rPr lang="en-US" dirty="0" err="1" smtClean="0"/>
              <a:t>Butar</a:t>
            </a:r>
            <a:endParaRPr lang="en-US" dirty="0"/>
          </a:p>
        </p:txBody>
      </p:sp>
      <p:sp>
        <p:nvSpPr>
          <p:cNvPr id="11" name="Text Placeholder 10"/>
          <p:cNvSpPr>
            <a:spLocks noGrp="1"/>
          </p:cNvSpPr>
          <p:nvPr>
            <p:ph type="body" sz="quarter" idx="39"/>
          </p:nvPr>
        </p:nvSpPr>
        <p:spPr/>
        <p:txBody>
          <a:bodyPr/>
          <a:lstStyle/>
          <a:p>
            <a:r>
              <a:rPr lang="en-US" dirty="0" err="1"/>
              <a:t>Domingos</a:t>
            </a:r>
            <a:r>
              <a:rPr lang="en-US" dirty="0"/>
              <a:t> </a:t>
            </a:r>
            <a:r>
              <a:rPr lang="en-US" dirty="0" err="1"/>
              <a:t>Doutel</a:t>
            </a:r>
            <a:r>
              <a:rPr lang="en-US" dirty="0"/>
              <a:t> </a:t>
            </a:r>
            <a:r>
              <a:rPr lang="en-US" smtClean="0"/>
              <a:t>Sarmento</a:t>
            </a:r>
            <a:endParaRPr lang="en-US"/>
          </a:p>
        </p:txBody>
      </p:sp>
      <p:sp>
        <p:nvSpPr>
          <p:cNvPr id="12" name="Text Placeholder 11"/>
          <p:cNvSpPr>
            <a:spLocks noGrp="1"/>
          </p:cNvSpPr>
          <p:nvPr>
            <p:ph type="body" sz="quarter" idx="40"/>
          </p:nvPr>
        </p:nvSpPr>
        <p:spPr/>
        <p:txBody>
          <a:bodyPr>
            <a:normAutofit lnSpcReduction="10000"/>
          </a:bodyPr>
          <a:lstStyle/>
          <a:p>
            <a:endParaRPr lang="en-US"/>
          </a:p>
        </p:txBody>
      </p:sp>
      <p:sp>
        <p:nvSpPr>
          <p:cNvPr id="13" name="Text Placeholder 12"/>
          <p:cNvSpPr>
            <a:spLocks noGrp="1"/>
          </p:cNvSpPr>
          <p:nvPr>
            <p:ph type="body" sz="quarter" idx="41"/>
          </p:nvPr>
        </p:nvSpPr>
        <p:spPr/>
        <p:txBody>
          <a:bodyPr>
            <a:normAutofit lnSpcReduction="10000"/>
          </a:bodyPr>
          <a:lstStyle/>
          <a:p>
            <a:endParaRPr lang="en-US"/>
          </a:p>
        </p:txBody>
      </p:sp>
      <p:sp>
        <p:nvSpPr>
          <p:cNvPr id="14" name="Text Placeholder 13"/>
          <p:cNvSpPr>
            <a:spLocks noGrp="1"/>
          </p:cNvSpPr>
          <p:nvPr>
            <p:ph type="body" sz="quarter" idx="42"/>
          </p:nvPr>
        </p:nvSpPr>
        <p:spPr/>
        <p:txBody>
          <a:bodyPr>
            <a:normAutofit lnSpcReduction="10000"/>
          </a:bodyPr>
          <a:lstStyle/>
          <a:p>
            <a:endParaRPr lang="en-US"/>
          </a:p>
        </p:txBody>
      </p:sp>
      <p:sp>
        <p:nvSpPr>
          <p:cNvPr id="15" name="Text Placeholder 14"/>
          <p:cNvSpPr>
            <a:spLocks noGrp="1"/>
          </p:cNvSpPr>
          <p:nvPr>
            <p:ph type="body" sz="quarter" idx="43"/>
          </p:nvPr>
        </p:nvSpPr>
        <p:spPr/>
        <p:txBody>
          <a:bodyPr>
            <a:normAutofit lnSpcReduction="10000"/>
          </a:bodyPr>
          <a:lstStyle/>
          <a:p>
            <a:endParaRPr lang="en-US"/>
          </a:p>
        </p:txBody>
      </p:sp>
      <p:sp>
        <p:nvSpPr>
          <p:cNvPr id="16" name="Text Placeholder 15"/>
          <p:cNvSpPr>
            <a:spLocks noGrp="1"/>
          </p:cNvSpPr>
          <p:nvPr>
            <p:ph type="body" sz="quarter" idx="44"/>
          </p:nvPr>
        </p:nvSpPr>
        <p:spPr/>
        <p:txBody>
          <a:bodyPr>
            <a:normAutofit lnSpcReduction="10000"/>
          </a:bodyPr>
          <a:lstStyle/>
          <a:p>
            <a:endParaRPr lang="en-US"/>
          </a:p>
        </p:txBody>
      </p:sp>
      <p:sp>
        <p:nvSpPr>
          <p:cNvPr id="17" name="Text Placeholder 16"/>
          <p:cNvSpPr>
            <a:spLocks noGrp="1"/>
          </p:cNvSpPr>
          <p:nvPr>
            <p:ph type="body" sz="quarter" idx="45"/>
          </p:nvPr>
        </p:nvSpPr>
        <p:spPr/>
        <p:txBody>
          <a:bodyPr>
            <a:normAutofit lnSpcReduction="10000"/>
          </a:bodyPr>
          <a:lstStyle/>
          <a:p>
            <a:endParaRPr lang="en-US"/>
          </a:p>
        </p:txBody>
      </p:sp>
      <p:sp>
        <p:nvSpPr>
          <p:cNvPr id="18" name="Text Placeholder 17"/>
          <p:cNvSpPr>
            <a:spLocks noGrp="1"/>
          </p:cNvSpPr>
          <p:nvPr>
            <p:ph type="body" sz="quarter" idx="46"/>
          </p:nvPr>
        </p:nvSpPr>
        <p:spPr/>
        <p:txBody>
          <a:bodyPr>
            <a:normAutofit lnSpcReduction="10000"/>
          </a:bodyPr>
          <a:lstStyle/>
          <a:p>
            <a:endParaRPr lang="en-US"/>
          </a:p>
        </p:txBody>
      </p:sp>
      <p:sp>
        <p:nvSpPr>
          <p:cNvPr id="19" name="Text Placeholder 18"/>
          <p:cNvSpPr>
            <a:spLocks noGrp="1"/>
          </p:cNvSpPr>
          <p:nvPr>
            <p:ph type="body" sz="quarter" idx="47"/>
          </p:nvPr>
        </p:nvSpPr>
        <p:spPr/>
        <p:txBody>
          <a:bodyPr>
            <a:normAutofit lnSpcReduction="10000"/>
          </a:bodyPr>
          <a:lstStyle/>
          <a:p>
            <a:endParaRPr lang="en-US"/>
          </a:p>
        </p:txBody>
      </p:sp>
    </p:spTree>
    <p:extLst>
      <p:ext uri="{BB962C8B-B14F-4D97-AF65-F5344CB8AC3E}">
        <p14:creationId xmlns:p14="http://schemas.microsoft.com/office/powerpoint/2010/main" val="2724717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2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30</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30" name="テキスト プレースホルダー 29"/>
          <p:cNvSpPr>
            <a:spLocks noGrp="1"/>
          </p:cNvSpPr>
          <p:nvPr>
            <p:ph type="body" sz="quarter" idx="13"/>
          </p:nvPr>
        </p:nvSpPr>
        <p:spPr/>
        <p:txBody>
          <a:bodyPr>
            <a:normAutofit fontScale="92500" lnSpcReduction="2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33</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35</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36</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38</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39</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VEGA</a:t>
            </a:r>
            <a:endParaRPr kumimoji="1" lang="ja-JP" altLang="en-US" dirty="0"/>
          </a:p>
        </p:txBody>
      </p:sp>
      <p:sp>
        <p:nvSpPr>
          <p:cNvPr id="6" name="サブタイトル 5"/>
          <p:cNvSpPr>
            <a:spLocks noGrp="1"/>
          </p:cNvSpPr>
          <p:nvPr>
            <p:ph type="subTitle" idx="1"/>
          </p:nvPr>
        </p:nvSpPr>
        <p:spPr/>
        <p:txBody>
          <a:bodyPr/>
          <a:lstStyle/>
          <a:p>
            <a:r>
              <a:rPr lang="en-US" altLang="ja-JP" dirty="0"/>
              <a:t>Jun Akizaki</a:t>
            </a:r>
            <a:br>
              <a:rPr lang="en-US" altLang="ja-JP" dirty="0"/>
            </a:br>
            <a:r>
              <a:rPr lang="en-US" altLang="ja-JP" dirty="0"/>
              <a:t>The Power of PowerPoint – thepopp.com</a:t>
            </a:r>
            <a:endParaRPr lang="ja-JP" altLang="en-US" dirty="0"/>
          </a:p>
          <a:p>
            <a:endParaRPr kumimoji="1" lang="ja-JP" altLang="en-US" dirty="0"/>
          </a:p>
        </p:txBody>
      </p:sp>
      <p:sp>
        <p:nvSpPr>
          <p:cNvPr id="7" name="テキスト プレースホルダー 6"/>
          <p:cNvSpPr>
            <a:spLocks noGrp="1"/>
          </p:cNvSpPr>
          <p:nvPr>
            <p:ph type="body" sz="quarter" idx="10"/>
          </p:nvPr>
        </p:nvSpPr>
        <p:spPr/>
        <p:txBody>
          <a:bodyPr/>
          <a:lstStyle/>
          <a:p>
            <a:r>
              <a:rPr lang="en-US" altLang="ja-JP" dirty="0"/>
              <a:t>POWERPOINT TEMPLATE</a:t>
            </a:r>
            <a:endParaRPr lang="ja-JP" altLang="en-US" dirty="0"/>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40</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42</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45</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46</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2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48</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Welcome to Our </a:t>
            </a:r>
            <a:r>
              <a:rPr lang="en-US" altLang="ja-JP" dirty="0">
                <a:solidFill>
                  <a:schemeClr val="accent1"/>
                </a:solidFill>
                <a:latin typeface="Route 159 Bold" pitchFamily="50" charset="0"/>
              </a:rPr>
              <a:t>Presentation</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a:t>One Column</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Let’s Begin Now!</a:t>
            </a:r>
            <a:endParaRPr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Nulla quando imperdiet id vim, usu nibh erant an, everti iudicabit contentiones eu vim. </a:t>
            </a:r>
            <a:r>
              <a:rPr lang="en-US" altLang="ja-JP" b="1" dirty="0">
                <a:solidFill>
                  <a:schemeClr val="accent3"/>
                </a:solidFill>
                <a:ea typeface="Open Sans Semibold" panose="020B0706030804020204" pitchFamily="34" charset="0"/>
                <a:cs typeface="Open Sans Semibold" panose="020B0706030804020204" pitchFamily="34" charset="0"/>
              </a:rPr>
              <a:t>At laoreet explicari his</a:t>
            </a:r>
            <a:r>
              <a:rPr lang="en-US" altLang="ja-JP" dirty="0"/>
              <a:t>, usu no tempor dolorum urbanitas. Id sensibus contentiones pro. Sit ea feugiat fabellas senserit, ea usu causae minimum delicatissimi. Pertinax definitiones mei te, in eum ignota epicurei, fabulas facilisi deseruisse quo ut. Sea etiam quodsi an. Vel deleniti qualisque ex, mutat bonorum eum ex.</a:t>
            </a:r>
          </a:p>
          <a:p>
            <a:r>
              <a:rPr lang="en-US" altLang="ja-JP" dirty="0"/>
              <a:t>Sit modo neglegentur ne. </a:t>
            </a:r>
            <a:r>
              <a:rPr lang="en-US" altLang="ja-JP" b="1" dirty="0">
                <a:solidFill>
                  <a:schemeClr val="accent3"/>
                </a:solidFill>
                <a:ea typeface="Open Sans Semibold" panose="020B0706030804020204" pitchFamily="34" charset="0"/>
                <a:cs typeface="Open Sans Semibold" panose="020B0706030804020204" pitchFamily="34" charset="0"/>
              </a:rPr>
              <a:t>Fugit nihil cu nam</a:t>
            </a:r>
            <a:r>
              <a:rPr lang="en-US" altLang="ja-JP" dirty="0"/>
              <a:t>. Ius possit pericula at, at diam mentitum reprimique vel. Et pro modo semper referrentur, per verear omnesque an, pri choro graecis percipitur ex.</a:t>
            </a:r>
          </a:p>
          <a:p>
            <a:endParaRPr kumimoji="1" lang="ja-JP" altLang="en-US"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2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52</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53</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54</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56</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57</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2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59</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60</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64</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65</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67</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lnSpcReduction="10000"/>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69</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70</a:t>
            </a:fld>
            <a:endParaRPr lang="ja-JP" altLang="en-US"/>
          </a:p>
        </p:txBody>
      </p:sp>
      <p:sp>
        <p:nvSpPr>
          <p:cNvPr id="16" name="テキスト プレースホルダー 15"/>
          <p:cNvSpPr>
            <a:spLocks noGrp="1"/>
          </p:cNvSpPr>
          <p:nvPr>
            <p:ph type="body" sz="quarter" idx="13"/>
          </p:nvPr>
        </p:nvSpPr>
        <p:spPr/>
        <p:txBody>
          <a:bodyPr>
            <a:normAutofit fontScale="92500" lnSpcReduction="2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Marketing </a:t>
            </a:r>
            <a:r>
              <a:rPr lang="en-US" altLang="ja-JP" dirty="0">
                <a:solidFill>
                  <a:schemeClr val="accent1"/>
                </a:solidFill>
                <a:latin typeface="Route 159 Bold" pitchFamily="50" charset="0"/>
              </a:rPr>
              <a:t>Goals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columns</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Understand Problems</a:t>
            </a:r>
            <a:endParaRPr kumimoji="1" lang="ja-JP" altLang="en-US" dirty="0"/>
          </a:p>
        </p:txBody>
      </p:sp>
      <p:sp>
        <p:nvSpPr>
          <p:cNvPr id="14" name="テキスト プレースホルダー 13"/>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a:t>
            </a:r>
            <a:r>
              <a:rPr lang="en-US" altLang="ja-JP" b="1" dirty="0">
                <a:solidFill>
                  <a:schemeClr val="accent1"/>
                </a:solidFill>
              </a:rPr>
              <a:t>Cu posse accusata cum</a:t>
            </a:r>
            <a:r>
              <a:rPr lang="en-US" altLang="ja-JP" dirty="0"/>
              <a:t>. Bonorum facilisis dissentiunt usu ei, dolore reprehendunt ne est, brute nostrud ut vim.</a:t>
            </a:r>
            <a:endParaRPr kumimoji="1" lang="ja-JP" altLang="en-US" dirty="0"/>
          </a:p>
        </p:txBody>
      </p:sp>
      <p:sp>
        <p:nvSpPr>
          <p:cNvPr id="16" name="テキスト プレースホルダー 15"/>
          <p:cNvSpPr>
            <a:spLocks noGrp="1"/>
          </p:cNvSpPr>
          <p:nvPr>
            <p:ph type="body" sz="quarter" idx="16"/>
          </p:nvPr>
        </p:nvSpPr>
        <p:spPr/>
        <p:txBody>
          <a:bodyPr/>
          <a:lstStyle/>
          <a:p>
            <a:r>
              <a:rPr kumimoji="1" lang="en-US" altLang="ja-JP" dirty="0"/>
              <a:t>Understand Trends</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Porro aperiam deserunt ea mea, qui ei persius phaedrum maluisset. No summo laboramus qui, eu nec gubergren interesset comprehensam, cu ornatus accommodare usu. </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Understand Needs</a:t>
            </a:r>
            <a:endParaRPr kumimoji="1" lang="ja-JP" altLang="en-US" dirty="0"/>
          </a:p>
        </p:txBody>
      </p:sp>
      <p:sp>
        <p:nvSpPr>
          <p:cNvPr id="19" name="テキスト プレースホルダー 18"/>
          <p:cNvSpPr>
            <a:spLocks noGrp="1"/>
          </p:cNvSpPr>
          <p:nvPr>
            <p:ph type="body" sz="quarter" idx="19"/>
          </p:nvPr>
        </p:nvSpPr>
        <p:spPr/>
        <p:txBody>
          <a:bodyPr/>
          <a:lstStyle/>
          <a:p>
            <a:r>
              <a:rPr lang="en-US" altLang="ja-JP" dirty="0"/>
              <a:t>Qui no quis noster. Quo id persius dolorem explicari. Per an eius oblique cotidieque, sit ea luptatum euripidis. Deserunt suscipiantur vel id. Eum veri quas te, detraxit consulatu eam cu.</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Understand Future</a:t>
            </a:r>
            <a:endParaRPr kumimoji="1" lang="ja-JP" altLang="en-US" dirty="0"/>
          </a:p>
        </p:txBody>
      </p:sp>
      <p:sp>
        <p:nvSpPr>
          <p:cNvPr id="21" name="テキスト プレースホルダー 20"/>
          <p:cNvSpPr>
            <a:spLocks noGrp="1"/>
          </p:cNvSpPr>
          <p:nvPr>
            <p:ph type="body" sz="quarter" idx="21"/>
          </p:nvPr>
        </p:nvSpPr>
        <p:spPr/>
        <p:txBody>
          <a:bodyPr/>
          <a:lstStyle/>
          <a:p>
            <a:r>
              <a:rPr lang="en-US" altLang="ja-JP" dirty="0"/>
              <a:t>Ad mei noster periculis posidonium. Saepe munere eruditi ea his, an cum explicari gubergren, timeam latine mnesarchum in per. </a:t>
            </a:r>
            <a:r>
              <a:rPr lang="en-US" altLang="ja-JP" b="1" dirty="0">
                <a:solidFill>
                  <a:schemeClr val="accent4"/>
                </a:solidFill>
              </a:rPr>
              <a:t>No pro maiorum maluisset</a:t>
            </a:r>
            <a:r>
              <a:rPr lang="en-US" altLang="ja-JP" dirty="0"/>
              <a:t>, eos rebum vulputate appellantur id.</a:t>
            </a:r>
          </a:p>
          <a:p>
            <a:endParaRPr kumimoji="1" lang="ja-JP" altLang="en-US" dirty="0"/>
          </a:p>
        </p:txBody>
      </p:sp>
      <p:sp>
        <p:nvSpPr>
          <p:cNvPr id="22" name="フッター プレースホルダー 21"/>
          <p:cNvSpPr>
            <a:spLocks noGrp="1"/>
          </p:cNvSpPr>
          <p:nvPr>
            <p:ph type="ftr" sz="quarter" idx="10"/>
          </p:nvPr>
        </p:nvSpPr>
        <p:spPr/>
        <p:txBody>
          <a:bodyPr/>
          <a:lstStyle/>
          <a:p>
            <a:r>
              <a:rPr lang="en-US" altLang="ja-JP"/>
              <a:t>The Power of PowerPoint | thepopp.com</a:t>
            </a:r>
            <a:endParaRPr lang="ja-JP" altLang="en-US"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72</a:t>
            </a:fld>
            <a:endParaRPr lang="ja-JP" altLang="en-US"/>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73</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74</a:t>
            </a:fld>
            <a:endParaRPr lang="ja-JP" altLang="en-US"/>
          </a:p>
        </p:txBody>
      </p:sp>
      <p:sp>
        <p:nvSpPr>
          <p:cNvPr id="20" name="テキスト プレースホルダー 19"/>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75</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76</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77</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78</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Table of</a:t>
            </a:r>
            <a:br>
              <a:rPr kumimoji="1" lang="en-US" altLang="ja-JP" dirty="0"/>
            </a:br>
            <a:r>
              <a:rPr kumimoji="1" lang="en-US" altLang="ja-JP" dirty="0">
                <a:solidFill>
                  <a:schemeClr val="accent1"/>
                </a:solidFill>
              </a:rPr>
              <a:t>Contents</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1" name="テキスト プレースホルダー 10"/>
          <p:cNvSpPr>
            <a:spLocks noGrp="1"/>
          </p:cNvSpPr>
          <p:nvPr>
            <p:ph type="body" sz="quarter" idx="16"/>
          </p:nvPr>
        </p:nvSpPr>
        <p:spPr/>
        <p:txBody>
          <a:bodyPr/>
          <a:lstStyle/>
          <a:p>
            <a:r>
              <a:rPr kumimoji="1" lang="en-US" altLang="ja-JP" dirty="0"/>
              <a:t>Before starting our presentation</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a:t>Contact Us</a:t>
            </a:r>
            <a:endParaRPr kumimoji="1" lang="ja-JP" altLang="en-US" dirty="0"/>
          </a:p>
        </p:txBody>
      </p:sp>
      <p:sp>
        <p:nvSpPr>
          <p:cNvPr id="13" name="テキスト プレースホルダー 12"/>
          <p:cNvSpPr>
            <a:spLocks noGrp="1"/>
          </p:cNvSpPr>
          <p:nvPr>
            <p:ph type="body" sz="quarter" idx="18"/>
          </p:nvPr>
        </p:nvSpPr>
        <p:spPr/>
        <p:txBody>
          <a:bodyPr/>
          <a:lstStyle/>
          <a:p>
            <a:r>
              <a:rPr kumimoji="1" lang="en-US" altLang="ja-JP" dirty="0"/>
              <a:t>Keep it touch!</a:t>
            </a:r>
            <a:endParaRPr kumimoji="1" lang="ja-JP" altLang="en-US" dirty="0"/>
          </a:p>
        </p:txBody>
      </p:sp>
      <p:sp>
        <p:nvSpPr>
          <p:cNvPr id="14" name="テキスト プレースホルダー 13"/>
          <p:cNvSpPr>
            <a:spLocks noGrp="1"/>
          </p:cNvSpPr>
          <p:nvPr>
            <p:ph type="body" sz="quarter" idx="19"/>
          </p:nvPr>
        </p:nvSpPr>
        <p:spPr/>
        <p:txBody>
          <a:bodyPr/>
          <a:lstStyle/>
          <a:p>
            <a:r>
              <a:rPr kumimoji="1" lang="en-US" altLang="ja-JP" dirty="0"/>
              <a:t>About Us</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What we do</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Our Portfolio</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Our awesome projects</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New Proposal</a:t>
            </a:r>
            <a:endParaRPr kumimoji="1" lang="ja-JP" altLang="en-US" dirty="0"/>
          </a:p>
        </p:txBody>
      </p:sp>
      <p:sp>
        <p:nvSpPr>
          <p:cNvPr id="19" name="テキスト プレースホルダー 18"/>
          <p:cNvSpPr>
            <a:spLocks noGrp="1"/>
          </p:cNvSpPr>
          <p:nvPr>
            <p:ph type="body" sz="quarter" idx="24"/>
          </p:nvPr>
        </p:nvSpPr>
        <p:spPr/>
        <p:txBody>
          <a:bodyPr/>
          <a:lstStyle/>
          <a:p>
            <a:r>
              <a:rPr kumimoji="1" lang="en-US" altLang="ja-JP" dirty="0"/>
              <a:t>Our brand new ideas</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a:t>Analysis</a:t>
            </a:r>
            <a:endParaRPr kumimoji="1" lang="ja-JP" altLang="en-US" dirty="0"/>
          </a:p>
        </p:txBody>
      </p:sp>
      <p:sp>
        <p:nvSpPr>
          <p:cNvPr id="21" name="テキスト プレースホルダー 20"/>
          <p:cNvSpPr>
            <a:spLocks noGrp="1"/>
          </p:cNvSpPr>
          <p:nvPr>
            <p:ph type="body" sz="quarter" idx="26"/>
          </p:nvPr>
        </p:nvSpPr>
        <p:spPr/>
        <p:txBody>
          <a:bodyPr/>
          <a:lstStyle/>
          <a:p>
            <a:r>
              <a:rPr kumimoji="1" lang="en-US" altLang="ja-JP" dirty="0"/>
              <a:t>Marketing research and 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8</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2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80</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82</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2</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10" name="グラフ 9"/>
          <p:cNvGraphicFramePr/>
          <p:nvPr>
            <p:extLst>
              <p:ext uri="{D42A27DB-BD31-4B8C-83A1-F6EECF244321}">
                <p14:modId xmlns:p14="http://schemas.microsoft.com/office/powerpoint/2010/main" val="775965514"/>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3"/>
          </a:graphicData>
        </a:graphic>
      </p:graphicFrame>
      <p:sp>
        <p:nvSpPr>
          <p:cNvPr id="11"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Keep producing</a:t>
            </a:r>
          </a:p>
          <a:p>
            <a:r>
              <a:rPr lang="en-US" altLang="ja-JP" sz="4400" dirty="0">
                <a:latin typeface="Route 159 Light" pitchFamily="50" charset="0"/>
              </a:rPr>
              <a:t>new projects</a:t>
            </a:r>
            <a:endParaRPr lang="ja-JP" altLang="en-US" sz="4400" dirty="0">
              <a:latin typeface="Route 159 Light" pitchFamily="50" charset="0"/>
            </a:endParaRPr>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Ex nec affert graece integre. Ex errem cotidieque mei, mei dolorum postulant eu. Vix accusam voluptatum ex, possim offendit noluisse an vim. </a:t>
            </a:r>
          </a:p>
          <a:p>
            <a:r>
              <a:rPr lang="en-US" altLang="ja-JP" sz="2000" b="1" dirty="0">
                <a:solidFill>
                  <a:schemeClr val="accent5"/>
                </a:solidFill>
              </a:rPr>
              <a:t>Stet expetenda nam at</a:t>
            </a:r>
            <a:r>
              <a:rPr lang="en-US" altLang="ja-JP" sz="2000" dirty="0"/>
              <a:t>. Mel audire lobortis persequeris an, vix accumsan persecuti eu. Has te velit consul euripidis, dolores rationibus adipiscing eam ad.</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594032470"/>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7" dur="750"/>
                                        <p:tgtEl>
                                          <p:spTgt spid="10">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1" dur="750"/>
                                        <p:tgtEl>
                                          <p:spTgt spid="10">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5" dur="750"/>
                                        <p:tgtEl>
                                          <p:spTgt spid="10">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wipe(left)">
                                      <p:cBhvr>
                                        <p:cTn id="19" dur="750"/>
                                        <p:tgtEl>
                                          <p:spTgt spid="10">
                                            <p:graphicEl>
                                              <a:chart seriesIdx="2" categoryIdx="-4" bldStep="series"/>
                                            </p:graphicEl>
                                          </p:spTgt>
                                        </p:tgtEl>
                                      </p:cBhvr>
                                    </p:animEffect>
                                  </p:childTnLst>
                                </p:cTn>
                              </p:par>
                            </p:childTnLst>
                          </p:cTn>
                        </p:par>
                        <p:par>
                          <p:cTn id="20" fill="hold">
                            <p:stCondLst>
                              <p:cond delay="3000"/>
                            </p:stCondLst>
                            <p:childTnLst>
                              <p:par>
                                <p:cTn id="21" presetID="2" presetClass="entr" presetSubtype="3" decel="100000" fill="hold" grpId="0" nodeType="afterEffect">
                                  <p:stCondLst>
                                    <p:cond delay="0"/>
                                  </p:stCondLst>
                                  <p:iterate type="wd">
                                    <p:tmPct val="5000"/>
                                  </p:iterate>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1+#ppt_w/2"/>
                                          </p:val>
                                        </p:tav>
                                        <p:tav tm="100000">
                                          <p:val>
                                            <p:strVal val="#ppt_x"/>
                                          </p:val>
                                        </p:tav>
                                      </p:tavLst>
                                    </p:anim>
                                    <p:anim calcmode="lin" valueType="num">
                                      <p:cBhvr additive="base">
                                        <p:cTn id="24" dur="75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3863"/>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P spid="11" grpId="0"/>
      <p:bldP spid="12" grpId="0"/>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84</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86</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87</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89</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15702</TotalTime>
  <Words>7389</Words>
  <Application>Microsoft Office PowerPoint</Application>
  <PresentationFormat>Custom</PresentationFormat>
  <Paragraphs>886</Paragraphs>
  <Slides>90</Slides>
  <Notes>12</Notes>
  <HiddenSlides>2</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90</vt:i4>
      </vt:variant>
    </vt:vector>
  </HeadingPairs>
  <TitlesOfParts>
    <vt:vector size="106"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VEGA</vt:lpstr>
      <vt:lpstr>Kelompok 6: Politik Demokrasi Pancasila</vt:lpstr>
      <vt:lpstr>PowerPoint Presentation</vt:lpstr>
      <vt:lpstr>VEGA</vt:lpstr>
      <vt:lpstr>Welcome to Our Presentation</vt:lpstr>
      <vt:lpstr>PowerPoint Presentation</vt:lpstr>
      <vt:lpstr>We Are Super Awesome.</vt:lpstr>
      <vt:lpstr>Table of Contents</vt:lpstr>
      <vt:lpstr>Today’s Topic</vt:lpstr>
      <vt:lpstr>Bruce Beresford</vt:lpstr>
      <vt:lpstr>Alexander Butler</vt:lpstr>
      <vt:lpstr>PowerPoint Presentation</vt:lpstr>
      <vt:lpstr>Our Vision</vt:lpstr>
      <vt:lpstr>PowerPoint Presentation</vt:lpstr>
      <vt:lpstr>Where We Are Going</vt:lpstr>
      <vt:lpstr>Change Before You Have To</vt:lpstr>
      <vt:lpstr>Our Philosophy</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If you want to be happy, be.</vt:lpstr>
      <vt:lpstr>PowerPoint Presentation</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PowerPoint Presentation</vt:lpstr>
      <vt:lpstr>Don’t find fault,  find a remedy;  anybody can complain.</vt:lpstr>
      <vt:lpstr>PowerPoint Presentation</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PowerPoint Presentation</vt:lpstr>
      <vt:lpstr>Marketing Goals</vt:lpstr>
      <vt:lpstr>Efficient &amp; Quick Way</vt:lpstr>
      <vt:lpstr>Custom Bar Chart 1</vt:lpstr>
      <vt:lpstr>Custom Bar Chart 2</vt:lpstr>
      <vt:lpstr>PowerPoint Presentation</vt:lpstr>
      <vt:lpstr>Pyramid Infographic</vt:lpstr>
      <vt:lpstr>PowerPoint Presentation</vt:lpstr>
      <vt:lpstr>PowerPoint Presentation</vt:lpstr>
      <vt:lpstr>Gears And Keywords</vt:lpstr>
      <vt:lpstr>Custom Pie Chart</vt:lpstr>
      <vt:lpstr>Excel Graph 1</vt:lpstr>
      <vt:lpstr>Excel Graph 2</vt:lpstr>
      <vt:lpstr>Social Media</vt:lpstr>
      <vt:lpstr>Life can only be understood backwards; but it must be lived forwards.</vt:lpstr>
      <vt:lpstr>Key Takeaways</vt:lpstr>
      <vt:lpstr>Key Takeaways</vt:lpstr>
      <vt:lpstr>PowerPoint Presentation</vt:lpstr>
      <vt:lpstr>Contact Us!</vt:lpstr>
      <vt:lpstr>Thank You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Isep Lutpi Nur</dc:creator>
  <cp:lastModifiedBy>Isep LN</cp:lastModifiedBy>
  <cp:revision>352</cp:revision>
  <dcterms:created xsi:type="dcterms:W3CDTF">2015-09-05T11:42:45Z</dcterms:created>
  <dcterms:modified xsi:type="dcterms:W3CDTF">2020-03-26T02:38:59Z</dcterms:modified>
</cp:coreProperties>
</file>