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2.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notesSlides/notesSlide12.xml" ContentType="application/vnd.openxmlformats-officedocument.presentationml.notesSlide+xml"/>
  <Override PartName="/ppt/charts/chart2.xml" ContentType="application/vnd.openxmlformats-officedocument.drawingml.chart+xml"/>
  <Override PartName="/ppt/notesSlides/notesSlide13.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 id="2147483655" r:id="rId3"/>
  </p:sldMasterIdLst>
  <p:notesMasterIdLst>
    <p:notesMasterId r:id="rId92"/>
  </p:notesMasterIdLst>
  <p:sldIdLst>
    <p:sldId id="360" r:id="rId4"/>
    <p:sldId id="358" r:id="rId5"/>
    <p:sldId id="328" r:id="rId6"/>
    <p:sldId id="357" r:id="rId7"/>
    <p:sldId id="326" r:id="rId8"/>
    <p:sldId id="265" r:id="rId9"/>
    <p:sldId id="262" r:id="rId10"/>
    <p:sldId id="268" r:id="rId11"/>
    <p:sldId id="267" r:id="rId12"/>
    <p:sldId id="266" r:id="rId13"/>
    <p:sldId id="271" r:id="rId14"/>
    <p:sldId id="272" r:id="rId15"/>
    <p:sldId id="356" r:id="rId16"/>
    <p:sldId id="275" r:id="rId17"/>
    <p:sldId id="274" r:id="rId18"/>
    <p:sldId id="313" r:id="rId19"/>
    <p:sldId id="315" r:id="rId20"/>
    <p:sldId id="317" r:id="rId21"/>
    <p:sldId id="329" r:id="rId22"/>
    <p:sldId id="276" r:id="rId23"/>
    <p:sldId id="277" r:id="rId24"/>
    <p:sldId id="278" r:id="rId25"/>
    <p:sldId id="279" r:id="rId26"/>
    <p:sldId id="280" r:id="rId27"/>
    <p:sldId id="281" r:id="rId28"/>
    <p:sldId id="359" r:id="rId29"/>
    <p:sldId id="282" r:id="rId30"/>
    <p:sldId id="283" r:id="rId31"/>
    <p:sldId id="300" r:id="rId32"/>
    <p:sldId id="331" r:id="rId33"/>
    <p:sldId id="293" r:id="rId34"/>
    <p:sldId id="286" r:id="rId35"/>
    <p:sldId id="294" r:id="rId36"/>
    <p:sldId id="290" r:id="rId37"/>
    <p:sldId id="295" r:id="rId38"/>
    <p:sldId id="291" r:id="rId39"/>
    <p:sldId id="297" r:id="rId40"/>
    <p:sldId id="292" r:id="rId41"/>
    <p:sldId id="296" r:id="rId42"/>
    <p:sldId id="320" r:id="rId43"/>
    <p:sldId id="321" r:id="rId44"/>
    <p:sldId id="332" r:id="rId45"/>
    <p:sldId id="322" r:id="rId46"/>
    <p:sldId id="325" r:id="rId47"/>
    <p:sldId id="323" r:id="rId48"/>
    <p:sldId id="324" r:id="rId49"/>
    <p:sldId id="287" r:id="rId50"/>
    <p:sldId id="355" r:id="rId51"/>
    <p:sldId id="352" r:id="rId52"/>
    <p:sldId id="327" r:id="rId53"/>
    <p:sldId id="288" r:id="rId54"/>
    <p:sldId id="299" r:id="rId55"/>
    <p:sldId id="298" r:id="rId56"/>
    <p:sldId id="301" r:id="rId57"/>
    <p:sldId id="303" r:id="rId58"/>
    <p:sldId id="306" r:id="rId59"/>
    <p:sldId id="304" r:id="rId60"/>
    <p:sldId id="308" r:id="rId61"/>
    <p:sldId id="302" r:id="rId62"/>
    <p:sldId id="310" r:id="rId63"/>
    <p:sldId id="305" r:id="rId64"/>
    <p:sldId id="309" r:id="rId65"/>
    <p:sldId id="311" r:id="rId66"/>
    <p:sldId id="312" r:id="rId67"/>
    <p:sldId id="307" r:id="rId68"/>
    <p:sldId id="314" r:id="rId69"/>
    <p:sldId id="318" r:id="rId70"/>
    <p:sldId id="319" r:id="rId71"/>
    <p:sldId id="333" r:id="rId72"/>
    <p:sldId id="334" r:id="rId73"/>
    <p:sldId id="335" r:id="rId74"/>
    <p:sldId id="336" r:id="rId75"/>
    <p:sldId id="337" r:id="rId76"/>
    <p:sldId id="338" r:id="rId77"/>
    <p:sldId id="351" r:id="rId78"/>
    <p:sldId id="339" r:id="rId79"/>
    <p:sldId id="340" r:id="rId80"/>
    <p:sldId id="341" r:id="rId81"/>
    <p:sldId id="342" r:id="rId82"/>
    <p:sldId id="343" r:id="rId83"/>
    <p:sldId id="344" r:id="rId84"/>
    <p:sldId id="345" r:id="rId85"/>
    <p:sldId id="348" r:id="rId86"/>
    <p:sldId id="346" r:id="rId87"/>
    <p:sldId id="347" r:id="rId88"/>
    <p:sldId id="354" r:id="rId89"/>
    <p:sldId id="349" r:id="rId90"/>
    <p:sldId id="350" r:id="rId91"/>
  </p:sldIdLst>
  <p:sldSz cx="18286413" cy="10287000"/>
  <p:notesSz cx="6858000" cy="9144000"/>
  <p:defaultText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38">
          <p15:clr>
            <a:srgbClr val="A4A3A4"/>
          </p15:clr>
        </p15:guide>
        <p15:guide id="2" pos="57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29" autoAdjust="0"/>
    <p:restoredTop sz="84460" autoAdjust="0"/>
  </p:normalViewPr>
  <p:slideViewPr>
    <p:cSldViewPr snapToGrid="0">
      <p:cViewPr varScale="1">
        <p:scale>
          <a:sx n="63" d="100"/>
          <a:sy n="63" d="100"/>
        </p:scale>
        <p:origin x="1452" y="54"/>
      </p:cViewPr>
      <p:guideLst>
        <p:guide orient="horz" pos="3238"/>
        <p:guide pos="5759"/>
      </p:guideLst>
    </p:cSldViewPr>
  </p:slideViewPr>
  <p:notesTextViewPr>
    <p:cViewPr>
      <p:scale>
        <a:sx n="1" d="1"/>
        <a:sy n="1" d="1"/>
      </p:scale>
      <p:origin x="0" y="0"/>
    </p:cViewPr>
  </p:notesTextViewPr>
  <p:sorterViewPr>
    <p:cViewPr>
      <p:scale>
        <a:sx n="100" d="100"/>
        <a:sy n="100" d="100"/>
      </p:scale>
      <p:origin x="0" y="4836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slide" Target="slides/slide73.xml"/><Relationship Id="rId84" Type="http://schemas.openxmlformats.org/officeDocument/2006/relationships/slide" Target="slides/slide81.xml"/><Relationship Id="rId89" Type="http://schemas.openxmlformats.org/officeDocument/2006/relationships/slide" Target="slides/slide86.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slide" Target="slides/slide84.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slide" Target="slides/slide87.xml"/><Relationship Id="rId95" Type="http://schemas.openxmlformats.org/officeDocument/2006/relationships/theme" Target="theme/theme1.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strRef>
              <c:f>Sheet1!$B$1</c:f>
              <c:strCache>
                <c:ptCount val="1"/>
                <c:pt idx="0">
                  <c:v>Application</c:v>
                </c:pt>
              </c:strCache>
            </c:strRef>
          </c:tx>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356</c:v>
                </c:pt>
                <c:pt idx="1">
                  <c:v>256</c:v>
                </c:pt>
                <c:pt idx="2">
                  <c:v>289</c:v>
                </c:pt>
                <c:pt idx="3">
                  <c:v>206</c:v>
                </c:pt>
                <c:pt idx="4">
                  <c:v>256</c:v>
                </c:pt>
                <c:pt idx="5">
                  <c:v>365</c:v>
                </c:pt>
                <c:pt idx="6">
                  <c:v>378</c:v>
                </c:pt>
                <c:pt idx="7">
                  <c:v>346</c:v>
                </c:pt>
                <c:pt idx="8">
                  <c:v>432</c:v>
                </c:pt>
                <c:pt idx="9">
                  <c:v>469</c:v>
                </c:pt>
                <c:pt idx="10">
                  <c:v>501</c:v>
                </c:pt>
                <c:pt idx="11">
                  <c:v>521</c:v>
                </c:pt>
              </c:numCache>
            </c:numRef>
          </c:val>
          <c:extLst>
            <c:ext xmlns:c16="http://schemas.microsoft.com/office/drawing/2014/chart" uri="{C3380CC4-5D6E-409C-BE32-E72D297353CC}">
              <c16:uniqueId val="{00000000-132D-4621-BDC6-B1E29B3B1DF2}"/>
            </c:ext>
          </c:extLst>
        </c:ser>
        <c:ser>
          <c:idx val="1"/>
          <c:order val="1"/>
          <c:tx>
            <c:strRef>
              <c:f>Sheet1!$C$1</c:f>
              <c:strCache>
                <c:ptCount val="1"/>
                <c:pt idx="0">
                  <c:v>Web Services</c:v>
                </c:pt>
              </c:strCache>
            </c:strRef>
          </c:tx>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pt idx="0">
                  <c:v>201</c:v>
                </c:pt>
                <c:pt idx="1">
                  <c:v>223</c:v>
                </c:pt>
                <c:pt idx="2">
                  <c:v>212</c:v>
                </c:pt>
                <c:pt idx="3">
                  <c:v>256</c:v>
                </c:pt>
                <c:pt idx="4">
                  <c:v>245</c:v>
                </c:pt>
                <c:pt idx="5">
                  <c:v>236</c:v>
                </c:pt>
                <c:pt idx="6">
                  <c:v>212</c:v>
                </c:pt>
                <c:pt idx="7">
                  <c:v>256</c:v>
                </c:pt>
                <c:pt idx="8">
                  <c:v>269</c:v>
                </c:pt>
                <c:pt idx="9">
                  <c:v>289</c:v>
                </c:pt>
                <c:pt idx="10">
                  <c:v>301</c:v>
                </c:pt>
                <c:pt idx="11">
                  <c:v>356</c:v>
                </c:pt>
              </c:numCache>
            </c:numRef>
          </c:val>
          <c:extLst>
            <c:ext xmlns:c16="http://schemas.microsoft.com/office/drawing/2014/chart" uri="{C3380CC4-5D6E-409C-BE32-E72D297353CC}">
              <c16:uniqueId val="{00000001-132D-4621-BDC6-B1E29B3B1DF2}"/>
            </c:ext>
          </c:extLst>
        </c:ser>
        <c:ser>
          <c:idx val="2"/>
          <c:order val="2"/>
          <c:tx>
            <c:strRef>
              <c:f>Sheet1!$D$1</c:f>
              <c:strCache>
                <c:ptCount val="1"/>
                <c:pt idx="0">
                  <c:v>Online Shop</c:v>
                </c:pt>
              </c:strCache>
            </c:strRef>
          </c:tx>
          <c:spPr>
            <a:ln w="25400">
              <a:noFill/>
            </a:ln>
          </c:spP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Sheet1!$D$2:$D$13</c:f>
              <c:numCache>
                <c:formatCode>General</c:formatCode>
                <c:ptCount val="12"/>
                <c:pt idx="0">
                  <c:v>109</c:v>
                </c:pt>
                <c:pt idx="1">
                  <c:v>105</c:v>
                </c:pt>
                <c:pt idx="2">
                  <c:v>120</c:v>
                </c:pt>
                <c:pt idx="3">
                  <c:v>130</c:v>
                </c:pt>
                <c:pt idx="4">
                  <c:v>156</c:v>
                </c:pt>
                <c:pt idx="5">
                  <c:v>159</c:v>
                </c:pt>
                <c:pt idx="6">
                  <c:v>167</c:v>
                </c:pt>
                <c:pt idx="7">
                  <c:v>189</c:v>
                </c:pt>
                <c:pt idx="8">
                  <c:v>156</c:v>
                </c:pt>
                <c:pt idx="9">
                  <c:v>120</c:v>
                </c:pt>
                <c:pt idx="10">
                  <c:v>168</c:v>
                </c:pt>
                <c:pt idx="11">
                  <c:v>190</c:v>
                </c:pt>
              </c:numCache>
            </c:numRef>
          </c:val>
          <c:extLst>
            <c:ext xmlns:c16="http://schemas.microsoft.com/office/drawing/2014/chart" uri="{C3380CC4-5D6E-409C-BE32-E72D297353CC}">
              <c16:uniqueId val="{00000002-132D-4621-BDC6-B1E29B3B1DF2}"/>
            </c:ext>
          </c:extLst>
        </c:ser>
        <c:dLbls>
          <c:showLegendKey val="0"/>
          <c:showVal val="0"/>
          <c:showCatName val="0"/>
          <c:showSerName val="0"/>
          <c:showPercent val="0"/>
          <c:showBubbleSize val="0"/>
        </c:dLbls>
        <c:axId val="292392320"/>
        <c:axId val="292398208"/>
      </c:areaChart>
      <c:catAx>
        <c:axId val="292392320"/>
        <c:scaling>
          <c:orientation val="minMax"/>
        </c:scaling>
        <c:delete val="0"/>
        <c:axPos val="b"/>
        <c:numFmt formatCode="General" sourceLinked="1"/>
        <c:majorTickMark val="none"/>
        <c:minorTickMark val="none"/>
        <c:tickLblPos val="nextTo"/>
        <c:spPr>
          <a:ln>
            <a:noFill/>
          </a:ln>
        </c:spPr>
        <c:txPr>
          <a:bodyPr/>
          <a:lstStyle/>
          <a:p>
            <a:pPr>
              <a:defRPr>
                <a:solidFill>
                  <a:schemeClr val="tx2"/>
                </a:solidFill>
              </a:defRPr>
            </a:pPr>
            <a:endParaRPr lang="ja-JP"/>
          </a:p>
        </c:txPr>
        <c:crossAx val="292398208"/>
        <c:crosses val="autoZero"/>
        <c:auto val="1"/>
        <c:lblAlgn val="ctr"/>
        <c:lblOffset val="100"/>
        <c:noMultiLvlLbl val="0"/>
      </c:catAx>
      <c:valAx>
        <c:axId val="292398208"/>
        <c:scaling>
          <c:orientation val="minMax"/>
        </c:scaling>
        <c:delete val="0"/>
        <c:axPos val="l"/>
        <c:majorGridlines>
          <c:spPr>
            <a:ln w="28575">
              <a:solidFill>
                <a:schemeClr val="bg1">
                  <a:lumMod val="85000"/>
                </a:schemeClr>
              </a:solidFill>
              <a:prstDash val="sysDot"/>
            </a:ln>
          </c:spPr>
        </c:majorGridlines>
        <c:numFmt formatCode="General" sourceLinked="1"/>
        <c:majorTickMark val="none"/>
        <c:minorTickMark val="none"/>
        <c:tickLblPos val="nextTo"/>
        <c:spPr>
          <a:ln>
            <a:noFill/>
          </a:ln>
        </c:spPr>
        <c:crossAx val="292392320"/>
        <c:crosses val="autoZero"/>
        <c:crossBetween val="midCat"/>
      </c:valAx>
      <c:spPr>
        <a:ln>
          <a:noFill/>
        </a:ln>
      </c:spPr>
    </c:plotArea>
    <c:legend>
      <c:legendPos val="t"/>
      <c:overlay val="0"/>
    </c:legend>
    <c:plotVisOnly val="1"/>
    <c:dispBlanksAs val="zero"/>
    <c:showDLblsOverMax val="0"/>
  </c:chart>
  <c:txPr>
    <a:bodyPr/>
    <a:lstStyle/>
    <a:p>
      <a:pPr>
        <a:defRPr sz="1800"/>
      </a:pPr>
      <a:endParaRPr lang="ja-JP"/>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Producing</c:v>
                </c:pt>
              </c:strCache>
            </c:strRef>
          </c:tx>
          <c:spPr>
            <a:ln w="38100"/>
          </c:spPr>
          <c:marker>
            <c:symbol val="circle"/>
            <c:size val="20"/>
            <c:spPr>
              <a:ln w="38100">
                <a:solidFill>
                  <a:schemeClr val="accent1">
                    <a:lumMod val="60000"/>
                    <a:lumOff val="40000"/>
                  </a:schemeClr>
                </a:solidFill>
              </a:ln>
            </c:spPr>
          </c:marker>
          <c:cat>
            <c:numRef>
              <c:f>Sheet1!$A$2:$A$10</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Sheet1!$B$2:$B$10</c:f>
              <c:numCache>
                <c:formatCode>General</c:formatCode>
                <c:ptCount val="9"/>
                <c:pt idx="0">
                  <c:v>99</c:v>
                </c:pt>
                <c:pt idx="1">
                  <c:v>100</c:v>
                </c:pt>
                <c:pt idx="2">
                  <c:v>105</c:v>
                </c:pt>
                <c:pt idx="3">
                  <c:v>120</c:v>
                </c:pt>
                <c:pt idx="4">
                  <c:v>160</c:v>
                </c:pt>
                <c:pt idx="5">
                  <c:v>155</c:v>
                </c:pt>
                <c:pt idx="6">
                  <c:v>159</c:v>
                </c:pt>
                <c:pt idx="7">
                  <c:v>180</c:v>
                </c:pt>
                <c:pt idx="8">
                  <c:v>201</c:v>
                </c:pt>
              </c:numCache>
            </c:numRef>
          </c:val>
          <c:smooth val="0"/>
          <c:extLst>
            <c:ext xmlns:c16="http://schemas.microsoft.com/office/drawing/2014/chart" uri="{C3380CC4-5D6E-409C-BE32-E72D297353CC}">
              <c16:uniqueId val="{00000000-2ACE-42FB-8281-4A7D69A0989D}"/>
            </c:ext>
          </c:extLst>
        </c:ser>
        <c:ser>
          <c:idx val="1"/>
          <c:order val="1"/>
          <c:tx>
            <c:strRef>
              <c:f>Sheet1!$C$1</c:f>
              <c:strCache>
                <c:ptCount val="1"/>
                <c:pt idx="0">
                  <c:v>Promotion</c:v>
                </c:pt>
              </c:strCache>
            </c:strRef>
          </c:tx>
          <c:spPr>
            <a:ln w="38100"/>
          </c:spPr>
          <c:marker>
            <c:symbol val="circle"/>
            <c:size val="20"/>
            <c:spPr>
              <a:ln w="38100">
                <a:solidFill>
                  <a:schemeClr val="accent2">
                    <a:lumMod val="60000"/>
                    <a:lumOff val="40000"/>
                  </a:schemeClr>
                </a:solidFill>
              </a:ln>
            </c:spPr>
          </c:marker>
          <c:cat>
            <c:numRef>
              <c:f>Sheet1!$A$2:$A$10</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Sheet1!$C$2:$C$10</c:f>
              <c:numCache>
                <c:formatCode>General</c:formatCode>
                <c:ptCount val="9"/>
                <c:pt idx="0">
                  <c:v>156</c:v>
                </c:pt>
                <c:pt idx="1">
                  <c:v>145</c:v>
                </c:pt>
                <c:pt idx="2">
                  <c:v>132</c:v>
                </c:pt>
                <c:pt idx="3">
                  <c:v>102</c:v>
                </c:pt>
                <c:pt idx="4">
                  <c:v>112</c:v>
                </c:pt>
                <c:pt idx="5">
                  <c:v>123</c:v>
                </c:pt>
                <c:pt idx="6">
                  <c:v>145</c:v>
                </c:pt>
                <c:pt idx="7">
                  <c:v>152</c:v>
                </c:pt>
                <c:pt idx="8">
                  <c:v>120</c:v>
                </c:pt>
              </c:numCache>
            </c:numRef>
          </c:val>
          <c:smooth val="0"/>
          <c:extLst>
            <c:ext xmlns:c16="http://schemas.microsoft.com/office/drawing/2014/chart" uri="{C3380CC4-5D6E-409C-BE32-E72D297353CC}">
              <c16:uniqueId val="{00000001-2ACE-42FB-8281-4A7D69A0989D}"/>
            </c:ext>
          </c:extLst>
        </c:ser>
        <c:ser>
          <c:idx val="2"/>
          <c:order val="2"/>
          <c:tx>
            <c:strRef>
              <c:f>Sheet1!$D$1</c:f>
              <c:strCache>
                <c:ptCount val="1"/>
                <c:pt idx="0">
                  <c:v>Management</c:v>
                </c:pt>
              </c:strCache>
            </c:strRef>
          </c:tx>
          <c:spPr>
            <a:ln w="38100">
              <a:solidFill>
                <a:schemeClr val="accent3">
                  <a:shade val="95000"/>
                  <a:satMod val="105000"/>
                </a:schemeClr>
              </a:solidFill>
            </a:ln>
          </c:spPr>
          <c:marker>
            <c:symbol val="circle"/>
            <c:size val="20"/>
            <c:spPr>
              <a:ln w="38100">
                <a:solidFill>
                  <a:schemeClr val="accent3">
                    <a:lumMod val="60000"/>
                    <a:lumOff val="40000"/>
                  </a:schemeClr>
                </a:solidFill>
              </a:ln>
            </c:spPr>
          </c:marker>
          <c:cat>
            <c:numRef>
              <c:f>Sheet1!$A$2:$A$10</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Sheet1!$D$2:$D$10</c:f>
              <c:numCache>
                <c:formatCode>General</c:formatCode>
                <c:ptCount val="9"/>
                <c:pt idx="0">
                  <c:v>195</c:v>
                </c:pt>
                <c:pt idx="1">
                  <c:v>185</c:v>
                </c:pt>
                <c:pt idx="2">
                  <c:v>175</c:v>
                </c:pt>
                <c:pt idx="3">
                  <c:v>146</c:v>
                </c:pt>
                <c:pt idx="4">
                  <c:v>120</c:v>
                </c:pt>
                <c:pt idx="5">
                  <c:v>110</c:v>
                </c:pt>
                <c:pt idx="6">
                  <c:v>99</c:v>
                </c:pt>
                <c:pt idx="7">
                  <c:v>106</c:v>
                </c:pt>
                <c:pt idx="8">
                  <c:v>152</c:v>
                </c:pt>
              </c:numCache>
            </c:numRef>
          </c:val>
          <c:smooth val="0"/>
          <c:extLst>
            <c:ext xmlns:c16="http://schemas.microsoft.com/office/drawing/2014/chart" uri="{C3380CC4-5D6E-409C-BE32-E72D297353CC}">
              <c16:uniqueId val="{00000002-2ACE-42FB-8281-4A7D69A0989D}"/>
            </c:ext>
          </c:extLst>
        </c:ser>
        <c:dLbls>
          <c:showLegendKey val="0"/>
          <c:showVal val="0"/>
          <c:showCatName val="0"/>
          <c:showSerName val="0"/>
          <c:showPercent val="0"/>
          <c:showBubbleSize val="0"/>
        </c:dLbls>
        <c:marker val="1"/>
        <c:smooth val="0"/>
        <c:axId val="292751232"/>
        <c:axId val="292757504"/>
      </c:lineChart>
      <c:catAx>
        <c:axId val="292751232"/>
        <c:scaling>
          <c:orientation val="minMax"/>
        </c:scaling>
        <c:delete val="0"/>
        <c:axPos val="b"/>
        <c:numFmt formatCode="General" sourceLinked="1"/>
        <c:majorTickMark val="none"/>
        <c:minorTickMark val="none"/>
        <c:tickLblPos val="nextTo"/>
        <c:spPr>
          <a:ln>
            <a:noFill/>
          </a:ln>
        </c:spPr>
        <c:crossAx val="292757504"/>
        <c:crosses val="autoZero"/>
        <c:auto val="1"/>
        <c:lblAlgn val="ctr"/>
        <c:lblOffset val="100"/>
        <c:noMultiLvlLbl val="0"/>
      </c:catAx>
      <c:valAx>
        <c:axId val="292757504"/>
        <c:scaling>
          <c:orientation val="minMax"/>
        </c:scaling>
        <c:delete val="0"/>
        <c:axPos val="l"/>
        <c:majorGridlines>
          <c:spPr>
            <a:ln w="28575">
              <a:solidFill>
                <a:schemeClr val="bg1">
                  <a:lumMod val="85000"/>
                </a:schemeClr>
              </a:solidFill>
              <a:prstDash val="sysDot"/>
            </a:ln>
          </c:spPr>
        </c:majorGridlines>
        <c:numFmt formatCode="General" sourceLinked="1"/>
        <c:majorTickMark val="none"/>
        <c:minorTickMark val="none"/>
        <c:tickLblPos val="nextTo"/>
        <c:spPr>
          <a:ln>
            <a:noFill/>
          </a:ln>
        </c:spPr>
        <c:crossAx val="292751232"/>
        <c:crosses val="autoZero"/>
        <c:crossBetween val="between"/>
      </c:valAx>
      <c:spPr>
        <a:ln w="31750">
          <a:noFill/>
        </a:ln>
      </c:spPr>
    </c:plotArea>
    <c:legend>
      <c:legendPos val="b"/>
      <c:overlay val="0"/>
    </c:legend>
    <c:plotVisOnly val="1"/>
    <c:dispBlanksAs val="gap"/>
    <c:showDLblsOverMax val="0"/>
  </c:chart>
  <c:txPr>
    <a:bodyPr/>
    <a:lstStyle/>
    <a:p>
      <a:pPr>
        <a:defRPr sz="1800"/>
      </a:pPr>
      <a:endParaRPr lang="ja-JP"/>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40410B-B5DF-44D5-B438-62561615F79B}" type="datetimeFigureOut">
              <a:rPr kumimoji="1" lang="ja-JP" altLang="en-US" smtClean="0"/>
              <a:t>2016/5/22</a:t>
            </a:fld>
            <a:endParaRPr kumimoji="1" lang="ja-JP" altLang="en-US"/>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0F6D12-D0E5-42E3-AE9E-4CBB24513023}" type="slidenum">
              <a:rPr kumimoji="1" lang="ja-JP" altLang="en-US" smtClean="0"/>
              <a:t>‹#›</a:t>
            </a:fld>
            <a:endParaRPr kumimoji="1" lang="ja-JP" altLang="en-US"/>
          </a:p>
        </p:txBody>
      </p:sp>
    </p:spTree>
    <p:extLst>
      <p:ext uri="{BB962C8B-B14F-4D97-AF65-F5344CB8AC3E}">
        <p14:creationId xmlns:p14="http://schemas.microsoft.com/office/powerpoint/2010/main" val="632614945"/>
      </p:ext>
    </p:extLst>
  </p:cSld>
  <p:clrMap bg1="lt1" tx1="dk1" bg2="lt2" tx2="dk2" accent1="accent1" accent2="accent2" accent3="accent3" accent4="accent4" accent5="accent5" accent6="accent6" hlink="hlink" folHlink="folHlink"/>
  <p:notesStyle>
    <a:lvl1pPr marL="0" algn="l" defTabSz="1632753" rtl="0" eaLnBrk="1" latinLnBrk="0" hangingPunct="1">
      <a:defRPr kumimoji="1" sz="2100" kern="1200">
        <a:solidFill>
          <a:schemeClr val="tx1"/>
        </a:solidFill>
        <a:latin typeface="+mn-lt"/>
        <a:ea typeface="+mn-ea"/>
        <a:cs typeface="+mn-cs"/>
      </a:defRPr>
    </a:lvl1pPr>
    <a:lvl2pPr marL="816376" algn="l" defTabSz="1632753" rtl="0" eaLnBrk="1" latinLnBrk="0" hangingPunct="1">
      <a:defRPr kumimoji="1" sz="2100" kern="1200">
        <a:solidFill>
          <a:schemeClr val="tx1"/>
        </a:solidFill>
        <a:latin typeface="+mn-lt"/>
        <a:ea typeface="+mn-ea"/>
        <a:cs typeface="+mn-cs"/>
      </a:defRPr>
    </a:lvl2pPr>
    <a:lvl3pPr marL="1632753" algn="l" defTabSz="1632753" rtl="0" eaLnBrk="1" latinLnBrk="0" hangingPunct="1">
      <a:defRPr kumimoji="1" sz="2100" kern="1200">
        <a:solidFill>
          <a:schemeClr val="tx1"/>
        </a:solidFill>
        <a:latin typeface="+mn-lt"/>
        <a:ea typeface="+mn-ea"/>
        <a:cs typeface="+mn-cs"/>
      </a:defRPr>
    </a:lvl3pPr>
    <a:lvl4pPr marL="2449129" algn="l" defTabSz="1632753" rtl="0" eaLnBrk="1" latinLnBrk="0" hangingPunct="1">
      <a:defRPr kumimoji="1" sz="2100" kern="1200">
        <a:solidFill>
          <a:schemeClr val="tx1"/>
        </a:solidFill>
        <a:latin typeface="+mn-lt"/>
        <a:ea typeface="+mn-ea"/>
        <a:cs typeface="+mn-cs"/>
      </a:defRPr>
    </a:lvl4pPr>
    <a:lvl5pPr marL="3265505" algn="l" defTabSz="1632753" rtl="0" eaLnBrk="1" latinLnBrk="0" hangingPunct="1">
      <a:defRPr kumimoji="1" sz="2100" kern="1200">
        <a:solidFill>
          <a:schemeClr val="tx1"/>
        </a:solidFill>
        <a:latin typeface="+mn-lt"/>
        <a:ea typeface="+mn-ea"/>
        <a:cs typeface="+mn-cs"/>
      </a:defRPr>
    </a:lvl5pPr>
    <a:lvl6pPr marL="4081882" algn="l" defTabSz="1632753" rtl="0" eaLnBrk="1" latinLnBrk="0" hangingPunct="1">
      <a:defRPr kumimoji="1" sz="2100" kern="1200">
        <a:solidFill>
          <a:schemeClr val="tx1"/>
        </a:solidFill>
        <a:latin typeface="+mn-lt"/>
        <a:ea typeface="+mn-ea"/>
        <a:cs typeface="+mn-cs"/>
      </a:defRPr>
    </a:lvl6pPr>
    <a:lvl7pPr marL="4898258" algn="l" defTabSz="1632753" rtl="0" eaLnBrk="1" latinLnBrk="0" hangingPunct="1">
      <a:defRPr kumimoji="1" sz="2100" kern="1200">
        <a:solidFill>
          <a:schemeClr val="tx1"/>
        </a:solidFill>
        <a:latin typeface="+mn-lt"/>
        <a:ea typeface="+mn-ea"/>
        <a:cs typeface="+mn-cs"/>
      </a:defRPr>
    </a:lvl7pPr>
    <a:lvl8pPr marL="5714634" algn="l" defTabSz="1632753" rtl="0" eaLnBrk="1" latinLnBrk="0" hangingPunct="1">
      <a:defRPr kumimoji="1" sz="2100" kern="1200">
        <a:solidFill>
          <a:schemeClr val="tx1"/>
        </a:solidFill>
        <a:latin typeface="+mn-lt"/>
        <a:ea typeface="+mn-ea"/>
        <a:cs typeface="+mn-cs"/>
      </a:defRPr>
    </a:lvl8pPr>
    <a:lvl9pPr marL="6531011" algn="l" defTabSz="1632753" rtl="0" eaLnBrk="1" latinLnBrk="0" hangingPunct="1">
      <a:defRPr kumimoji="1" sz="2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http://dotcolon.net/font/route159/</a:t>
            </a:r>
          </a:p>
          <a:p>
            <a:r>
              <a:rPr kumimoji="1" lang="en-US" altLang="ja-JP" dirty="0"/>
              <a:t>https://www.google.com/fonts/specimen/Open+Sans</a:t>
            </a:r>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1</a:t>
            </a:fld>
            <a:endParaRPr kumimoji="1" lang="ja-JP" altLang="en-US"/>
          </a:p>
        </p:txBody>
      </p:sp>
    </p:spTree>
    <p:extLst>
      <p:ext uri="{BB962C8B-B14F-4D97-AF65-F5344CB8AC3E}">
        <p14:creationId xmlns:p14="http://schemas.microsoft.com/office/powerpoint/2010/main" val="3841090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a:t>No</a:t>
            </a:r>
            <a:r>
              <a:rPr kumimoji="1" lang="en-US" altLang="ja-JP" baseline="0" dirty="0"/>
              <a:t> Slide Master</a:t>
            </a:r>
          </a:p>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baseline="0" dirty="0"/>
              <a:t>Double click to edit the pie</a:t>
            </a:r>
          </a:p>
          <a:p>
            <a:pPr marL="0" marR="0" indent="0" algn="l" defTabSz="1632753" rtl="0" eaLnBrk="1" fontAlgn="auto" latinLnBrk="0" hangingPunct="1">
              <a:lnSpc>
                <a:spcPct val="100000"/>
              </a:lnSpc>
              <a:spcBef>
                <a:spcPts val="0"/>
              </a:spcBef>
              <a:spcAft>
                <a:spcPts val="0"/>
              </a:spcAft>
              <a:buClrTx/>
              <a:buSzTx/>
              <a:buFontTx/>
              <a:buNone/>
              <a:tabLst/>
              <a:defRPr/>
            </a:pPr>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79</a:t>
            </a:fld>
            <a:endParaRPr kumimoji="1" lang="ja-JP" altLang="en-US"/>
          </a:p>
        </p:txBody>
      </p:sp>
    </p:spTree>
    <p:extLst>
      <p:ext uri="{BB962C8B-B14F-4D97-AF65-F5344CB8AC3E}">
        <p14:creationId xmlns:p14="http://schemas.microsoft.com/office/powerpoint/2010/main" val="3770464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a:t>No</a:t>
            </a:r>
            <a:r>
              <a:rPr kumimoji="1" lang="en-US" altLang="ja-JP" baseline="0" dirty="0"/>
              <a:t> Slide Master</a:t>
            </a:r>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80</a:t>
            </a:fld>
            <a:endParaRPr kumimoji="1" lang="ja-JP" altLang="en-US"/>
          </a:p>
        </p:txBody>
      </p:sp>
    </p:spTree>
    <p:extLst>
      <p:ext uri="{BB962C8B-B14F-4D97-AF65-F5344CB8AC3E}">
        <p14:creationId xmlns:p14="http://schemas.microsoft.com/office/powerpoint/2010/main" val="319151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a:t>No</a:t>
            </a:r>
            <a:r>
              <a:rPr kumimoji="1" lang="en-US" altLang="ja-JP" baseline="0" dirty="0"/>
              <a:t> Slide Master</a:t>
            </a:r>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81</a:t>
            </a:fld>
            <a:endParaRPr kumimoji="1" lang="ja-JP" altLang="en-US"/>
          </a:p>
        </p:txBody>
      </p:sp>
    </p:spTree>
    <p:extLst>
      <p:ext uri="{BB962C8B-B14F-4D97-AF65-F5344CB8AC3E}">
        <p14:creationId xmlns:p14="http://schemas.microsoft.com/office/powerpoint/2010/main" val="319151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a:t>No</a:t>
            </a:r>
            <a:r>
              <a:rPr kumimoji="1" lang="en-US" altLang="ja-JP" baseline="0" dirty="0"/>
              <a:t> Slide Master</a:t>
            </a:r>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82</a:t>
            </a:fld>
            <a:endParaRPr kumimoji="1" lang="ja-JP" altLang="en-US"/>
          </a:p>
        </p:txBody>
      </p:sp>
    </p:spTree>
    <p:extLst>
      <p:ext uri="{BB962C8B-B14F-4D97-AF65-F5344CB8AC3E}">
        <p14:creationId xmlns:p14="http://schemas.microsoft.com/office/powerpoint/2010/main" val="3583503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no slide master</a:t>
            </a:r>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17</a:t>
            </a:fld>
            <a:endParaRPr kumimoji="1" lang="ja-JP" altLang="en-US"/>
          </a:p>
        </p:txBody>
      </p:sp>
    </p:spTree>
    <p:extLst>
      <p:ext uri="{BB962C8B-B14F-4D97-AF65-F5344CB8AC3E}">
        <p14:creationId xmlns:p14="http://schemas.microsoft.com/office/powerpoint/2010/main" val="3294649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no slide master</a:t>
            </a:r>
          </a:p>
          <a:p>
            <a:r>
              <a:rPr kumimoji="1" lang="en-US" altLang="ja-JP" dirty="0"/>
              <a:t>1. Delete icons</a:t>
            </a:r>
          </a:p>
          <a:p>
            <a:r>
              <a:rPr kumimoji="1" lang="en-US" altLang="ja-JP" dirty="0"/>
              <a:t>2.</a:t>
            </a:r>
            <a:r>
              <a:rPr kumimoji="1" lang="en-US" altLang="ja-JP" baseline="0" dirty="0"/>
              <a:t> Move numbers</a:t>
            </a:r>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18</a:t>
            </a:fld>
            <a:endParaRPr kumimoji="1" lang="ja-JP" altLang="en-US"/>
          </a:p>
        </p:txBody>
      </p:sp>
    </p:spTree>
    <p:extLst>
      <p:ext uri="{BB962C8B-B14F-4D97-AF65-F5344CB8AC3E}">
        <p14:creationId xmlns:p14="http://schemas.microsoft.com/office/powerpoint/2010/main" val="3294649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Delete dots</a:t>
            </a:r>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26</a:t>
            </a:fld>
            <a:endParaRPr kumimoji="1" lang="ja-JP" altLang="en-US"/>
          </a:p>
        </p:txBody>
      </p:sp>
    </p:spTree>
    <p:extLst>
      <p:ext uri="{BB962C8B-B14F-4D97-AF65-F5344CB8AC3E}">
        <p14:creationId xmlns:p14="http://schemas.microsoft.com/office/powerpoint/2010/main" val="1997331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No</a:t>
            </a:r>
            <a:r>
              <a:rPr kumimoji="1" lang="en-US" altLang="ja-JP" baseline="0" dirty="0"/>
              <a:t> slide master</a:t>
            </a:r>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72</a:t>
            </a:fld>
            <a:endParaRPr kumimoji="1" lang="ja-JP" altLang="en-US"/>
          </a:p>
        </p:txBody>
      </p:sp>
    </p:spTree>
    <p:extLst>
      <p:ext uri="{BB962C8B-B14F-4D97-AF65-F5344CB8AC3E}">
        <p14:creationId xmlns:p14="http://schemas.microsoft.com/office/powerpoint/2010/main" val="3155256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a:t>No</a:t>
            </a:r>
            <a:r>
              <a:rPr kumimoji="1" lang="en-US" altLang="ja-JP" baseline="0" dirty="0"/>
              <a:t> slide master</a:t>
            </a:r>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73</a:t>
            </a:fld>
            <a:endParaRPr kumimoji="1" lang="ja-JP" altLang="en-US"/>
          </a:p>
        </p:txBody>
      </p:sp>
    </p:spTree>
    <p:extLst>
      <p:ext uri="{BB962C8B-B14F-4D97-AF65-F5344CB8AC3E}">
        <p14:creationId xmlns:p14="http://schemas.microsoft.com/office/powerpoint/2010/main" val="2305381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No</a:t>
            </a:r>
            <a:r>
              <a:rPr kumimoji="1" lang="en-US" altLang="ja-JP" baseline="0" dirty="0"/>
              <a:t> Slide Master</a:t>
            </a:r>
          </a:p>
          <a:p>
            <a:r>
              <a:rPr kumimoji="1" lang="en-US" altLang="ja-JP" baseline="0" dirty="0"/>
              <a:t>Double click to edit the bar</a:t>
            </a:r>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74</a:t>
            </a:fld>
            <a:endParaRPr kumimoji="1" lang="ja-JP" altLang="en-US"/>
          </a:p>
        </p:txBody>
      </p:sp>
    </p:spTree>
    <p:extLst>
      <p:ext uri="{BB962C8B-B14F-4D97-AF65-F5344CB8AC3E}">
        <p14:creationId xmlns:p14="http://schemas.microsoft.com/office/powerpoint/2010/main" val="400869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a:t>No</a:t>
            </a:r>
            <a:r>
              <a:rPr kumimoji="1" lang="en-US" altLang="ja-JP" baseline="0" dirty="0"/>
              <a:t> Slide Master</a:t>
            </a:r>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76</a:t>
            </a:fld>
            <a:endParaRPr kumimoji="1" lang="ja-JP" altLang="en-US"/>
          </a:p>
        </p:txBody>
      </p:sp>
    </p:spTree>
    <p:extLst>
      <p:ext uri="{BB962C8B-B14F-4D97-AF65-F5344CB8AC3E}">
        <p14:creationId xmlns:p14="http://schemas.microsoft.com/office/powerpoint/2010/main" val="1398402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a:t>No</a:t>
            </a:r>
            <a:r>
              <a:rPr kumimoji="1" lang="en-US" altLang="ja-JP" baseline="0" dirty="0"/>
              <a:t> Slide Master</a:t>
            </a:r>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77</a:t>
            </a:fld>
            <a:endParaRPr kumimoji="1" lang="ja-JP" altLang="en-US"/>
          </a:p>
        </p:txBody>
      </p:sp>
    </p:spTree>
    <p:extLst>
      <p:ext uri="{BB962C8B-B14F-4D97-AF65-F5344CB8AC3E}">
        <p14:creationId xmlns:p14="http://schemas.microsoft.com/office/powerpoint/2010/main" val="1157881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3.xml"/><Relationship Id="rId4" Type="http://schemas.openxmlformats.org/officeDocument/2006/relationships/image" Target="../media/image13.png"/></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5" name="テキスト プレースホルダー 6"/>
          <p:cNvSpPr>
            <a:spLocks noGrp="1"/>
          </p:cNvSpPr>
          <p:nvPr>
            <p:ph type="body" sz="quarter" idx="14" hasCustomPrompt="1"/>
          </p:nvPr>
        </p:nvSpPr>
        <p:spPr>
          <a:xfrm>
            <a:off x="1078310" y="4279404"/>
            <a:ext cx="16200313" cy="331236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6" name="正方形/長方形 5"/>
          <p:cNvSpPr/>
          <p:nvPr userDrawn="1"/>
        </p:nvSpPr>
        <p:spPr>
          <a:xfrm>
            <a:off x="1222326" y="4135388"/>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0367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Horisontal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9"/>
          <p:cNvSpPr>
            <a:spLocks noGrp="1"/>
          </p:cNvSpPr>
          <p:nvPr>
            <p:ph type="pic" sz="quarter" idx="14" hasCustomPrompt="1"/>
          </p:nvPr>
        </p:nvSpPr>
        <p:spPr>
          <a:xfrm>
            <a:off x="-1" y="2407196"/>
            <a:ext cx="4462687" cy="4680520"/>
          </a:xfrm>
          <a:solidFill>
            <a:schemeClr val="accent2">
              <a:lumMod val="20000"/>
              <a:lumOff val="80000"/>
            </a:schemeClr>
          </a:solidFill>
        </p:spPr>
        <p:txBody>
          <a:bodyPr/>
          <a:lstStyle>
            <a:lvl1pPr>
              <a:defRPr/>
            </a:lvl1pPr>
          </a:lstStyle>
          <a:p>
            <a:r>
              <a:rPr kumimoji="1" lang="en-US" altLang="ja-JP" dirty="0"/>
              <a:t>Add an image</a:t>
            </a:r>
            <a:endParaRPr kumimoji="1" lang="ja-JP" altLang="en-US" dirty="0"/>
          </a:p>
        </p:txBody>
      </p:sp>
      <p:sp>
        <p:nvSpPr>
          <p:cNvPr id="10" name="図プレースホルダー 9"/>
          <p:cNvSpPr>
            <a:spLocks noGrp="1"/>
          </p:cNvSpPr>
          <p:nvPr>
            <p:ph type="pic" sz="quarter" idx="15" hasCustomPrompt="1"/>
          </p:nvPr>
        </p:nvSpPr>
        <p:spPr>
          <a:xfrm>
            <a:off x="4462687" y="2407196"/>
            <a:ext cx="8568950" cy="4680520"/>
          </a:xfrm>
          <a:solidFill>
            <a:schemeClr val="accent3">
              <a:lumMod val="20000"/>
              <a:lumOff val="80000"/>
            </a:schemeClr>
          </a:solidFill>
        </p:spPr>
        <p:txBody>
          <a:bodyPr/>
          <a:lstStyle>
            <a:lvl1pPr>
              <a:defRPr/>
            </a:lvl1pPr>
          </a:lstStyle>
          <a:p>
            <a:r>
              <a:rPr kumimoji="1" lang="en-US" altLang="ja-JP" dirty="0"/>
              <a:t>Add an image</a:t>
            </a:r>
            <a:endParaRPr kumimoji="1" lang="ja-JP" altLang="en-US" dirty="0"/>
          </a:p>
        </p:txBody>
      </p:sp>
      <p:sp>
        <p:nvSpPr>
          <p:cNvPr id="11" name="図プレースホルダー 9"/>
          <p:cNvSpPr>
            <a:spLocks noGrp="1"/>
          </p:cNvSpPr>
          <p:nvPr>
            <p:ph type="pic" sz="quarter" idx="16" hasCustomPrompt="1"/>
          </p:nvPr>
        </p:nvSpPr>
        <p:spPr>
          <a:xfrm>
            <a:off x="13031638" y="2407196"/>
            <a:ext cx="5254774" cy="4680520"/>
          </a:xfrm>
          <a:solidFill>
            <a:schemeClr val="accent1">
              <a:lumMod val="20000"/>
              <a:lumOff val="80000"/>
            </a:schemeClr>
          </a:solidFill>
        </p:spPr>
        <p:txBody>
          <a:bodyPr/>
          <a:lstStyle>
            <a:lvl1pPr>
              <a:defRPr/>
            </a:lvl1pPr>
          </a:lstStyle>
          <a:p>
            <a:r>
              <a:rPr kumimoji="1" lang="en-US" altLang="ja-JP" dirty="0"/>
              <a:t>Add an image</a:t>
            </a:r>
            <a:endParaRPr kumimoji="1" lang="ja-JP" altLang="en-US" dirty="0"/>
          </a:p>
        </p:txBody>
      </p:sp>
      <p:sp>
        <p:nvSpPr>
          <p:cNvPr id="12" name="テキスト プレースホルダー 6"/>
          <p:cNvSpPr>
            <a:spLocks noGrp="1"/>
          </p:cNvSpPr>
          <p:nvPr>
            <p:ph type="body" sz="quarter" idx="17" hasCustomPrompt="1"/>
          </p:nvPr>
        </p:nvSpPr>
        <p:spPr>
          <a:xfrm>
            <a:off x="1078310" y="7663779"/>
            <a:ext cx="16200313" cy="153055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3" name="正方形/長方形 12"/>
          <p:cNvSpPr/>
          <p:nvPr userDrawn="1"/>
        </p:nvSpPr>
        <p:spPr>
          <a:xfrm>
            <a:off x="1222326" y="751976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2" y="7087716"/>
            <a:ext cx="4463523" cy="144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4463522" y="7087716"/>
            <a:ext cx="8568007" cy="1440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userDrawn="1"/>
        </p:nvSpPr>
        <p:spPr>
          <a:xfrm>
            <a:off x="13031637" y="7087716"/>
            <a:ext cx="5254774" cy="1440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84445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 Icons and Items">
    <p:spTree>
      <p:nvGrpSpPr>
        <p:cNvPr id="1" name=""/>
        <p:cNvGrpSpPr/>
        <p:nvPr/>
      </p:nvGrpSpPr>
      <p:grpSpPr>
        <a:xfrm>
          <a:off x="0" y="0"/>
          <a:ext cx="0" cy="0"/>
          <a:chOff x="0" y="0"/>
          <a:chExt cx="0" cy="0"/>
        </a:xfrm>
      </p:grpSpPr>
      <p:sp>
        <p:nvSpPr>
          <p:cNvPr id="53" name="円/楕円 52"/>
          <p:cNvSpPr/>
          <p:nvPr userDrawn="1"/>
        </p:nvSpPr>
        <p:spPr>
          <a:xfrm>
            <a:off x="6076328" y="3034060"/>
            <a:ext cx="2367069" cy="2367069"/>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userDrawn="1"/>
        </p:nvSpPr>
        <p:spPr>
          <a:xfrm>
            <a:off x="10005897" y="3034059"/>
            <a:ext cx="2367069" cy="236706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userDrawn="1"/>
        </p:nvSpPr>
        <p:spPr>
          <a:xfrm>
            <a:off x="13935465" y="3034058"/>
            <a:ext cx="2367069" cy="2367069"/>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userDrawn="1"/>
        </p:nvSpPr>
        <p:spPr>
          <a:xfrm>
            <a:off x="2143915" y="3034057"/>
            <a:ext cx="2367069" cy="236706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userDrawn="1"/>
        </p:nvSpPr>
        <p:spPr>
          <a:xfrm>
            <a:off x="5923928" y="2932460"/>
            <a:ext cx="2367069" cy="2367069"/>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9853497" y="2932459"/>
            <a:ext cx="2367069" cy="2367069"/>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p:cNvSpPr/>
          <p:nvPr userDrawn="1"/>
        </p:nvSpPr>
        <p:spPr>
          <a:xfrm>
            <a:off x="13783065" y="2932458"/>
            <a:ext cx="2367069" cy="2367069"/>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1991515" y="2932457"/>
            <a:ext cx="2367069" cy="236706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5994888" y="2983263"/>
            <a:ext cx="2367069" cy="236706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9924457" y="2983262"/>
            <a:ext cx="2367069" cy="236706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3854025" y="2983261"/>
            <a:ext cx="2367069" cy="236706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2062475" y="2983260"/>
            <a:ext cx="2367069" cy="236706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12"/>
          <p:cNvSpPr>
            <a:spLocks noGrp="1"/>
          </p:cNvSpPr>
          <p:nvPr userDrawn="1">
            <p:ph type="pic" sz="quarter" idx="17" hasCustomPrompt="1"/>
          </p:nvPr>
        </p:nvSpPr>
        <p:spPr>
          <a:xfrm>
            <a:off x="6754393" y="3742768"/>
            <a:ext cx="848058" cy="848058"/>
          </a:xfrm>
        </p:spPr>
        <p:txBody>
          <a:bodyPr>
            <a:normAutofit/>
          </a:bodyPr>
          <a:lstStyle>
            <a:lvl1pPr>
              <a:defRPr sz="1600"/>
            </a:lvl1pPr>
          </a:lstStyle>
          <a:p>
            <a:r>
              <a:rPr kumimoji="1" lang="en-US" altLang="ja-JP" dirty="0"/>
              <a:t>Icon</a:t>
            </a:r>
            <a:endParaRPr kumimoji="1" lang="ja-JP" altLang="en-US" dirty="0"/>
          </a:p>
        </p:txBody>
      </p:sp>
      <p:sp>
        <p:nvSpPr>
          <p:cNvPr id="14" name="図プレースホルダー 12"/>
          <p:cNvSpPr>
            <a:spLocks noGrp="1"/>
          </p:cNvSpPr>
          <p:nvPr userDrawn="1">
            <p:ph type="pic" sz="quarter" idx="18" hasCustomPrompt="1"/>
          </p:nvPr>
        </p:nvSpPr>
        <p:spPr>
          <a:xfrm>
            <a:off x="10683962" y="3742767"/>
            <a:ext cx="848058" cy="848058"/>
          </a:xfrm>
        </p:spPr>
        <p:txBody>
          <a:bodyPr>
            <a:normAutofit/>
          </a:bodyPr>
          <a:lstStyle>
            <a:lvl1pPr>
              <a:defRPr sz="1600"/>
            </a:lvl1pPr>
          </a:lstStyle>
          <a:p>
            <a:r>
              <a:rPr kumimoji="1" lang="en-US" altLang="ja-JP" dirty="0"/>
              <a:t>Icon</a:t>
            </a:r>
            <a:endParaRPr kumimoji="1" lang="ja-JP" altLang="en-US" dirty="0"/>
          </a:p>
        </p:txBody>
      </p:sp>
      <p:sp>
        <p:nvSpPr>
          <p:cNvPr id="15" name="図プレースホルダー 12"/>
          <p:cNvSpPr>
            <a:spLocks noGrp="1"/>
          </p:cNvSpPr>
          <p:nvPr userDrawn="1">
            <p:ph type="pic" sz="quarter" idx="19" hasCustomPrompt="1"/>
          </p:nvPr>
        </p:nvSpPr>
        <p:spPr>
          <a:xfrm>
            <a:off x="14613530" y="3742766"/>
            <a:ext cx="848058" cy="848058"/>
          </a:xfrm>
        </p:spPr>
        <p:txBody>
          <a:bodyPr>
            <a:normAutofit/>
          </a:bodyPr>
          <a:lstStyle>
            <a:lvl1pPr>
              <a:defRPr sz="1600"/>
            </a:lvl1pPr>
          </a:lstStyle>
          <a:p>
            <a:r>
              <a:rPr kumimoji="1" lang="en-US" altLang="ja-JP" dirty="0"/>
              <a:t>Icon</a:t>
            </a:r>
            <a:endParaRPr kumimoji="1" lang="ja-JP" altLang="en-US" dirty="0"/>
          </a:p>
        </p:txBody>
      </p:sp>
      <p:sp>
        <p:nvSpPr>
          <p:cNvPr id="20" name="図プレースホルダー 12"/>
          <p:cNvSpPr>
            <a:spLocks noGrp="1"/>
          </p:cNvSpPr>
          <p:nvPr userDrawn="1">
            <p:ph type="pic" sz="quarter" idx="20" hasCustomPrompt="1"/>
          </p:nvPr>
        </p:nvSpPr>
        <p:spPr>
          <a:xfrm>
            <a:off x="2821980" y="3742765"/>
            <a:ext cx="848058" cy="848058"/>
          </a:xfrm>
        </p:spPr>
        <p:txBody>
          <a:bodyPr>
            <a:normAutofit/>
          </a:bodyPr>
          <a:lstStyle>
            <a:lvl1pPr>
              <a:defRPr sz="1600"/>
            </a:lvl1pPr>
          </a:lstStyle>
          <a:p>
            <a:r>
              <a:rPr kumimoji="1" lang="en-US" altLang="ja-JP" dirty="0"/>
              <a:t>Icon</a:t>
            </a:r>
            <a:endParaRPr kumimoji="1" lang="ja-JP" altLang="en-US" dirty="0"/>
          </a:p>
        </p:txBody>
      </p:sp>
      <p:sp>
        <p:nvSpPr>
          <p:cNvPr id="23" name="テキスト プレースホルダー 6"/>
          <p:cNvSpPr>
            <a:spLocks noGrp="1"/>
          </p:cNvSpPr>
          <p:nvPr>
            <p:ph type="body" sz="quarter" idx="21" hasCustomPrompt="1"/>
          </p:nvPr>
        </p:nvSpPr>
        <p:spPr>
          <a:xfrm>
            <a:off x="1404504" y="5501527"/>
            <a:ext cx="3683011"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1388170" y="6380880"/>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9" name="正方形/長方形 28"/>
          <p:cNvSpPr/>
          <p:nvPr userDrawn="1"/>
        </p:nvSpPr>
        <p:spPr>
          <a:xfrm>
            <a:off x="1625829" y="629361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6"/>
          <p:cNvSpPr>
            <a:spLocks noGrp="1"/>
          </p:cNvSpPr>
          <p:nvPr>
            <p:ph type="body" sz="quarter" idx="25" hasCustomPrompt="1"/>
          </p:nvPr>
        </p:nvSpPr>
        <p:spPr>
          <a:xfrm>
            <a:off x="5307798" y="5499183"/>
            <a:ext cx="3715678"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6" hasCustomPrompt="1"/>
          </p:nvPr>
        </p:nvSpPr>
        <p:spPr>
          <a:xfrm>
            <a:off x="5318687" y="6378536"/>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4" name="正方形/長方形 33"/>
          <p:cNvSpPr/>
          <p:nvPr userDrawn="1"/>
        </p:nvSpPr>
        <p:spPr>
          <a:xfrm>
            <a:off x="5556346" y="6291271"/>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27" hasCustomPrompt="1"/>
          </p:nvPr>
        </p:nvSpPr>
        <p:spPr>
          <a:xfrm>
            <a:off x="9243759" y="5501527"/>
            <a:ext cx="3715678"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9249204" y="6380880"/>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7" name="正方形/長方形 36"/>
          <p:cNvSpPr/>
          <p:nvPr userDrawn="1"/>
        </p:nvSpPr>
        <p:spPr>
          <a:xfrm>
            <a:off x="9486863" y="6293615"/>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プレースホルダー 6"/>
          <p:cNvSpPr>
            <a:spLocks noGrp="1"/>
          </p:cNvSpPr>
          <p:nvPr>
            <p:ph type="body" sz="quarter" idx="29" hasCustomPrompt="1"/>
          </p:nvPr>
        </p:nvSpPr>
        <p:spPr>
          <a:xfrm>
            <a:off x="13179720" y="5501527"/>
            <a:ext cx="3715678" cy="720080"/>
          </a:xfrm>
        </p:spPr>
        <p:txBody>
          <a:bodyPr anchor="t">
            <a:noAutofit/>
          </a:bodyPr>
          <a:lstStyle>
            <a:lvl1pPr algn="ctr">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30" hasCustomPrompt="1"/>
          </p:nvPr>
        </p:nvSpPr>
        <p:spPr>
          <a:xfrm>
            <a:off x="13179720" y="6380880"/>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0" name="正方形/長方形 39"/>
          <p:cNvSpPr/>
          <p:nvPr userDrawn="1"/>
        </p:nvSpPr>
        <p:spPr>
          <a:xfrm>
            <a:off x="13417379" y="6293615"/>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038835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53" name="円/楕円 52"/>
          <p:cNvSpPr/>
          <p:nvPr userDrawn="1"/>
        </p:nvSpPr>
        <p:spPr>
          <a:xfrm>
            <a:off x="7746028" y="2830860"/>
            <a:ext cx="2950599" cy="2950599"/>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userDrawn="1"/>
        </p:nvSpPr>
        <p:spPr>
          <a:xfrm>
            <a:off x="12906466" y="2830859"/>
            <a:ext cx="2950599" cy="295059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userDrawn="1"/>
        </p:nvSpPr>
        <p:spPr>
          <a:xfrm>
            <a:off x="2585589" y="2830857"/>
            <a:ext cx="2950599" cy="295059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userDrawn="1"/>
        </p:nvSpPr>
        <p:spPr>
          <a:xfrm>
            <a:off x="7593628" y="2729260"/>
            <a:ext cx="2950599" cy="2950599"/>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12754066" y="2729259"/>
            <a:ext cx="2950599" cy="2950599"/>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2433189" y="2729257"/>
            <a:ext cx="2950599" cy="295059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7664588" y="2780063"/>
            <a:ext cx="2950599" cy="295059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12825026" y="2780062"/>
            <a:ext cx="2950599" cy="29505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2504149" y="2780060"/>
            <a:ext cx="2950599" cy="29505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6"/>
          <p:cNvSpPr>
            <a:spLocks noGrp="1"/>
          </p:cNvSpPr>
          <p:nvPr>
            <p:ph type="body" sz="quarter" idx="21" hasCustomPrompt="1"/>
          </p:nvPr>
        </p:nvSpPr>
        <p:spPr>
          <a:xfrm>
            <a:off x="1644014" y="5856370"/>
            <a:ext cx="4635777"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1611086" y="6735723"/>
            <a:ext cx="470262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9" name="正方形/長方形 28"/>
          <p:cNvSpPr/>
          <p:nvPr userDrawn="1"/>
        </p:nvSpPr>
        <p:spPr>
          <a:xfrm>
            <a:off x="2366057" y="664845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6"/>
          <p:cNvSpPr>
            <a:spLocks noGrp="1"/>
          </p:cNvSpPr>
          <p:nvPr>
            <p:ph type="body" sz="quarter" idx="25" hasCustomPrompt="1"/>
          </p:nvPr>
        </p:nvSpPr>
        <p:spPr>
          <a:xfrm>
            <a:off x="6801600" y="5854026"/>
            <a:ext cx="4676895"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6" hasCustomPrompt="1"/>
          </p:nvPr>
        </p:nvSpPr>
        <p:spPr>
          <a:xfrm>
            <a:off x="6804346" y="6733379"/>
            <a:ext cx="470262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4" name="正方形/長方形 33"/>
          <p:cNvSpPr/>
          <p:nvPr userDrawn="1"/>
        </p:nvSpPr>
        <p:spPr>
          <a:xfrm>
            <a:off x="7559317" y="6646114"/>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27" hasCustomPrompt="1"/>
          </p:nvPr>
        </p:nvSpPr>
        <p:spPr>
          <a:xfrm>
            <a:off x="11961877" y="5856370"/>
            <a:ext cx="4676895"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11959179" y="6735723"/>
            <a:ext cx="470262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7" name="正方形/長方形 36"/>
          <p:cNvSpPr/>
          <p:nvPr userDrawn="1"/>
        </p:nvSpPr>
        <p:spPr>
          <a:xfrm>
            <a:off x="12714150" y="6648458"/>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プレースホルダー 6"/>
          <p:cNvSpPr>
            <a:spLocks noGrp="1"/>
          </p:cNvSpPr>
          <p:nvPr>
            <p:ph type="body" sz="quarter" idx="29" hasCustomPrompt="1"/>
          </p:nvPr>
        </p:nvSpPr>
        <p:spPr>
          <a:xfrm>
            <a:off x="2571075" y="3844516"/>
            <a:ext cx="2798199" cy="720080"/>
          </a:xfrm>
        </p:spPr>
        <p:txBody>
          <a:bodyPr anchor="t">
            <a:noAutofit/>
          </a:bodyPr>
          <a:lstStyle>
            <a:lvl1pPr algn="ctr">
              <a:defRPr sz="3200" i="0" baseline="0">
                <a:solidFill>
                  <a:schemeClr val="bg1"/>
                </a:solidFill>
                <a:latin typeface="Route 159 SemiBold" pitchFamily="50" charset="0"/>
              </a:defRPr>
            </a:lvl1pPr>
          </a:lstStyle>
          <a:p>
            <a:pPr lvl="0"/>
            <a:r>
              <a:rPr kumimoji="1" lang="en-US" altLang="ja-JP" dirty="0"/>
              <a:t>Word</a:t>
            </a:r>
            <a:endParaRPr kumimoji="1" lang="ja-JP" altLang="en-US" dirty="0"/>
          </a:p>
        </p:txBody>
      </p:sp>
      <p:sp>
        <p:nvSpPr>
          <p:cNvPr id="42" name="テキスト プレースホルダー 6"/>
          <p:cNvSpPr>
            <a:spLocks noGrp="1"/>
          </p:cNvSpPr>
          <p:nvPr>
            <p:ph type="body" sz="quarter" idx="30" hasCustomPrompt="1"/>
          </p:nvPr>
        </p:nvSpPr>
        <p:spPr>
          <a:xfrm>
            <a:off x="7736150" y="3844516"/>
            <a:ext cx="2798199" cy="720080"/>
          </a:xfrm>
        </p:spPr>
        <p:txBody>
          <a:bodyPr anchor="t">
            <a:noAutofit/>
          </a:bodyPr>
          <a:lstStyle>
            <a:lvl1pPr algn="ctr">
              <a:defRPr sz="3200" i="0" baseline="0">
                <a:solidFill>
                  <a:schemeClr val="bg1"/>
                </a:solidFill>
                <a:latin typeface="Route 159 SemiBold" pitchFamily="50" charset="0"/>
              </a:defRPr>
            </a:lvl1pPr>
          </a:lstStyle>
          <a:p>
            <a:pPr lvl="0"/>
            <a:r>
              <a:rPr kumimoji="1" lang="en-US" altLang="ja-JP" dirty="0"/>
              <a:t>Word</a:t>
            </a:r>
            <a:endParaRPr kumimoji="1" lang="ja-JP" altLang="en-US" dirty="0"/>
          </a:p>
        </p:txBody>
      </p:sp>
      <p:sp>
        <p:nvSpPr>
          <p:cNvPr id="43" name="テキスト プレースホルダー 6"/>
          <p:cNvSpPr>
            <a:spLocks noGrp="1"/>
          </p:cNvSpPr>
          <p:nvPr>
            <p:ph type="body" sz="quarter" idx="31" hasCustomPrompt="1"/>
          </p:nvPr>
        </p:nvSpPr>
        <p:spPr>
          <a:xfrm>
            <a:off x="12901225" y="3844516"/>
            <a:ext cx="2798199" cy="720080"/>
          </a:xfrm>
        </p:spPr>
        <p:txBody>
          <a:bodyPr anchor="t">
            <a:noAutofit/>
          </a:bodyPr>
          <a:lstStyle>
            <a:lvl1pPr algn="ctr">
              <a:defRPr sz="3200" i="0" baseline="0">
                <a:solidFill>
                  <a:schemeClr val="bg1"/>
                </a:solidFill>
                <a:latin typeface="Route 159 SemiBold" pitchFamily="50" charset="0"/>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670873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 Iconic List">
    <p:spTree>
      <p:nvGrpSpPr>
        <p:cNvPr id="1" name=""/>
        <p:cNvGrpSpPr/>
        <p:nvPr/>
      </p:nvGrpSpPr>
      <p:grpSpPr>
        <a:xfrm>
          <a:off x="0" y="0"/>
          <a:ext cx="0" cy="0"/>
          <a:chOff x="0" y="0"/>
          <a:chExt cx="0" cy="0"/>
        </a:xfrm>
      </p:grpSpPr>
      <p:sp>
        <p:nvSpPr>
          <p:cNvPr id="19" name="円/楕円 18"/>
          <p:cNvSpPr/>
          <p:nvPr userDrawn="1"/>
        </p:nvSpPr>
        <p:spPr>
          <a:xfrm>
            <a:off x="574254" y="2479204"/>
            <a:ext cx="1183534" cy="11835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12"/>
          <p:cNvSpPr>
            <a:spLocks noGrp="1"/>
          </p:cNvSpPr>
          <p:nvPr userDrawn="1">
            <p:ph type="pic" sz="quarter" idx="20" hasCustomPrompt="1"/>
          </p:nvPr>
        </p:nvSpPr>
        <p:spPr>
          <a:xfrm>
            <a:off x="889851" y="2794801"/>
            <a:ext cx="552341" cy="552341"/>
          </a:xfrm>
        </p:spPr>
        <p:txBody>
          <a:bodyPr>
            <a:normAutofit/>
          </a:bodyPr>
          <a:lstStyle>
            <a:lvl1pPr>
              <a:defRPr sz="1600"/>
            </a:lvl1pPr>
          </a:lstStyle>
          <a:p>
            <a:r>
              <a:rPr kumimoji="1" lang="en-US" altLang="ja-JP" dirty="0"/>
              <a:t> </a:t>
            </a:r>
            <a:endParaRPr kumimoji="1" lang="ja-JP" altLang="en-US" dirty="0"/>
          </a:p>
        </p:txBody>
      </p:sp>
      <p:sp>
        <p:nvSpPr>
          <p:cNvPr id="27" name="テキスト プレースホルダー 6"/>
          <p:cNvSpPr>
            <a:spLocks noGrp="1"/>
          </p:cNvSpPr>
          <p:nvPr>
            <p:ph type="body" sz="quarter" idx="21" hasCustomPrompt="1"/>
          </p:nvPr>
        </p:nvSpPr>
        <p:spPr>
          <a:xfrm>
            <a:off x="1807154" y="2724362"/>
            <a:ext cx="4270738"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4" hasCustomPrompt="1"/>
          </p:nvPr>
        </p:nvSpPr>
        <p:spPr>
          <a:xfrm>
            <a:off x="1833637"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1977653" y="351645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319867" y="2479204"/>
            <a:ext cx="1183534" cy="118353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図プレースホルダー 12"/>
          <p:cNvSpPr>
            <a:spLocks noGrp="1"/>
          </p:cNvSpPr>
          <p:nvPr>
            <p:ph type="pic" sz="quarter" idx="25" hasCustomPrompt="1"/>
          </p:nvPr>
        </p:nvSpPr>
        <p:spPr>
          <a:xfrm>
            <a:off x="6635464" y="2794801"/>
            <a:ext cx="552341" cy="552341"/>
          </a:xfrm>
        </p:spPr>
        <p:txBody>
          <a:bodyPr>
            <a:normAutofit/>
          </a:bodyPr>
          <a:lstStyle>
            <a:lvl1pPr>
              <a:defRPr sz="1600"/>
            </a:lvl1pPr>
          </a:lstStyle>
          <a:p>
            <a:r>
              <a:rPr kumimoji="1" lang="en-US" altLang="ja-JP" dirty="0"/>
              <a:t> </a:t>
            </a:r>
            <a:endParaRPr kumimoji="1" lang="ja-JP" altLang="en-US" dirty="0"/>
          </a:p>
        </p:txBody>
      </p:sp>
      <p:sp>
        <p:nvSpPr>
          <p:cNvPr id="42" name="テキスト プレースホルダー 6"/>
          <p:cNvSpPr>
            <a:spLocks noGrp="1"/>
          </p:cNvSpPr>
          <p:nvPr>
            <p:ph type="body" sz="quarter" idx="26" hasCustomPrompt="1"/>
          </p:nvPr>
        </p:nvSpPr>
        <p:spPr>
          <a:xfrm>
            <a:off x="7552767" y="2724362"/>
            <a:ext cx="4270738"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7" hasCustomPrompt="1"/>
          </p:nvPr>
        </p:nvSpPr>
        <p:spPr>
          <a:xfrm>
            <a:off x="757925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正方形/長方形 43"/>
          <p:cNvSpPr/>
          <p:nvPr userDrawn="1"/>
        </p:nvSpPr>
        <p:spPr>
          <a:xfrm>
            <a:off x="7723266" y="351645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2060287" y="2479204"/>
            <a:ext cx="1183534" cy="11835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図プレースホルダー 12"/>
          <p:cNvSpPr>
            <a:spLocks noGrp="1"/>
          </p:cNvSpPr>
          <p:nvPr>
            <p:ph type="pic" sz="quarter" idx="28" hasCustomPrompt="1"/>
          </p:nvPr>
        </p:nvSpPr>
        <p:spPr>
          <a:xfrm>
            <a:off x="12375884" y="2794801"/>
            <a:ext cx="552341" cy="552341"/>
          </a:xfrm>
        </p:spPr>
        <p:txBody>
          <a:bodyPr>
            <a:normAutofit/>
          </a:bodyPr>
          <a:lstStyle>
            <a:lvl1pPr>
              <a:defRPr sz="1600"/>
            </a:lvl1pPr>
          </a:lstStyle>
          <a:p>
            <a:r>
              <a:rPr kumimoji="1" lang="en-US" altLang="ja-JP" dirty="0"/>
              <a:t> </a:t>
            </a:r>
            <a:endParaRPr kumimoji="1" lang="ja-JP" altLang="en-US" dirty="0"/>
          </a:p>
        </p:txBody>
      </p:sp>
      <p:sp>
        <p:nvSpPr>
          <p:cNvPr id="47" name="テキスト プレースホルダー 6"/>
          <p:cNvSpPr>
            <a:spLocks noGrp="1"/>
          </p:cNvSpPr>
          <p:nvPr>
            <p:ph type="body" sz="quarter" idx="29" hasCustomPrompt="1"/>
          </p:nvPr>
        </p:nvSpPr>
        <p:spPr>
          <a:xfrm>
            <a:off x="13293187" y="2724362"/>
            <a:ext cx="4270738" cy="720080"/>
          </a:xfrm>
        </p:spPr>
        <p:txBody>
          <a:bodyPr anchor="t">
            <a:noAutofit/>
          </a:bodyPr>
          <a:lstStyle>
            <a:lvl1pPr algn="l">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0" hasCustomPrompt="1"/>
          </p:nvPr>
        </p:nvSpPr>
        <p:spPr>
          <a:xfrm>
            <a:off x="1331967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9" name="正方形/長方形 48"/>
          <p:cNvSpPr/>
          <p:nvPr userDrawn="1"/>
        </p:nvSpPr>
        <p:spPr>
          <a:xfrm>
            <a:off x="13463686" y="3516450"/>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586116" y="5727948"/>
            <a:ext cx="1183534" cy="118353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図プレースホルダー 12"/>
          <p:cNvSpPr>
            <a:spLocks noGrp="1"/>
          </p:cNvSpPr>
          <p:nvPr>
            <p:ph type="pic" sz="quarter" idx="31" hasCustomPrompt="1"/>
          </p:nvPr>
        </p:nvSpPr>
        <p:spPr>
          <a:xfrm>
            <a:off x="901713" y="6043545"/>
            <a:ext cx="552341" cy="552341"/>
          </a:xfrm>
        </p:spPr>
        <p:txBody>
          <a:bodyPr>
            <a:normAutofit/>
          </a:bodyPr>
          <a:lstStyle>
            <a:lvl1pPr>
              <a:defRPr sz="1600"/>
            </a:lvl1pPr>
          </a:lstStyle>
          <a:p>
            <a:r>
              <a:rPr kumimoji="1" lang="en-US" altLang="ja-JP" dirty="0"/>
              <a:t> </a:t>
            </a:r>
            <a:endParaRPr kumimoji="1" lang="ja-JP" altLang="en-US" dirty="0"/>
          </a:p>
        </p:txBody>
      </p:sp>
      <p:sp>
        <p:nvSpPr>
          <p:cNvPr id="52" name="テキスト プレースホルダー 6"/>
          <p:cNvSpPr>
            <a:spLocks noGrp="1"/>
          </p:cNvSpPr>
          <p:nvPr>
            <p:ph type="body" sz="quarter" idx="32" hasCustomPrompt="1"/>
          </p:nvPr>
        </p:nvSpPr>
        <p:spPr>
          <a:xfrm>
            <a:off x="1819016" y="5973106"/>
            <a:ext cx="4270738"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53" name="テキスト プレースホルダー 6"/>
          <p:cNvSpPr>
            <a:spLocks noGrp="1"/>
          </p:cNvSpPr>
          <p:nvPr>
            <p:ph type="body" sz="quarter" idx="33" hasCustomPrompt="1"/>
          </p:nvPr>
        </p:nvSpPr>
        <p:spPr>
          <a:xfrm>
            <a:off x="1845499"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4" name="正方形/長方形 53"/>
          <p:cNvSpPr/>
          <p:nvPr userDrawn="1"/>
        </p:nvSpPr>
        <p:spPr>
          <a:xfrm>
            <a:off x="1989515" y="676519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userDrawn="1"/>
        </p:nvSpPr>
        <p:spPr>
          <a:xfrm>
            <a:off x="6331729" y="5727948"/>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図プレースホルダー 12"/>
          <p:cNvSpPr>
            <a:spLocks noGrp="1"/>
          </p:cNvSpPr>
          <p:nvPr>
            <p:ph type="pic" sz="quarter" idx="34" hasCustomPrompt="1"/>
          </p:nvPr>
        </p:nvSpPr>
        <p:spPr>
          <a:xfrm>
            <a:off x="6647326" y="6043545"/>
            <a:ext cx="552341" cy="552341"/>
          </a:xfrm>
        </p:spPr>
        <p:txBody>
          <a:bodyPr>
            <a:normAutofit/>
          </a:bodyPr>
          <a:lstStyle>
            <a:lvl1pPr>
              <a:defRPr sz="1600"/>
            </a:lvl1pPr>
          </a:lstStyle>
          <a:p>
            <a:r>
              <a:rPr kumimoji="1" lang="en-US" altLang="ja-JP" dirty="0"/>
              <a:t> </a:t>
            </a:r>
            <a:endParaRPr kumimoji="1" lang="ja-JP" altLang="en-US" dirty="0"/>
          </a:p>
        </p:txBody>
      </p:sp>
      <p:sp>
        <p:nvSpPr>
          <p:cNvPr id="57" name="テキスト プレースホルダー 6"/>
          <p:cNvSpPr>
            <a:spLocks noGrp="1"/>
          </p:cNvSpPr>
          <p:nvPr>
            <p:ph type="body" sz="quarter" idx="35" hasCustomPrompt="1"/>
          </p:nvPr>
        </p:nvSpPr>
        <p:spPr>
          <a:xfrm>
            <a:off x="7564629" y="5973106"/>
            <a:ext cx="4270738"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58" name="テキスト プレースホルダー 6"/>
          <p:cNvSpPr>
            <a:spLocks noGrp="1"/>
          </p:cNvSpPr>
          <p:nvPr>
            <p:ph type="body" sz="quarter" idx="36" hasCustomPrompt="1"/>
          </p:nvPr>
        </p:nvSpPr>
        <p:spPr>
          <a:xfrm>
            <a:off x="759111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9" name="正方形/長方形 58"/>
          <p:cNvSpPr/>
          <p:nvPr userDrawn="1"/>
        </p:nvSpPr>
        <p:spPr>
          <a:xfrm>
            <a:off x="7735128" y="676519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2072149" y="5727948"/>
            <a:ext cx="1183534" cy="118353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図プレースホルダー 12"/>
          <p:cNvSpPr>
            <a:spLocks noGrp="1"/>
          </p:cNvSpPr>
          <p:nvPr>
            <p:ph type="pic" sz="quarter" idx="37" hasCustomPrompt="1"/>
          </p:nvPr>
        </p:nvSpPr>
        <p:spPr>
          <a:xfrm>
            <a:off x="12387746" y="6043545"/>
            <a:ext cx="552341" cy="552341"/>
          </a:xfrm>
        </p:spPr>
        <p:txBody>
          <a:bodyPr>
            <a:normAutofit/>
          </a:bodyPr>
          <a:lstStyle>
            <a:lvl1pPr>
              <a:defRPr sz="1600"/>
            </a:lvl1pPr>
          </a:lstStyle>
          <a:p>
            <a:r>
              <a:rPr kumimoji="1" lang="en-US" altLang="ja-JP" dirty="0"/>
              <a:t> </a:t>
            </a:r>
            <a:endParaRPr kumimoji="1" lang="ja-JP" altLang="en-US" dirty="0"/>
          </a:p>
        </p:txBody>
      </p:sp>
      <p:sp>
        <p:nvSpPr>
          <p:cNvPr id="62" name="テキスト プレースホルダー 6"/>
          <p:cNvSpPr>
            <a:spLocks noGrp="1"/>
          </p:cNvSpPr>
          <p:nvPr>
            <p:ph type="body" sz="quarter" idx="38" hasCustomPrompt="1"/>
          </p:nvPr>
        </p:nvSpPr>
        <p:spPr>
          <a:xfrm>
            <a:off x="13305049" y="5973106"/>
            <a:ext cx="4270738" cy="720080"/>
          </a:xfrm>
        </p:spPr>
        <p:txBody>
          <a:bodyPr anchor="t">
            <a:noAutofit/>
          </a:bodyPr>
          <a:lstStyle>
            <a:lvl1pPr algn="l">
              <a:defRPr sz="32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63" name="テキスト プレースホルダー 6"/>
          <p:cNvSpPr>
            <a:spLocks noGrp="1"/>
          </p:cNvSpPr>
          <p:nvPr>
            <p:ph type="body" sz="quarter" idx="39" hasCustomPrompt="1"/>
          </p:nvPr>
        </p:nvSpPr>
        <p:spPr>
          <a:xfrm>
            <a:off x="1333153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4" name="正方形/長方形 63"/>
          <p:cNvSpPr/>
          <p:nvPr userDrawn="1"/>
        </p:nvSpPr>
        <p:spPr>
          <a:xfrm>
            <a:off x="13475548" y="676519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805440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 numeric List">
    <p:spTree>
      <p:nvGrpSpPr>
        <p:cNvPr id="1" name=""/>
        <p:cNvGrpSpPr/>
        <p:nvPr/>
      </p:nvGrpSpPr>
      <p:grpSpPr>
        <a:xfrm>
          <a:off x="0" y="0"/>
          <a:ext cx="0" cy="0"/>
          <a:chOff x="0" y="0"/>
          <a:chExt cx="0" cy="0"/>
        </a:xfrm>
      </p:grpSpPr>
      <p:sp>
        <p:nvSpPr>
          <p:cNvPr id="19" name="円/楕円 18"/>
          <p:cNvSpPr/>
          <p:nvPr userDrawn="1"/>
        </p:nvSpPr>
        <p:spPr>
          <a:xfrm>
            <a:off x="574254" y="2479204"/>
            <a:ext cx="1183534" cy="11835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1</a:t>
            </a:r>
            <a:endParaRPr kumimoji="1" lang="ja-JP" altLang="en-US" sz="3600" dirty="0"/>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6"/>
          <p:cNvSpPr>
            <a:spLocks noGrp="1"/>
          </p:cNvSpPr>
          <p:nvPr>
            <p:ph type="body" sz="quarter" idx="21" hasCustomPrompt="1"/>
          </p:nvPr>
        </p:nvSpPr>
        <p:spPr>
          <a:xfrm>
            <a:off x="1807154" y="2724362"/>
            <a:ext cx="4270738"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4" hasCustomPrompt="1"/>
          </p:nvPr>
        </p:nvSpPr>
        <p:spPr>
          <a:xfrm>
            <a:off x="1833637"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1977653" y="351645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319867" y="2479204"/>
            <a:ext cx="1183534" cy="118353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2</a:t>
            </a:r>
            <a:endParaRPr kumimoji="1" lang="ja-JP" altLang="en-US" sz="3600" dirty="0"/>
          </a:p>
        </p:txBody>
      </p:sp>
      <p:sp>
        <p:nvSpPr>
          <p:cNvPr id="42" name="テキスト プレースホルダー 6"/>
          <p:cNvSpPr>
            <a:spLocks noGrp="1"/>
          </p:cNvSpPr>
          <p:nvPr>
            <p:ph type="body" sz="quarter" idx="26" hasCustomPrompt="1"/>
          </p:nvPr>
        </p:nvSpPr>
        <p:spPr>
          <a:xfrm>
            <a:off x="7552767" y="2724362"/>
            <a:ext cx="4270738"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7" hasCustomPrompt="1"/>
          </p:nvPr>
        </p:nvSpPr>
        <p:spPr>
          <a:xfrm>
            <a:off x="757925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正方形/長方形 43"/>
          <p:cNvSpPr/>
          <p:nvPr userDrawn="1"/>
        </p:nvSpPr>
        <p:spPr>
          <a:xfrm>
            <a:off x="7723266" y="351645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2060287" y="2479204"/>
            <a:ext cx="1183534" cy="11835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3</a:t>
            </a:r>
            <a:endParaRPr kumimoji="1" lang="ja-JP" altLang="en-US" sz="3600" dirty="0"/>
          </a:p>
        </p:txBody>
      </p:sp>
      <p:sp>
        <p:nvSpPr>
          <p:cNvPr id="47" name="テキスト プレースホルダー 6"/>
          <p:cNvSpPr>
            <a:spLocks noGrp="1"/>
          </p:cNvSpPr>
          <p:nvPr>
            <p:ph type="body" sz="quarter" idx="29" hasCustomPrompt="1"/>
          </p:nvPr>
        </p:nvSpPr>
        <p:spPr>
          <a:xfrm>
            <a:off x="13293187" y="2724362"/>
            <a:ext cx="4270738" cy="720080"/>
          </a:xfrm>
        </p:spPr>
        <p:txBody>
          <a:bodyPr anchor="t">
            <a:noAutofit/>
          </a:bodyPr>
          <a:lstStyle>
            <a:lvl1pPr algn="l">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0" hasCustomPrompt="1"/>
          </p:nvPr>
        </p:nvSpPr>
        <p:spPr>
          <a:xfrm>
            <a:off x="1331967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9" name="正方形/長方形 48"/>
          <p:cNvSpPr/>
          <p:nvPr userDrawn="1"/>
        </p:nvSpPr>
        <p:spPr>
          <a:xfrm>
            <a:off x="13463686" y="3516450"/>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586116" y="5727948"/>
            <a:ext cx="1183534" cy="118353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4</a:t>
            </a:r>
            <a:endParaRPr kumimoji="1" lang="ja-JP" altLang="en-US" sz="3600" dirty="0"/>
          </a:p>
        </p:txBody>
      </p:sp>
      <p:sp>
        <p:nvSpPr>
          <p:cNvPr id="52" name="テキスト プレースホルダー 6"/>
          <p:cNvSpPr>
            <a:spLocks noGrp="1"/>
          </p:cNvSpPr>
          <p:nvPr>
            <p:ph type="body" sz="quarter" idx="32" hasCustomPrompt="1"/>
          </p:nvPr>
        </p:nvSpPr>
        <p:spPr>
          <a:xfrm>
            <a:off x="1819016" y="5973106"/>
            <a:ext cx="4270738"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53" name="テキスト プレースホルダー 6"/>
          <p:cNvSpPr>
            <a:spLocks noGrp="1"/>
          </p:cNvSpPr>
          <p:nvPr>
            <p:ph type="body" sz="quarter" idx="33" hasCustomPrompt="1"/>
          </p:nvPr>
        </p:nvSpPr>
        <p:spPr>
          <a:xfrm>
            <a:off x="1845499"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4" name="正方形/長方形 53"/>
          <p:cNvSpPr/>
          <p:nvPr userDrawn="1"/>
        </p:nvSpPr>
        <p:spPr>
          <a:xfrm>
            <a:off x="1989515" y="676519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userDrawn="1"/>
        </p:nvSpPr>
        <p:spPr>
          <a:xfrm>
            <a:off x="6331729" y="5727948"/>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5</a:t>
            </a:r>
            <a:endParaRPr kumimoji="1" lang="ja-JP" altLang="en-US" sz="3600" dirty="0"/>
          </a:p>
        </p:txBody>
      </p:sp>
      <p:sp>
        <p:nvSpPr>
          <p:cNvPr id="57" name="テキスト プレースホルダー 6"/>
          <p:cNvSpPr>
            <a:spLocks noGrp="1"/>
          </p:cNvSpPr>
          <p:nvPr>
            <p:ph type="body" sz="quarter" idx="35" hasCustomPrompt="1"/>
          </p:nvPr>
        </p:nvSpPr>
        <p:spPr>
          <a:xfrm>
            <a:off x="7564629" y="5973106"/>
            <a:ext cx="4270738"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58" name="テキスト プレースホルダー 6"/>
          <p:cNvSpPr>
            <a:spLocks noGrp="1"/>
          </p:cNvSpPr>
          <p:nvPr>
            <p:ph type="body" sz="quarter" idx="36" hasCustomPrompt="1"/>
          </p:nvPr>
        </p:nvSpPr>
        <p:spPr>
          <a:xfrm>
            <a:off x="759111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9" name="正方形/長方形 58"/>
          <p:cNvSpPr/>
          <p:nvPr userDrawn="1"/>
        </p:nvSpPr>
        <p:spPr>
          <a:xfrm>
            <a:off x="7735128" y="676519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2072149" y="5727948"/>
            <a:ext cx="1183534" cy="118353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6</a:t>
            </a:r>
            <a:endParaRPr kumimoji="1" lang="ja-JP" altLang="en-US" sz="3600" dirty="0"/>
          </a:p>
        </p:txBody>
      </p:sp>
      <p:sp>
        <p:nvSpPr>
          <p:cNvPr id="62" name="テキスト プレースホルダー 6"/>
          <p:cNvSpPr>
            <a:spLocks noGrp="1"/>
          </p:cNvSpPr>
          <p:nvPr>
            <p:ph type="body" sz="quarter" idx="38" hasCustomPrompt="1"/>
          </p:nvPr>
        </p:nvSpPr>
        <p:spPr>
          <a:xfrm>
            <a:off x="13305049" y="5973106"/>
            <a:ext cx="4270738" cy="720080"/>
          </a:xfrm>
        </p:spPr>
        <p:txBody>
          <a:bodyPr anchor="t">
            <a:noAutofit/>
          </a:bodyPr>
          <a:lstStyle>
            <a:lvl1pPr algn="l">
              <a:defRPr sz="32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63" name="テキスト プレースホルダー 6"/>
          <p:cNvSpPr>
            <a:spLocks noGrp="1"/>
          </p:cNvSpPr>
          <p:nvPr>
            <p:ph type="body" sz="quarter" idx="39" hasCustomPrompt="1"/>
          </p:nvPr>
        </p:nvSpPr>
        <p:spPr>
          <a:xfrm>
            <a:off x="1333153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4" name="正方形/長方形 63"/>
          <p:cNvSpPr/>
          <p:nvPr userDrawn="1"/>
        </p:nvSpPr>
        <p:spPr>
          <a:xfrm>
            <a:off x="13475548" y="676519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034889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 Image and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6297509" y="6731486"/>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40" name="円/楕円 39"/>
          <p:cNvSpPr/>
          <p:nvPr userDrawn="1"/>
        </p:nvSpPr>
        <p:spPr>
          <a:xfrm>
            <a:off x="2067923" y="3222046"/>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userDrawn="1"/>
        </p:nvSpPr>
        <p:spPr>
          <a:xfrm>
            <a:off x="1465789" y="3814949"/>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円/楕円 41"/>
          <p:cNvSpPr/>
          <p:nvPr userDrawn="1"/>
        </p:nvSpPr>
        <p:spPr>
          <a:xfrm>
            <a:off x="1904038" y="3097899"/>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図プレースホルダー 5"/>
          <p:cNvSpPr>
            <a:spLocks noGrp="1"/>
          </p:cNvSpPr>
          <p:nvPr>
            <p:ph type="pic" sz="quarter" idx="14" hasCustomPrompt="1"/>
          </p:nvPr>
        </p:nvSpPr>
        <p:spPr>
          <a:xfrm>
            <a:off x="2067923" y="3222046"/>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44" name="円/楕円 43"/>
          <p:cNvSpPr/>
          <p:nvPr userDrawn="1"/>
        </p:nvSpPr>
        <p:spPr>
          <a:xfrm>
            <a:off x="771779" y="3078030"/>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 name="円/楕円 44"/>
          <p:cNvSpPr/>
          <p:nvPr userDrawn="1"/>
        </p:nvSpPr>
        <p:spPr>
          <a:xfrm>
            <a:off x="2149865" y="3125836"/>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 name="円/楕円 45"/>
          <p:cNvSpPr/>
          <p:nvPr userDrawn="1"/>
        </p:nvSpPr>
        <p:spPr>
          <a:xfrm>
            <a:off x="7300185" y="6347336"/>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47" name="テキスト プレースホルダー 6"/>
          <p:cNvSpPr>
            <a:spLocks noGrp="1"/>
          </p:cNvSpPr>
          <p:nvPr>
            <p:ph type="body" sz="quarter" idx="15" hasCustomPrompt="1"/>
          </p:nvPr>
        </p:nvSpPr>
        <p:spPr>
          <a:xfrm>
            <a:off x="8011062" y="4280927"/>
            <a:ext cx="8732894" cy="386702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8" name="正方形/長方形 47"/>
          <p:cNvSpPr/>
          <p:nvPr userDrawn="1"/>
        </p:nvSpPr>
        <p:spPr>
          <a:xfrm>
            <a:off x="8155077" y="4097534"/>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プレースホルダー 6"/>
          <p:cNvSpPr>
            <a:spLocks noGrp="1"/>
          </p:cNvSpPr>
          <p:nvPr>
            <p:ph type="body" sz="quarter" idx="16" hasCustomPrompt="1"/>
          </p:nvPr>
        </p:nvSpPr>
        <p:spPr>
          <a:xfrm>
            <a:off x="8011061" y="3129723"/>
            <a:ext cx="8732894"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881940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s and Text">
    <p:spTree>
      <p:nvGrpSpPr>
        <p:cNvPr id="1" name=""/>
        <p:cNvGrpSpPr/>
        <p:nvPr/>
      </p:nvGrpSpPr>
      <p:grpSpPr>
        <a:xfrm>
          <a:off x="0" y="0"/>
          <a:ext cx="0" cy="0"/>
          <a:chOff x="0" y="0"/>
          <a:chExt cx="0" cy="0"/>
        </a:xfrm>
      </p:grpSpPr>
      <p:sp>
        <p:nvSpPr>
          <p:cNvPr id="40" name="円/楕円 39"/>
          <p:cNvSpPr/>
          <p:nvPr userDrawn="1"/>
        </p:nvSpPr>
        <p:spPr>
          <a:xfrm>
            <a:off x="4458345" y="3412627"/>
            <a:ext cx="4022085" cy="4022085"/>
          </a:xfrm>
          <a:prstGeom prst="ellipse">
            <a:avLst/>
          </a:pr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1" name="円/楕円 40"/>
          <p:cNvSpPr/>
          <p:nvPr userDrawn="1"/>
        </p:nvSpPr>
        <p:spPr>
          <a:xfrm>
            <a:off x="2445722" y="6065022"/>
            <a:ext cx="2917180" cy="2917180"/>
          </a:xfrm>
          <a:prstGeom prst="ellipse">
            <a:avLst/>
          </a:pr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 name="円/楕円 4"/>
          <p:cNvSpPr/>
          <p:nvPr userDrawn="1"/>
        </p:nvSpPr>
        <p:spPr>
          <a:xfrm>
            <a:off x="1869641" y="2792663"/>
            <a:ext cx="3079949" cy="3079949"/>
          </a:xfrm>
          <a:prstGeom prst="ellipse">
            <a:avLst/>
          </a:pr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0" name="円/楕円 29"/>
          <p:cNvSpPr/>
          <p:nvPr userDrawn="1"/>
        </p:nvSpPr>
        <p:spPr>
          <a:xfrm>
            <a:off x="7175549" y="7260833"/>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31" name="円/楕円 30"/>
          <p:cNvSpPr/>
          <p:nvPr userDrawn="1"/>
        </p:nvSpPr>
        <p:spPr>
          <a:xfrm>
            <a:off x="1574220" y="6165309"/>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5"/>
          <p:cNvSpPr>
            <a:spLocks noGrp="1"/>
          </p:cNvSpPr>
          <p:nvPr>
            <p:ph type="pic" sz="quarter" idx="14" hasCustomPrompt="1"/>
          </p:nvPr>
        </p:nvSpPr>
        <p:spPr>
          <a:xfrm>
            <a:off x="1768041" y="2685392"/>
            <a:ext cx="3063073" cy="306307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4" name="図プレースホルダー 5"/>
          <p:cNvSpPr>
            <a:spLocks noGrp="1"/>
          </p:cNvSpPr>
          <p:nvPr>
            <p:ph type="pic" sz="quarter" idx="15" hasCustomPrompt="1"/>
          </p:nvPr>
        </p:nvSpPr>
        <p:spPr>
          <a:xfrm>
            <a:off x="4379821" y="3328309"/>
            <a:ext cx="3976216" cy="3976216"/>
          </a:xfrm>
          <a:prstGeom prst="ellipse">
            <a:avLst/>
          </a:prstGeom>
          <a:solidFill>
            <a:schemeClr val="bg1"/>
          </a:solidFill>
          <a:ln w="28575" cmpd="sng">
            <a:solidFill>
              <a:schemeClr val="accent3"/>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7" name="図プレースホルダー 5"/>
          <p:cNvSpPr>
            <a:spLocks noGrp="1"/>
          </p:cNvSpPr>
          <p:nvPr>
            <p:ph type="pic" sz="quarter" idx="16" hasCustomPrompt="1"/>
          </p:nvPr>
        </p:nvSpPr>
        <p:spPr>
          <a:xfrm>
            <a:off x="2409803" y="6018154"/>
            <a:ext cx="2843075" cy="2843075"/>
          </a:xfrm>
          <a:prstGeom prst="ellipse">
            <a:avLst/>
          </a:prstGeom>
          <a:solidFill>
            <a:schemeClr val="bg1"/>
          </a:solidFill>
          <a:ln w="28575" cmpd="sng">
            <a:solidFill>
              <a:schemeClr val="accent2"/>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32" name="円/楕円 31"/>
          <p:cNvSpPr/>
          <p:nvPr userDrawn="1"/>
        </p:nvSpPr>
        <p:spPr>
          <a:xfrm>
            <a:off x="903945" y="53164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円/楕円 32"/>
          <p:cNvSpPr/>
          <p:nvPr userDrawn="1"/>
        </p:nvSpPr>
        <p:spPr>
          <a:xfrm>
            <a:off x="2064474" y="5656588"/>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円/楕円 33"/>
          <p:cNvSpPr/>
          <p:nvPr userDrawn="1"/>
        </p:nvSpPr>
        <p:spPr>
          <a:xfrm>
            <a:off x="6367929" y="7855916"/>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21" name="アーチ 20"/>
          <p:cNvSpPr/>
          <p:nvPr userDrawn="1"/>
        </p:nvSpPr>
        <p:spPr>
          <a:xfrm rot="3600000">
            <a:off x="9163259" y="2420421"/>
            <a:ext cx="1492195" cy="1492195"/>
          </a:xfrm>
          <a:prstGeom prst="blockArc">
            <a:avLst>
              <a:gd name="adj1" fmla="val 18941412"/>
              <a:gd name="adj2" fmla="val 11732646"/>
              <a:gd name="adj3" fmla="val 4340"/>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アーチ 21"/>
          <p:cNvSpPr/>
          <p:nvPr userDrawn="1"/>
        </p:nvSpPr>
        <p:spPr>
          <a:xfrm rot="6618510">
            <a:off x="9279847" y="2537009"/>
            <a:ext cx="1259018" cy="1259018"/>
          </a:xfrm>
          <a:prstGeom prst="blockArc">
            <a:avLst>
              <a:gd name="adj1" fmla="val 19452122"/>
              <a:gd name="adj2" fmla="val 11742259"/>
              <a:gd name="adj3" fmla="val 4894"/>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テキスト プレースホルダー 6"/>
          <p:cNvSpPr>
            <a:spLocks noGrp="1"/>
          </p:cNvSpPr>
          <p:nvPr>
            <p:ph type="body" sz="quarter" idx="17" hasCustomPrompt="1"/>
          </p:nvPr>
        </p:nvSpPr>
        <p:spPr>
          <a:xfrm>
            <a:off x="10020638" y="2655891"/>
            <a:ext cx="7119363" cy="790352"/>
          </a:xfrm>
        </p:spPr>
        <p:txBody>
          <a:bodyPr anchor="b">
            <a:no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18" hasCustomPrompt="1"/>
          </p:nvPr>
        </p:nvSpPr>
        <p:spPr>
          <a:xfrm>
            <a:off x="10706654" y="3362068"/>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6" name="アーチ 35"/>
          <p:cNvSpPr/>
          <p:nvPr userDrawn="1"/>
        </p:nvSpPr>
        <p:spPr>
          <a:xfrm rot="3600000">
            <a:off x="9163259" y="5835460"/>
            <a:ext cx="1492195" cy="1492195"/>
          </a:xfrm>
          <a:prstGeom prst="blockArc">
            <a:avLst>
              <a:gd name="adj1" fmla="val 18941412"/>
              <a:gd name="adj2" fmla="val 11732646"/>
              <a:gd name="adj3" fmla="val 4340"/>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7" name="アーチ 36"/>
          <p:cNvSpPr/>
          <p:nvPr userDrawn="1"/>
        </p:nvSpPr>
        <p:spPr>
          <a:xfrm rot="6618510">
            <a:off x="9279847" y="5952048"/>
            <a:ext cx="1259018" cy="1259018"/>
          </a:xfrm>
          <a:prstGeom prst="blockArc">
            <a:avLst>
              <a:gd name="adj1" fmla="val 19452122"/>
              <a:gd name="adj2" fmla="val 11742259"/>
              <a:gd name="adj3" fmla="val 4894"/>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8" name="テキスト プレースホルダー 6"/>
          <p:cNvSpPr>
            <a:spLocks noGrp="1"/>
          </p:cNvSpPr>
          <p:nvPr>
            <p:ph type="body" sz="quarter" idx="19" hasCustomPrompt="1"/>
          </p:nvPr>
        </p:nvSpPr>
        <p:spPr>
          <a:xfrm>
            <a:off x="10020638" y="6070930"/>
            <a:ext cx="7119363" cy="790352"/>
          </a:xfrm>
        </p:spPr>
        <p:txBody>
          <a:bodyPr anchor="b">
            <a:noAutofit/>
          </a:bodyPr>
          <a:lstStyle>
            <a:lvl1pPr algn="l">
              <a:defRPr sz="36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20" hasCustomPrompt="1"/>
          </p:nvPr>
        </p:nvSpPr>
        <p:spPr>
          <a:xfrm>
            <a:off x="10706654" y="6777107"/>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85394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Images and Text">
    <p:spTree>
      <p:nvGrpSpPr>
        <p:cNvPr id="1" name=""/>
        <p:cNvGrpSpPr/>
        <p:nvPr/>
      </p:nvGrpSpPr>
      <p:grpSpPr>
        <a:xfrm>
          <a:off x="0" y="0"/>
          <a:ext cx="0" cy="0"/>
          <a:chOff x="0" y="0"/>
          <a:chExt cx="0" cy="0"/>
        </a:xfrm>
      </p:grpSpPr>
      <p:sp>
        <p:nvSpPr>
          <p:cNvPr id="66" name="円/楕円 65"/>
          <p:cNvSpPr/>
          <p:nvPr userDrawn="1"/>
        </p:nvSpPr>
        <p:spPr>
          <a:xfrm>
            <a:off x="9664871" y="2437214"/>
            <a:ext cx="1756228" cy="1756228"/>
          </a:xfrm>
          <a:prstGeom prst="ellipse">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1" name="円/楕円 10"/>
          <p:cNvSpPr/>
          <p:nvPr userDrawn="1"/>
        </p:nvSpPr>
        <p:spPr>
          <a:xfrm>
            <a:off x="1045031" y="5921829"/>
            <a:ext cx="1756228" cy="1756228"/>
          </a:xfrm>
          <a:prstGeom prst="ellipse">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図プレースホルダー 5"/>
          <p:cNvSpPr>
            <a:spLocks noGrp="1"/>
          </p:cNvSpPr>
          <p:nvPr>
            <p:ph type="pic" sz="quarter" idx="15" hasCustomPrompt="1"/>
          </p:nvPr>
        </p:nvSpPr>
        <p:spPr>
          <a:xfrm>
            <a:off x="9519784" y="3626742"/>
            <a:ext cx="8766629" cy="3753773"/>
          </a:xfrm>
          <a:solidFill>
            <a:schemeClr val="accent2">
              <a:lumMod val="20000"/>
              <a:lumOff val="80000"/>
            </a:schemeClr>
          </a:solidFill>
        </p:spPr>
        <p:txBody>
          <a:bodyPr>
            <a:normAutofit/>
          </a:bodyPr>
          <a:lstStyle>
            <a:lvl1pPr>
              <a:defRPr sz="1800"/>
            </a:lvl1pPr>
          </a:lstStyle>
          <a:p>
            <a:r>
              <a:rPr kumimoji="1" lang="en-US" altLang="ja-JP" dirty="0"/>
              <a:t>Add an image</a:t>
            </a:r>
            <a:endParaRPr kumimoji="1" lang="ja-JP" altLang="en-US" dirty="0"/>
          </a:p>
        </p:txBody>
      </p:sp>
      <p:sp>
        <p:nvSpPr>
          <p:cNvPr id="55" name="テキスト プレースホルダー 6"/>
          <p:cNvSpPr>
            <a:spLocks noGrp="1"/>
          </p:cNvSpPr>
          <p:nvPr>
            <p:ph type="body" sz="quarter" idx="16" hasCustomPrompt="1"/>
          </p:nvPr>
        </p:nvSpPr>
        <p:spPr>
          <a:xfrm>
            <a:off x="1940796" y="6513388"/>
            <a:ext cx="6833566"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56" name="テキスト プレースホルダー 6"/>
          <p:cNvSpPr>
            <a:spLocks noGrp="1"/>
          </p:cNvSpPr>
          <p:nvPr>
            <p:ph type="body" sz="quarter" idx="17" hasCustomPrompt="1"/>
          </p:nvPr>
        </p:nvSpPr>
        <p:spPr>
          <a:xfrm>
            <a:off x="2709066" y="7271656"/>
            <a:ext cx="6086591" cy="2119087"/>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59" name="テキスト プレースホルダー 6"/>
          <p:cNvSpPr>
            <a:spLocks noGrp="1"/>
          </p:cNvSpPr>
          <p:nvPr>
            <p:ph type="body" sz="quarter" idx="18" hasCustomPrompt="1"/>
          </p:nvPr>
        </p:nvSpPr>
        <p:spPr>
          <a:xfrm>
            <a:off x="10647831" y="2696964"/>
            <a:ext cx="6833566"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60" name="テキスト プレースホルダー 6"/>
          <p:cNvSpPr>
            <a:spLocks noGrp="1"/>
          </p:cNvSpPr>
          <p:nvPr>
            <p:ph type="body" sz="quarter" idx="19" hasCustomPrompt="1"/>
          </p:nvPr>
        </p:nvSpPr>
        <p:spPr>
          <a:xfrm>
            <a:off x="9509009" y="7467596"/>
            <a:ext cx="7762991" cy="1632861"/>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6" name="図プレースホルダー 5"/>
          <p:cNvSpPr>
            <a:spLocks noGrp="1"/>
          </p:cNvSpPr>
          <p:nvPr>
            <p:ph type="pic" sz="quarter" idx="14" hasCustomPrompt="1"/>
          </p:nvPr>
        </p:nvSpPr>
        <p:spPr>
          <a:xfrm>
            <a:off x="0" y="2632513"/>
            <a:ext cx="8766629" cy="3753773"/>
          </a:xfrm>
          <a:solidFill>
            <a:schemeClr val="accent3">
              <a:lumMod val="20000"/>
              <a:lumOff val="80000"/>
            </a:schemeClr>
          </a:solidFill>
        </p:spPr>
        <p:txBody>
          <a:bodyPr>
            <a:normAutofit/>
          </a:bodyPr>
          <a:lstStyle>
            <a:lvl1pPr>
              <a:defRPr sz="1800"/>
            </a:lvl1pPr>
          </a:lstStyle>
          <a:p>
            <a:r>
              <a:rPr kumimoji="1" lang="en-US" altLang="ja-JP" dirty="0"/>
              <a:t>Add an image</a:t>
            </a:r>
            <a:endParaRPr kumimoji="1" lang="ja-JP" altLang="en-US" dirty="0"/>
          </a:p>
        </p:txBody>
      </p:sp>
      <p:sp>
        <p:nvSpPr>
          <p:cNvPr id="65" name="円/楕円 64"/>
          <p:cNvSpPr/>
          <p:nvPr userDrawn="1"/>
        </p:nvSpPr>
        <p:spPr>
          <a:xfrm>
            <a:off x="540658" y="7173684"/>
            <a:ext cx="1008745" cy="1008745"/>
          </a:xfrm>
          <a:prstGeom prst="ellips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7" name="円/楕円 66"/>
          <p:cNvSpPr/>
          <p:nvPr userDrawn="1"/>
        </p:nvSpPr>
        <p:spPr>
          <a:xfrm>
            <a:off x="11165457" y="1867529"/>
            <a:ext cx="878114" cy="878114"/>
          </a:xfrm>
          <a:prstGeom prst="ellipse">
            <a:avLst/>
          </a:prstGeom>
          <a:solidFill>
            <a:schemeClr val="accent2">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2" name="正方形/長方形 11"/>
          <p:cNvSpPr/>
          <p:nvPr userDrawn="1"/>
        </p:nvSpPr>
        <p:spPr>
          <a:xfrm>
            <a:off x="0" y="6386286"/>
            <a:ext cx="8766630" cy="94343"/>
          </a:xfrm>
          <a:prstGeom prst="rect">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8" name="正方形/長方形 67"/>
          <p:cNvSpPr/>
          <p:nvPr userDrawn="1"/>
        </p:nvSpPr>
        <p:spPr>
          <a:xfrm>
            <a:off x="9519784" y="3531926"/>
            <a:ext cx="8766630" cy="94343"/>
          </a:xfrm>
          <a:prstGeom prst="rect">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lumMod val="20000"/>
                  <a:lumOff val="80000"/>
                </a:schemeClr>
              </a:solidFill>
            </a:endParaRPr>
          </a:p>
        </p:txBody>
      </p:sp>
    </p:spTree>
    <p:extLst>
      <p:ext uri="{BB962C8B-B14F-4D97-AF65-F5344CB8AC3E}">
        <p14:creationId xmlns:p14="http://schemas.microsoft.com/office/powerpoint/2010/main" val="26739029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 Image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382135" y="2742860"/>
            <a:ext cx="3152799" cy="315279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218250" y="2618713"/>
            <a:ext cx="3152799" cy="315279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5"/>
          <p:cNvSpPr>
            <a:spLocks noGrp="1"/>
          </p:cNvSpPr>
          <p:nvPr>
            <p:ph type="pic" sz="quarter" idx="14" hasCustomPrompt="1"/>
          </p:nvPr>
        </p:nvSpPr>
        <p:spPr>
          <a:xfrm>
            <a:off x="1353999" y="2700656"/>
            <a:ext cx="3063073" cy="306307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3" name="円/楕円 12"/>
          <p:cNvSpPr/>
          <p:nvPr userDrawn="1"/>
        </p:nvSpPr>
        <p:spPr>
          <a:xfrm>
            <a:off x="5539138" y="2742860"/>
            <a:ext cx="3152799" cy="3152799"/>
          </a:xfrm>
          <a:prstGeom prst="ellipse">
            <a:avLst/>
          </a:prstGeom>
          <a:solidFill>
            <a:schemeClr val="accent3">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5375253" y="2618713"/>
            <a:ext cx="3152799" cy="3152799"/>
          </a:xfrm>
          <a:prstGeom prst="ellipse">
            <a:avLst/>
          </a:prstGeom>
          <a:solidFill>
            <a:schemeClr val="accent3">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5"/>
          <p:cNvSpPr>
            <a:spLocks noGrp="1"/>
          </p:cNvSpPr>
          <p:nvPr>
            <p:ph type="pic" sz="quarter" idx="15" hasCustomPrompt="1"/>
          </p:nvPr>
        </p:nvSpPr>
        <p:spPr>
          <a:xfrm>
            <a:off x="5511002" y="2700656"/>
            <a:ext cx="3063073" cy="3063073"/>
          </a:xfrm>
          <a:prstGeom prst="ellipse">
            <a:avLst/>
          </a:prstGeom>
          <a:solidFill>
            <a:schemeClr val="bg1"/>
          </a:solidFill>
          <a:ln w="28575" cmpd="sng">
            <a:solidFill>
              <a:schemeClr val="accent3"/>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6" name="円/楕円 15"/>
          <p:cNvSpPr/>
          <p:nvPr userDrawn="1"/>
        </p:nvSpPr>
        <p:spPr>
          <a:xfrm>
            <a:off x="9696141" y="2742860"/>
            <a:ext cx="3152799" cy="3152799"/>
          </a:xfrm>
          <a:prstGeom prst="ellipse">
            <a:avLst/>
          </a:prstGeom>
          <a:solidFill>
            <a:schemeClr val="accent2">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9532256" y="2618713"/>
            <a:ext cx="3152799" cy="3152799"/>
          </a:xfrm>
          <a:prstGeom prst="ellipse">
            <a:avLst/>
          </a:prstGeom>
          <a:solidFill>
            <a:schemeClr val="accent2">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図プレースホルダー 5"/>
          <p:cNvSpPr>
            <a:spLocks noGrp="1"/>
          </p:cNvSpPr>
          <p:nvPr>
            <p:ph type="pic" sz="quarter" idx="16" hasCustomPrompt="1"/>
          </p:nvPr>
        </p:nvSpPr>
        <p:spPr>
          <a:xfrm>
            <a:off x="9668005" y="2700656"/>
            <a:ext cx="3063073" cy="3063073"/>
          </a:xfrm>
          <a:prstGeom prst="ellipse">
            <a:avLst/>
          </a:prstGeom>
          <a:solidFill>
            <a:schemeClr val="bg1"/>
          </a:solidFill>
          <a:ln w="28575" cmpd="sng">
            <a:solidFill>
              <a:schemeClr val="accent2"/>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9" name="円/楕円 18"/>
          <p:cNvSpPr/>
          <p:nvPr userDrawn="1"/>
        </p:nvSpPr>
        <p:spPr>
          <a:xfrm>
            <a:off x="13853145" y="2742860"/>
            <a:ext cx="3152799" cy="3152799"/>
          </a:xfrm>
          <a:prstGeom prst="ellipse">
            <a:avLst/>
          </a:prstGeom>
          <a:solidFill>
            <a:schemeClr val="accent4">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3689260" y="2618713"/>
            <a:ext cx="3152799" cy="3152799"/>
          </a:xfrm>
          <a:prstGeom prst="ellipse">
            <a:avLst/>
          </a:prstGeom>
          <a:solidFill>
            <a:schemeClr val="accent4">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図プレースホルダー 5"/>
          <p:cNvSpPr>
            <a:spLocks noGrp="1"/>
          </p:cNvSpPr>
          <p:nvPr>
            <p:ph type="pic" sz="quarter" idx="17" hasCustomPrompt="1"/>
          </p:nvPr>
        </p:nvSpPr>
        <p:spPr>
          <a:xfrm>
            <a:off x="13825009" y="2700656"/>
            <a:ext cx="3063073" cy="3063073"/>
          </a:xfrm>
          <a:prstGeom prst="ellipse">
            <a:avLst/>
          </a:prstGeom>
          <a:solidFill>
            <a:schemeClr val="bg1"/>
          </a:solidFill>
          <a:ln w="28575" cmpd="sng">
            <a:solidFill>
              <a:schemeClr val="accent4"/>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22" name="テキスト プレースホルダー 6"/>
          <p:cNvSpPr>
            <a:spLocks noGrp="1"/>
          </p:cNvSpPr>
          <p:nvPr>
            <p:ph type="body" sz="quarter" idx="21" hasCustomPrompt="1"/>
          </p:nvPr>
        </p:nvSpPr>
        <p:spPr>
          <a:xfrm>
            <a:off x="882803" y="5988137"/>
            <a:ext cx="3977631" cy="720080"/>
          </a:xfrm>
        </p:spPr>
        <p:txBody>
          <a:bodyPr anchor="t">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4" hasCustomPrompt="1"/>
          </p:nvPr>
        </p:nvSpPr>
        <p:spPr>
          <a:xfrm>
            <a:off x="1035285" y="7219190"/>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正方形/長方形 23"/>
          <p:cNvSpPr/>
          <p:nvPr userDrawn="1"/>
        </p:nvSpPr>
        <p:spPr>
          <a:xfrm>
            <a:off x="1272944" y="711785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5" hasCustomPrompt="1"/>
          </p:nvPr>
        </p:nvSpPr>
        <p:spPr>
          <a:xfrm>
            <a:off x="5020318" y="5985793"/>
            <a:ext cx="4012911" cy="720080"/>
          </a:xfrm>
        </p:spPr>
        <p:txBody>
          <a:bodyPr anchor="t">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6" hasCustomPrompt="1"/>
          </p:nvPr>
        </p:nvSpPr>
        <p:spPr>
          <a:xfrm>
            <a:off x="5200268" y="7216846"/>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7" name="正方形/長方形 26"/>
          <p:cNvSpPr/>
          <p:nvPr userDrawn="1"/>
        </p:nvSpPr>
        <p:spPr>
          <a:xfrm>
            <a:off x="5437927" y="7115513"/>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6"/>
          <p:cNvSpPr>
            <a:spLocks noGrp="1"/>
          </p:cNvSpPr>
          <p:nvPr>
            <p:ph type="body" sz="quarter" idx="27" hasCustomPrompt="1"/>
          </p:nvPr>
        </p:nvSpPr>
        <p:spPr>
          <a:xfrm>
            <a:off x="9190501" y="5988137"/>
            <a:ext cx="4012911" cy="720080"/>
          </a:xfrm>
        </p:spPr>
        <p:txBody>
          <a:bodyPr anchor="t">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8" hasCustomPrompt="1"/>
          </p:nvPr>
        </p:nvSpPr>
        <p:spPr>
          <a:xfrm>
            <a:off x="9365251" y="7219190"/>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9602910" y="7117857"/>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29" hasCustomPrompt="1"/>
          </p:nvPr>
        </p:nvSpPr>
        <p:spPr>
          <a:xfrm>
            <a:off x="13360684" y="5988137"/>
            <a:ext cx="4012911" cy="720080"/>
          </a:xfrm>
        </p:spPr>
        <p:txBody>
          <a:bodyPr anchor="t">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30" hasCustomPrompt="1"/>
          </p:nvPr>
        </p:nvSpPr>
        <p:spPr>
          <a:xfrm>
            <a:off x="13530235" y="7219190"/>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正方形/長方形 32"/>
          <p:cNvSpPr/>
          <p:nvPr userDrawn="1"/>
        </p:nvSpPr>
        <p:spPr>
          <a:xfrm>
            <a:off x="13767894" y="7117857"/>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プレースホルダー 6"/>
          <p:cNvSpPr>
            <a:spLocks noGrp="1"/>
          </p:cNvSpPr>
          <p:nvPr>
            <p:ph type="body" sz="quarter" idx="31" hasCustomPrompt="1"/>
          </p:nvPr>
        </p:nvSpPr>
        <p:spPr>
          <a:xfrm>
            <a:off x="1032937" y="6485306"/>
            <a:ext cx="3715678" cy="573935"/>
          </a:xfrm>
        </p:spPr>
        <p:txBody>
          <a:bodyPr anchor="t">
            <a:noAutofit/>
          </a:bodyPr>
          <a:lstStyle>
            <a:lvl1pPr algn="ctr">
              <a:defRPr sz="1800" i="1" baseline="0">
                <a:solidFill>
                  <a:schemeClr val="accent1">
                    <a:lumMod val="50000"/>
                  </a:schemeClr>
                </a:solidFill>
                <a:latin typeface="+mn-lt"/>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32" hasCustomPrompt="1"/>
          </p:nvPr>
        </p:nvSpPr>
        <p:spPr>
          <a:xfrm>
            <a:off x="5197920" y="6482962"/>
            <a:ext cx="3715678" cy="573935"/>
          </a:xfrm>
        </p:spPr>
        <p:txBody>
          <a:bodyPr anchor="t">
            <a:noAutofit/>
          </a:bodyPr>
          <a:lstStyle>
            <a:lvl1pPr algn="ctr">
              <a:defRPr sz="1800" i="1" baseline="0">
                <a:solidFill>
                  <a:schemeClr val="accent3">
                    <a:lumMod val="50000"/>
                  </a:schemeClr>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33" hasCustomPrompt="1"/>
          </p:nvPr>
        </p:nvSpPr>
        <p:spPr>
          <a:xfrm>
            <a:off x="9362903" y="6485306"/>
            <a:ext cx="3715678" cy="573935"/>
          </a:xfrm>
        </p:spPr>
        <p:txBody>
          <a:bodyPr anchor="t">
            <a:noAutofit/>
          </a:bodyPr>
          <a:lstStyle>
            <a:lvl1pPr algn="ctr">
              <a:defRPr sz="1800" i="1" baseline="0">
                <a:solidFill>
                  <a:schemeClr val="accent2">
                    <a:lumMod val="50000"/>
                  </a:schemeClr>
                </a:solidFill>
                <a:latin typeface="+mn-lt"/>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34" hasCustomPrompt="1"/>
          </p:nvPr>
        </p:nvSpPr>
        <p:spPr>
          <a:xfrm>
            <a:off x="13527887" y="6485306"/>
            <a:ext cx="3715678" cy="573935"/>
          </a:xfrm>
        </p:spPr>
        <p:txBody>
          <a:bodyPr anchor="t">
            <a:noAutofit/>
          </a:bodyPr>
          <a:lstStyle>
            <a:lvl1pPr algn="ctr">
              <a:defRPr sz="1800" i="1" baseline="0">
                <a:solidFill>
                  <a:schemeClr val="accent4">
                    <a:lumMod val="50000"/>
                  </a:schemeClr>
                </a:solidFill>
                <a:latin typeface="+mn-lt"/>
              </a:defRPr>
            </a:lvl1pPr>
          </a:lstStyle>
          <a:p>
            <a:pPr lvl="0"/>
            <a:r>
              <a:rPr kumimoji="1" lang="en-US" altLang="ja-JP" dirty="0"/>
              <a:t>Text goes here</a:t>
            </a:r>
            <a:endParaRPr kumimoji="1" lang="ja-JP" altLang="en-US" dirty="0"/>
          </a:p>
        </p:txBody>
      </p:sp>
      <p:sp>
        <p:nvSpPr>
          <p:cNvPr id="38" name="スライド番号プレースホルダー 3"/>
          <p:cNvSpPr>
            <a:spLocks noGrp="1"/>
          </p:cNvSpPr>
          <p:nvPr>
            <p:ph type="sldNum" sz="quarter" idx="11"/>
          </p:nvPr>
        </p:nvSpPr>
        <p:spPr>
          <a:xfrm>
            <a:off x="17151170" y="9432788"/>
            <a:ext cx="1080120" cy="547688"/>
          </a:xfrm>
        </p:spPr>
        <p:txBody>
          <a:body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9380056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Image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382135" y="2742860"/>
            <a:ext cx="3152799" cy="315279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218250" y="2618713"/>
            <a:ext cx="3152799" cy="315279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5"/>
          <p:cNvSpPr>
            <a:spLocks noGrp="1"/>
          </p:cNvSpPr>
          <p:nvPr>
            <p:ph type="pic" sz="quarter" idx="14" hasCustomPrompt="1"/>
          </p:nvPr>
        </p:nvSpPr>
        <p:spPr>
          <a:xfrm>
            <a:off x="1353999" y="2700656"/>
            <a:ext cx="3063073" cy="306307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3" name="円/楕円 12"/>
          <p:cNvSpPr/>
          <p:nvPr userDrawn="1"/>
        </p:nvSpPr>
        <p:spPr>
          <a:xfrm>
            <a:off x="5539138" y="2742860"/>
            <a:ext cx="3152799" cy="3152799"/>
          </a:xfrm>
          <a:prstGeom prst="ellipse">
            <a:avLst/>
          </a:prstGeom>
          <a:solidFill>
            <a:schemeClr val="accent3">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5375253" y="2618713"/>
            <a:ext cx="3152799" cy="3152799"/>
          </a:xfrm>
          <a:prstGeom prst="ellipse">
            <a:avLst/>
          </a:prstGeom>
          <a:solidFill>
            <a:schemeClr val="accent3">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5"/>
          <p:cNvSpPr>
            <a:spLocks noGrp="1"/>
          </p:cNvSpPr>
          <p:nvPr>
            <p:ph type="pic" sz="quarter" idx="15" hasCustomPrompt="1"/>
          </p:nvPr>
        </p:nvSpPr>
        <p:spPr>
          <a:xfrm>
            <a:off x="5511002" y="2700656"/>
            <a:ext cx="3063073" cy="3063073"/>
          </a:xfrm>
          <a:prstGeom prst="ellipse">
            <a:avLst/>
          </a:prstGeom>
          <a:solidFill>
            <a:schemeClr val="bg1"/>
          </a:solidFill>
          <a:ln w="28575" cmpd="sng">
            <a:solidFill>
              <a:schemeClr val="accent3"/>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6" name="円/楕円 15"/>
          <p:cNvSpPr/>
          <p:nvPr userDrawn="1"/>
        </p:nvSpPr>
        <p:spPr>
          <a:xfrm>
            <a:off x="9696141" y="2742860"/>
            <a:ext cx="3152799" cy="3152799"/>
          </a:xfrm>
          <a:prstGeom prst="ellipse">
            <a:avLst/>
          </a:prstGeom>
          <a:solidFill>
            <a:schemeClr val="accent2">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9532256" y="2618713"/>
            <a:ext cx="3152799" cy="3152799"/>
          </a:xfrm>
          <a:prstGeom prst="ellipse">
            <a:avLst/>
          </a:prstGeom>
          <a:solidFill>
            <a:schemeClr val="accent2">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図プレースホルダー 5"/>
          <p:cNvSpPr>
            <a:spLocks noGrp="1"/>
          </p:cNvSpPr>
          <p:nvPr>
            <p:ph type="pic" sz="quarter" idx="16" hasCustomPrompt="1"/>
          </p:nvPr>
        </p:nvSpPr>
        <p:spPr>
          <a:xfrm>
            <a:off x="9668005" y="2700656"/>
            <a:ext cx="3063073" cy="3063073"/>
          </a:xfrm>
          <a:prstGeom prst="ellipse">
            <a:avLst/>
          </a:prstGeom>
          <a:solidFill>
            <a:schemeClr val="bg1"/>
          </a:solidFill>
          <a:ln w="28575" cmpd="sng">
            <a:solidFill>
              <a:schemeClr val="accent2"/>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9" name="円/楕円 18"/>
          <p:cNvSpPr/>
          <p:nvPr userDrawn="1"/>
        </p:nvSpPr>
        <p:spPr>
          <a:xfrm>
            <a:off x="13853145" y="2742860"/>
            <a:ext cx="3152799" cy="3152799"/>
          </a:xfrm>
          <a:prstGeom prst="ellipse">
            <a:avLst/>
          </a:prstGeom>
          <a:solidFill>
            <a:schemeClr val="accent4">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3689260" y="2618713"/>
            <a:ext cx="3152799" cy="3152799"/>
          </a:xfrm>
          <a:prstGeom prst="ellipse">
            <a:avLst/>
          </a:prstGeom>
          <a:solidFill>
            <a:schemeClr val="accent4">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図プレースホルダー 5"/>
          <p:cNvSpPr>
            <a:spLocks noGrp="1"/>
          </p:cNvSpPr>
          <p:nvPr>
            <p:ph type="pic" sz="quarter" idx="17" hasCustomPrompt="1"/>
          </p:nvPr>
        </p:nvSpPr>
        <p:spPr>
          <a:xfrm>
            <a:off x="13825009" y="2700656"/>
            <a:ext cx="3063073" cy="3063073"/>
          </a:xfrm>
          <a:prstGeom prst="ellipse">
            <a:avLst/>
          </a:prstGeom>
          <a:solidFill>
            <a:schemeClr val="bg1"/>
          </a:solidFill>
          <a:ln w="28575" cmpd="sng">
            <a:solidFill>
              <a:schemeClr val="accent4"/>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22" name="テキスト プレースホルダー 6"/>
          <p:cNvSpPr>
            <a:spLocks noGrp="1"/>
          </p:cNvSpPr>
          <p:nvPr>
            <p:ph type="body" sz="quarter" idx="21" hasCustomPrompt="1"/>
          </p:nvPr>
        </p:nvSpPr>
        <p:spPr>
          <a:xfrm>
            <a:off x="882803" y="5988137"/>
            <a:ext cx="3977631" cy="720080"/>
          </a:xfrm>
        </p:spPr>
        <p:txBody>
          <a:bodyPr anchor="t">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4" hasCustomPrompt="1"/>
          </p:nvPr>
        </p:nvSpPr>
        <p:spPr>
          <a:xfrm>
            <a:off x="1035285" y="6781868"/>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正方形/長方形 23"/>
          <p:cNvSpPr/>
          <p:nvPr userDrawn="1"/>
        </p:nvSpPr>
        <p:spPr>
          <a:xfrm>
            <a:off x="1272944" y="668053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5" hasCustomPrompt="1"/>
          </p:nvPr>
        </p:nvSpPr>
        <p:spPr>
          <a:xfrm>
            <a:off x="5020318" y="5985793"/>
            <a:ext cx="4012911" cy="720080"/>
          </a:xfrm>
        </p:spPr>
        <p:txBody>
          <a:bodyPr anchor="t">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6" hasCustomPrompt="1"/>
          </p:nvPr>
        </p:nvSpPr>
        <p:spPr>
          <a:xfrm>
            <a:off x="5200268" y="6779524"/>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7" name="正方形/長方形 26"/>
          <p:cNvSpPr/>
          <p:nvPr userDrawn="1"/>
        </p:nvSpPr>
        <p:spPr>
          <a:xfrm>
            <a:off x="5437927" y="6678191"/>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6"/>
          <p:cNvSpPr>
            <a:spLocks noGrp="1"/>
          </p:cNvSpPr>
          <p:nvPr>
            <p:ph type="body" sz="quarter" idx="27" hasCustomPrompt="1"/>
          </p:nvPr>
        </p:nvSpPr>
        <p:spPr>
          <a:xfrm>
            <a:off x="9190501" y="5988137"/>
            <a:ext cx="4012911" cy="720080"/>
          </a:xfrm>
        </p:spPr>
        <p:txBody>
          <a:bodyPr anchor="t">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8" hasCustomPrompt="1"/>
          </p:nvPr>
        </p:nvSpPr>
        <p:spPr>
          <a:xfrm>
            <a:off x="9365251" y="6781868"/>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9602910" y="6680535"/>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29" hasCustomPrompt="1"/>
          </p:nvPr>
        </p:nvSpPr>
        <p:spPr>
          <a:xfrm>
            <a:off x="13360684" y="5988137"/>
            <a:ext cx="4012911" cy="720080"/>
          </a:xfrm>
        </p:spPr>
        <p:txBody>
          <a:bodyPr anchor="t">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30" hasCustomPrompt="1"/>
          </p:nvPr>
        </p:nvSpPr>
        <p:spPr>
          <a:xfrm>
            <a:off x="13530235" y="6781868"/>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正方形/長方形 32"/>
          <p:cNvSpPr/>
          <p:nvPr userDrawn="1"/>
        </p:nvSpPr>
        <p:spPr>
          <a:xfrm>
            <a:off x="13767894" y="6680535"/>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スライド番号プレースホルダー 3"/>
          <p:cNvSpPr>
            <a:spLocks noGrp="1"/>
          </p:cNvSpPr>
          <p:nvPr>
            <p:ph type="sldNum" sz="quarter" idx="11"/>
          </p:nvPr>
        </p:nvSpPr>
        <p:spPr>
          <a:xfrm>
            <a:off x="17151170" y="9432788"/>
            <a:ext cx="1080120" cy="547688"/>
          </a:xfrm>
        </p:spPr>
        <p:txBody>
          <a:body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944176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アーチ 4"/>
          <p:cNvSpPr/>
          <p:nvPr userDrawn="1"/>
        </p:nvSpPr>
        <p:spPr>
          <a:xfrm rot="3600000">
            <a:off x="1165671" y="3510331"/>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3" name="アーチ 12"/>
          <p:cNvSpPr/>
          <p:nvPr userDrawn="1"/>
        </p:nvSpPr>
        <p:spPr>
          <a:xfrm rot="6618510">
            <a:off x="1282259" y="3626919"/>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5" name="テキスト プレースホルダー 6"/>
          <p:cNvSpPr>
            <a:spLocks noGrp="1"/>
          </p:cNvSpPr>
          <p:nvPr>
            <p:ph type="body" sz="quarter" idx="15" hasCustomPrompt="1"/>
          </p:nvPr>
        </p:nvSpPr>
        <p:spPr>
          <a:xfrm>
            <a:off x="2023050" y="3745801"/>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14" hasCustomPrompt="1"/>
          </p:nvPr>
        </p:nvSpPr>
        <p:spPr>
          <a:xfrm>
            <a:off x="2709065" y="4451978"/>
            <a:ext cx="13938025" cy="3227826"/>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095332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ersonal skil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4684657" y="5560522"/>
            <a:ext cx="1032497" cy="10324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0" name="円/楕円 9"/>
          <p:cNvSpPr/>
          <p:nvPr userDrawn="1"/>
        </p:nvSpPr>
        <p:spPr>
          <a:xfrm>
            <a:off x="5706494" y="6515035"/>
            <a:ext cx="405980" cy="4059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11" name="円/楕円 10"/>
          <p:cNvSpPr/>
          <p:nvPr userDrawn="1"/>
        </p:nvSpPr>
        <p:spPr>
          <a:xfrm>
            <a:off x="1357412" y="2815601"/>
            <a:ext cx="4163054" cy="4163054"/>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996836" y="2898945"/>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1193527" y="2691454"/>
            <a:ext cx="4163054" cy="4163054"/>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図プレースホルダー 5"/>
          <p:cNvSpPr>
            <a:spLocks noGrp="1"/>
          </p:cNvSpPr>
          <p:nvPr>
            <p:ph type="pic" sz="quarter" idx="14" hasCustomPrompt="1"/>
          </p:nvPr>
        </p:nvSpPr>
        <p:spPr>
          <a:xfrm>
            <a:off x="1329275" y="2815600"/>
            <a:ext cx="4044577" cy="4044577"/>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6" name="円/楕円 15"/>
          <p:cNvSpPr/>
          <p:nvPr userDrawn="1"/>
        </p:nvSpPr>
        <p:spPr>
          <a:xfrm>
            <a:off x="627840" y="2220419"/>
            <a:ext cx="565687" cy="56568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テキスト プレースホルダー 6"/>
          <p:cNvSpPr>
            <a:spLocks noGrp="1"/>
          </p:cNvSpPr>
          <p:nvPr>
            <p:ph type="body" sz="quarter" idx="21" hasCustomPrompt="1"/>
          </p:nvPr>
        </p:nvSpPr>
        <p:spPr>
          <a:xfrm>
            <a:off x="541846" y="7178630"/>
            <a:ext cx="5663368"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31" hasCustomPrompt="1"/>
          </p:nvPr>
        </p:nvSpPr>
        <p:spPr>
          <a:xfrm>
            <a:off x="799793" y="7802411"/>
            <a:ext cx="5147474" cy="573935"/>
          </a:xfrm>
        </p:spPr>
        <p:txBody>
          <a:bodyPr anchor="t">
            <a:noAutofit/>
          </a:bodyPr>
          <a:lstStyle>
            <a:lvl1pPr algn="ctr">
              <a:defRPr sz="2000" i="1" baseline="0">
                <a:solidFill>
                  <a:schemeClr val="accent1">
                    <a:lumMod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6" hasCustomPrompt="1"/>
          </p:nvPr>
        </p:nvSpPr>
        <p:spPr>
          <a:xfrm>
            <a:off x="6185744" y="2506652"/>
            <a:ext cx="5627977"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7" hasCustomPrompt="1"/>
          </p:nvPr>
        </p:nvSpPr>
        <p:spPr>
          <a:xfrm>
            <a:off x="6212228" y="3386005"/>
            <a:ext cx="5586604" cy="2174517"/>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2" name="正方形/長方形 21"/>
          <p:cNvSpPr/>
          <p:nvPr userDrawn="1"/>
        </p:nvSpPr>
        <p:spPr>
          <a:xfrm>
            <a:off x="6356244" y="329874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userDrawn="1"/>
        </p:nvSpPr>
        <p:spPr>
          <a:xfrm>
            <a:off x="6356244" y="5763825"/>
            <a:ext cx="829194" cy="8291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12"/>
          <p:cNvSpPr>
            <a:spLocks noGrp="1"/>
          </p:cNvSpPr>
          <p:nvPr>
            <p:ph type="pic" sz="quarter" idx="20" hasCustomPrompt="1"/>
          </p:nvPr>
        </p:nvSpPr>
        <p:spPr>
          <a:xfrm>
            <a:off x="6484144" y="5891725"/>
            <a:ext cx="573395" cy="573395"/>
          </a:xfrm>
        </p:spPr>
        <p:txBody>
          <a:bodyPr>
            <a:normAutofit/>
          </a:bodyPr>
          <a:lstStyle>
            <a:lvl1pPr>
              <a:defRPr sz="1600"/>
            </a:lvl1pPr>
          </a:lstStyle>
          <a:p>
            <a:r>
              <a:rPr kumimoji="1" lang="en-US" altLang="ja-JP" dirty="0"/>
              <a:t> </a:t>
            </a:r>
            <a:endParaRPr kumimoji="1" lang="ja-JP" altLang="en-US" dirty="0"/>
          </a:p>
        </p:txBody>
      </p:sp>
      <p:sp>
        <p:nvSpPr>
          <p:cNvPr id="25" name="円/楕円 24"/>
          <p:cNvSpPr/>
          <p:nvPr userDrawn="1"/>
        </p:nvSpPr>
        <p:spPr>
          <a:xfrm>
            <a:off x="6356243" y="6831797"/>
            <a:ext cx="829194" cy="82919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12"/>
          <p:cNvSpPr>
            <a:spLocks noGrp="1"/>
          </p:cNvSpPr>
          <p:nvPr>
            <p:ph type="pic" sz="quarter" idx="32" hasCustomPrompt="1"/>
          </p:nvPr>
        </p:nvSpPr>
        <p:spPr>
          <a:xfrm>
            <a:off x="6484143" y="6959697"/>
            <a:ext cx="573395" cy="573395"/>
          </a:xfrm>
        </p:spPr>
        <p:txBody>
          <a:bodyPr>
            <a:normAutofit/>
          </a:bodyPr>
          <a:lstStyle>
            <a:lvl1pPr>
              <a:defRPr sz="1600"/>
            </a:lvl1pPr>
          </a:lstStyle>
          <a:p>
            <a:r>
              <a:rPr kumimoji="1" lang="en-US" altLang="ja-JP" dirty="0"/>
              <a:t> </a:t>
            </a:r>
            <a:endParaRPr kumimoji="1" lang="ja-JP" altLang="en-US" dirty="0"/>
          </a:p>
        </p:txBody>
      </p:sp>
      <p:sp>
        <p:nvSpPr>
          <p:cNvPr id="27" name="円/楕円 26"/>
          <p:cNvSpPr/>
          <p:nvPr userDrawn="1"/>
        </p:nvSpPr>
        <p:spPr>
          <a:xfrm>
            <a:off x="6356244" y="7899770"/>
            <a:ext cx="829194" cy="8291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図プレースホルダー 12"/>
          <p:cNvSpPr>
            <a:spLocks noGrp="1"/>
          </p:cNvSpPr>
          <p:nvPr>
            <p:ph type="pic" sz="quarter" idx="33" hasCustomPrompt="1"/>
          </p:nvPr>
        </p:nvSpPr>
        <p:spPr>
          <a:xfrm>
            <a:off x="6484144" y="8027670"/>
            <a:ext cx="573395" cy="573395"/>
          </a:xfrm>
        </p:spPr>
        <p:txBody>
          <a:bodyPr>
            <a:normAutofit/>
          </a:bodyPr>
          <a:lstStyle>
            <a:lvl1pPr>
              <a:defRPr sz="1600"/>
            </a:lvl1pPr>
          </a:lstStyle>
          <a:p>
            <a:r>
              <a:rPr kumimoji="1" lang="en-US" altLang="ja-JP" dirty="0"/>
              <a:t> </a:t>
            </a:r>
            <a:endParaRPr kumimoji="1" lang="ja-JP" altLang="en-US" dirty="0"/>
          </a:p>
        </p:txBody>
      </p:sp>
      <p:sp>
        <p:nvSpPr>
          <p:cNvPr id="29" name="テキスト プレースホルダー 6"/>
          <p:cNvSpPr>
            <a:spLocks noGrp="1"/>
          </p:cNvSpPr>
          <p:nvPr>
            <p:ph type="body" sz="quarter" idx="34" hasCustomPrompt="1"/>
          </p:nvPr>
        </p:nvSpPr>
        <p:spPr>
          <a:xfrm>
            <a:off x="7185438" y="5818382"/>
            <a:ext cx="4629197" cy="720080"/>
          </a:xfrm>
        </p:spPr>
        <p:txBody>
          <a:bodyPr anchor="ctr">
            <a:noAutofit/>
          </a:bodyPr>
          <a:lstStyle>
            <a:lvl1pPr algn="l">
              <a:defRPr sz="1800" i="0" baseline="0">
                <a:solidFill>
                  <a:schemeClr val="accent1"/>
                </a:solidFill>
                <a:latin typeface="+mn-lt"/>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35" hasCustomPrompt="1"/>
          </p:nvPr>
        </p:nvSpPr>
        <p:spPr>
          <a:xfrm>
            <a:off x="7185438" y="6886354"/>
            <a:ext cx="4629197" cy="720080"/>
          </a:xfrm>
        </p:spPr>
        <p:txBody>
          <a:bodyPr anchor="ctr">
            <a:noAutofit/>
          </a:bodyPr>
          <a:lstStyle>
            <a:lvl1pPr algn="l">
              <a:defRPr sz="1800" i="0" baseline="0">
                <a:solidFill>
                  <a:schemeClr val="accent6"/>
                </a:solidFill>
                <a:latin typeface="+mn-lt"/>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36" hasCustomPrompt="1"/>
          </p:nvPr>
        </p:nvSpPr>
        <p:spPr>
          <a:xfrm>
            <a:off x="7185438" y="7954327"/>
            <a:ext cx="4629197" cy="720080"/>
          </a:xfrm>
        </p:spPr>
        <p:txBody>
          <a:bodyPr anchor="ctr">
            <a:noAutofit/>
          </a:bodyPr>
          <a:lstStyle>
            <a:lvl1pPr algn="l">
              <a:defRPr sz="1800" i="0" baseline="0">
                <a:solidFill>
                  <a:schemeClr val="accent3"/>
                </a:solidFill>
                <a:latin typeface="+mn-lt"/>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37" hasCustomPrompt="1"/>
          </p:nvPr>
        </p:nvSpPr>
        <p:spPr>
          <a:xfrm>
            <a:off x="11978303" y="2503262"/>
            <a:ext cx="5061477"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3" name="正方形/長方形 32"/>
          <p:cNvSpPr/>
          <p:nvPr userDrawn="1"/>
        </p:nvSpPr>
        <p:spPr>
          <a:xfrm>
            <a:off x="12148803" y="3295350"/>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プレースホルダー 6"/>
          <p:cNvSpPr>
            <a:spLocks noGrp="1"/>
          </p:cNvSpPr>
          <p:nvPr>
            <p:ph type="body" sz="quarter" idx="38" hasCustomPrompt="1"/>
          </p:nvPr>
        </p:nvSpPr>
        <p:spPr>
          <a:xfrm>
            <a:off x="11968545" y="3606078"/>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97" name="グループ化 96"/>
          <p:cNvGrpSpPr/>
          <p:nvPr userDrawn="1"/>
        </p:nvGrpSpPr>
        <p:grpSpPr>
          <a:xfrm>
            <a:off x="12099171" y="4206974"/>
            <a:ext cx="5138100" cy="430805"/>
            <a:chOff x="12418479" y="4395656"/>
            <a:chExt cx="5138100" cy="430805"/>
          </a:xfrm>
        </p:grpSpPr>
        <p:sp>
          <p:nvSpPr>
            <p:cNvPr id="37" name="円/楕円 36"/>
            <p:cNvSpPr/>
            <p:nvPr userDrawn="1"/>
          </p:nvSpPr>
          <p:spPr>
            <a:xfrm>
              <a:off x="12418479"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p:cNvSpPr/>
            <p:nvPr userDrawn="1"/>
          </p:nvSpPr>
          <p:spPr>
            <a:xfrm>
              <a:off x="12941512"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13464545"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3987578"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userDrawn="1"/>
          </p:nvSpPr>
          <p:spPr>
            <a:xfrm>
              <a:off x="14510611"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userDrawn="1"/>
          </p:nvSpPr>
          <p:spPr>
            <a:xfrm>
              <a:off x="15556677"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42"/>
            <p:cNvSpPr/>
            <p:nvPr userDrawn="1"/>
          </p:nvSpPr>
          <p:spPr>
            <a:xfrm>
              <a:off x="16079710"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userDrawn="1"/>
          </p:nvSpPr>
          <p:spPr>
            <a:xfrm>
              <a:off x="17125774"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5033644"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16602743"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1" name="テキスト プレースホルダー 6"/>
          <p:cNvSpPr>
            <a:spLocks noGrp="1"/>
          </p:cNvSpPr>
          <p:nvPr userDrawn="1">
            <p:ph type="body" sz="quarter" idx="39" hasCustomPrompt="1"/>
          </p:nvPr>
        </p:nvSpPr>
        <p:spPr>
          <a:xfrm>
            <a:off x="11968545" y="4912576"/>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98" name="グループ化 97"/>
          <p:cNvGrpSpPr/>
          <p:nvPr userDrawn="1"/>
        </p:nvGrpSpPr>
        <p:grpSpPr>
          <a:xfrm>
            <a:off x="12099171" y="5513472"/>
            <a:ext cx="5138100" cy="430805"/>
            <a:chOff x="12418479" y="5702154"/>
            <a:chExt cx="5138100" cy="430805"/>
          </a:xfrm>
        </p:grpSpPr>
        <p:sp>
          <p:nvSpPr>
            <p:cNvPr id="63" name="円/楕円 62"/>
            <p:cNvSpPr/>
            <p:nvPr userDrawn="1"/>
          </p:nvSpPr>
          <p:spPr>
            <a:xfrm>
              <a:off x="12418479"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userDrawn="1"/>
          </p:nvSpPr>
          <p:spPr>
            <a:xfrm>
              <a:off x="12941512"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userDrawn="1"/>
          </p:nvSpPr>
          <p:spPr>
            <a:xfrm>
              <a:off x="13464545"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userDrawn="1"/>
          </p:nvSpPr>
          <p:spPr>
            <a:xfrm>
              <a:off x="13987578"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userDrawn="1"/>
          </p:nvSpPr>
          <p:spPr>
            <a:xfrm>
              <a:off x="14510611"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userDrawn="1"/>
          </p:nvSpPr>
          <p:spPr>
            <a:xfrm>
              <a:off x="15556677"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8"/>
            <p:cNvSpPr/>
            <p:nvPr userDrawn="1"/>
          </p:nvSpPr>
          <p:spPr>
            <a:xfrm>
              <a:off x="16079710"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69"/>
            <p:cNvSpPr/>
            <p:nvPr userDrawn="1"/>
          </p:nvSpPr>
          <p:spPr>
            <a:xfrm>
              <a:off x="17125774"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70"/>
            <p:cNvSpPr/>
            <p:nvPr userDrawn="1"/>
          </p:nvSpPr>
          <p:spPr>
            <a:xfrm>
              <a:off x="15033644"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円/楕円 71"/>
            <p:cNvSpPr/>
            <p:nvPr userDrawn="1"/>
          </p:nvSpPr>
          <p:spPr>
            <a:xfrm>
              <a:off x="16602743"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3" name="テキスト プレースホルダー 6"/>
          <p:cNvSpPr>
            <a:spLocks noGrp="1"/>
          </p:cNvSpPr>
          <p:nvPr userDrawn="1">
            <p:ph type="body" sz="quarter" idx="40" hasCustomPrompt="1"/>
          </p:nvPr>
        </p:nvSpPr>
        <p:spPr>
          <a:xfrm>
            <a:off x="11968545" y="6219074"/>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99" name="グループ化 98"/>
          <p:cNvGrpSpPr/>
          <p:nvPr userDrawn="1"/>
        </p:nvGrpSpPr>
        <p:grpSpPr>
          <a:xfrm>
            <a:off x="12099171" y="6819970"/>
            <a:ext cx="5138100" cy="430805"/>
            <a:chOff x="12418479" y="7008652"/>
            <a:chExt cx="5138100" cy="430805"/>
          </a:xfrm>
        </p:grpSpPr>
        <p:sp>
          <p:nvSpPr>
            <p:cNvPr id="75" name="円/楕円 74"/>
            <p:cNvSpPr/>
            <p:nvPr userDrawn="1"/>
          </p:nvSpPr>
          <p:spPr>
            <a:xfrm>
              <a:off x="12418479"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5"/>
            <p:cNvSpPr/>
            <p:nvPr userDrawn="1"/>
          </p:nvSpPr>
          <p:spPr>
            <a:xfrm>
              <a:off x="12941512"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76"/>
            <p:cNvSpPr/>
            <p:nvPr userDrawn="1"/>
          </p:nvSpPr>
          <p:spPr>
            <a:xfrm>
              <a:off x="13464545"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p:nvPr userDrawn="1"/>
          </p:nvSpPr>
          <p:spPr>
            <a:xfrm>
              <a:off x="13987578"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78"/>
            <p:cNvSpPr/>
            <p:nvPr userDrawn="1"/>
          </p:nvSpPr>
          <p:spPr>
            <a:xfrm>
              <a:off x="14510611"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userDrawn="1"/>
          </p:nvSpPr>
          <p:spPr>
            <a:xfrm>
              <a:off x="15556677"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80"/>
            <p:cNvSpPr/>
            <p:nvPr userDrawn="1"/>
          </p:nvSpPr>
          <p:spPr>
            <a:xfrm>
              <a:off x="16079710"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userDrawn="1"/>
          </p:nvSpPr>
          <p:spPr>
            <a:xfrm>
              <a:off x="17125774"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userDrawn="1"/>
          </p:nvSpPr>
          <p:spPr>
            <a:xfrm>
              <a:off x="15033644"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userDrawn="1"/>
          </p:nvSpPr>
          <p:spPr>
            <a:xfrm>
              <a:off x="16602743"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5" name="テキスト プレースホルダー 6"/>
          <p:cNvSpPr>
            <a:spLocks noGrp="1"/>
          </p:cNvSpPr>
          <p:nvPr userDrawn="1">
            <p:ph type="body" sz="quarter" idx="41" hasCustomPrompt="1"/>
          </p:nvPr>
        </p:nvSpPr>
        <p:spPr>
          <a:xfrm>
            <a:off x="11968545" y="7525572"/>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100" name="グループ化 99"/>
          <p:cNvGrpSpPr/>
          <p:nvPr userDrawn="1"/>
        </p:nvGrpSpPr>
        <p:grpSpPr>
          <a:xfrm>
            <a:off x="12099171" y="8126468"/>
            <a:ext cx="5138100" cy="430805"/>
            <a:chOff x="12418479" y="8315150"/>
            <a:chExt cx="5138100" cy="430805"/>
          </a:xfrm>
        </p:grpSpPr>
        <p:sp>
          <p:nvSpPr>
            <p:cNvPr id="87" name="円/楕円 86"/>
            <p:cNvSpPr/>
            <p:nvPr userDrawn="1"/>
          </p:nvSpPr>
          <p:spPr>
            <a:xfrm>
              <a:off x="12418479"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円/楕円 87"/>
            <p:cNvSpPr/>
            <p:nvPr userDrawn="1"/>
          </p:nvSpPr>
          <p:spPr>
            <a:xfrm>
              <a:off x="12941512"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円/楕円 88"/>
            <p:cNvSpPr/>
            <p:nvPr userDrawn="1"/>
          </p:nvSpPr>
          <p:spPr>
            <a:xfrm>
              <a:off x="13464545"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円/楕円 89"/>
            <p:cNvSpPr/>
            <p:nvPr userDrawn="1"/>
          </p:nvSpPr>
          <p:spPr>
            <a:xfrm>
              <a:off x="13987578"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円/楕円 90"/>
            <p:cNvSpPr/>
            <p:nvPr userDrawn="1"/>
          </p:nvSpPr>
          <p:spPr>
            <a:xfrm>
              <a:off x="14510611"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円/楕円 91"/>
            <p:cNvSpPr/>
            <p:nvPr userDrawn="1"/>
          </p:nvSpPr>
          <p:spPr>
            <a:xfrm>
              <a:off x="15556677"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円/楕円 92"/>
            <p:cNvSpPr/>
            <p:nvPr userDrawn="1"/>
          </p:nvSpPr>
          <p:spPr>
            <a:xfrm>
              <a:off x="16079710"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円/楕円 93"/>
            <p:cNvSpPr/>
            <p:nvPr userDrawn="1"/>
          </p:nvSpPr>
          <p:spPr>
            <a:xfrm>
              <a:off x="17125774"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円/楕円 94"/>
            <p:cNvSpPr/>
            <p:nvPr userDrawn="1"/>
          </p:nvSpPr>
          <p:spPr>
            <a:xfrm>
              <a:off x="15033644"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p:cNvSpPr/>
            <p:nvPr userDrawn="1"/>
          </p:nvSpPr>
          <p:spPr>
            <a:xfrm>
              <a:off x="16602743"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0126802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History timeli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0" y="5533873"/>
            <a:ext cx="18286413" cy="136071"/>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6508" y="5533873"/>
            <a:ext cx="2871934" cy="136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a:off x="15438932" y="5533871"/>
            <a:ext cx="2847482" cy="13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11290994" y="5533871"/>
            <a:ext cx="4160968" cy="136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7047864" y="5533871"/>
            <a:ext cx="4160968" cy="13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2886896" y="5533872"/>
            <a:ext cx="4160968" cy="1360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userDrawn="1"/>
        </p:nvSpPr>
        <p:spPr>
          <a:xfrm>
            <a:off x="2573641" y="5297107"/>
            <a:ext cx="609600" cy="609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6743064" y="5297107"/>
            <a:ext cx="609600" cy="609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928464" y="5297107"/>
            <a:ext cx="609600" cy="609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15108578" y="5297107"/>
            <a:ext cx="609600" cy="6096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プレースホルダー 6"/>
          <p:cNvSpPr>
            <a:spLocks noGrp="1"/>
          </p:cNvSpPr>
          <p:nvPr>
            <p:ph type="body" sz="quarter" idx="20" hasCustomPrompt="1"/>
          </p:nvPr>
        </p:nvSpPr>
        <p:spPr>
          <a:xfrm>
            <a:off x="1656175" y="4534744"/>
            <a:ext cx="2444532" cy="720080"/>
          </a:xfrm>
        </p:spPr>
        <p:txBody>
          <a:bodyPr anchor="t">
            <a:noAutofit/>
          </a:bodyPr>
          <a:lstStyle>
            <a:lvl1pPr algn="ctr">
              <a:defRPr sz="3200" i="1" baseline="0">
                <a:solidFill>
                  <a:schemeClr val="accent1">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21" name="テキスト プレースホルダー 6"/>
          <p:cNvSpPr>
            <a:spLocks noGrp="1"/>
          </p:cNvSpPr>
          <p:nvPr>
            <p:ph type="body" sz="quarter" idx="21" hasCustomPrompt="1"/>
          </p:nvPr>
        </p:nvSpPr>
        <p:spPr>
          <a:xfrm>
            <a:off x="604304" y="3852575"/>
            <a:ext cx="4548274"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4" hasCustomPrompt="1"/>
          </p:nvPr>
        </p:nvSpPr>
        <p:spPr>
          <a:xfrm>
            <a:off x="604304" y="2428968"/>
            <a:ext cx="4548274" cy="123456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3" name="正方形/長方形 22"/>
          <p:cNvSpPr/>
          <p:nvPr userDrawn="1"/>
        </p:nvSpPr>
        <p:spPr>
          <a:xfrm>
            <a:off x="1258261" y="37888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プレースホルダー 6"/>
          <p:cNvSpPr>
            <a:spLocks noGrp="1"/>
          </p:cNvSpPr>
          <p:nvPr>
            <p:ph type="body" sz="quarter" idx="25" hasCustomPrompt="1"/>
          </p:nvPr>
        </p:nvSpPr>
        <p:spPr>
          <a:xfrm>
            <a:off x="5825598" y="5961947"/>
            <a:ext cx="2444532" cy="720080"/>
          </a:xfrm>
        </p:spPr>
        <p:txBody>
          <a:bodyPr anchor="t">
            <a:noAutofit/>
          </a:bodyPr>
          <a:lstStyle>
            <a:lvl1pPr algn="ctr">
              <a:defRPr sz="3200" i="1" baseline="0">
                <a:solidFill>
                  <a:schemeClr val="accent3">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25" name="テキスト プレースホルダー 6"/>
          <p:cNvSpPr>
            <a:spLocks noGrp="1"/>
          </p:cNvSpPr>
          <p:nvPr>
            <p:ph type="body" sz="quarter" idx="26" hasCustomPrompt="1"/>
          </p:nvPr>
        </p:nvSpPr>
        <p:spPr>
          <a:xfrm>
            <a:off x="4773727" y="6629607"/>
            <a:ext cx="4548274"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6" name="正方形/長方形 25"/>
          <p:cNvSpPr/>
          <p:nvPr userDrawn="1"/>
        </p:nvSpPr>
        <p:spPr>
          <a:xfrm>
            <a:off x="5427684" y="737871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6"/>
          <p:cNvSpPr>
            <a:spLocks noGrp="1"/>
          </p:cNvSpPr>
          <p:nvPr>
            <p:ph type="body" sz="quarter" idx="27" hasCustomPrompt="1"/>
          </p:nvPr>
        </p:nvSpPr>
        <p:spPr>
          <a:xfrm>
            <a:off x="4773727" y="7581347"/>
            <a:ext cx="4548274" cy="123456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8" hasCustomPrompt="1"/>
          </p:nvPr>
        </p:nvSpPr>
        <p:spPr>
          <a:xfrm>
            <a:off x="10010998" y="4512972"/>
            <a:ext cx="2444532" cy="720080"/>
          </a:xfrm>
        </p:spPr>
        <p:txBody>
          <a:bodyPr anchor="t">
            <a:noAutofit/>
          </a:bodyPr>
          <a:lstStyle>
            <a:lvl1pPr algn="ctr">
              <a:defRPr sz="3200" i="1" baseline="0">
                <a:solidFill>
                  <a:schemeClr val="accent2">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29" name="テキスト プレースホルダー 6"/>
          <p:cNvSpPr>
            <a:spLocks noGrp="1"/>
          </p:cNvSpPr>
          <p:nvPr>
            <p:ph type="body" sz="quarter" idx="29" hasCustomPrompt="1"/>
          </p:nvPr>
        </p:nvSpPr>
        <p:spPr>
          <a:xfrm>
            <a:off x="8959127" y="3830803"/>
            <a:ext cx="4548274"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30" hasCustomPrompt="1"/>
          </p:nvPr>
        </p:nvSpPr>
        <p:spPr>
          <a:xfrm>
            <a:off x="8959127" y="2407196"/>
            <a:ext cx="4548274" cy="123456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1" name="正方形/長方形 30"/>
          <p:cNvSpPr/>
          <p:nvPr userDrawn="1"/>
        </p:nvSpPr>
        <p:spPr>
          <a:xfrm>
            <a:off x="9613084" y="3767111"/>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6"/>
          <p:cNvSpPr>
            <a:spLocks noGrp="1"/>
          </p:cNvSpPr>
          <p:nvPr>
            <p:ph type="body" sz="quarter" idx="31" hasCustomPrompt="1"/>
          </p:nvPr>
        </p:nvSpPr>
        <p:spPr>
          <a:xfrm>
            <a:off x="14215755" y="5961947"/>
            <a:ext cx="2444532" cy="720080"/>
          </a:xfrm>
        </p:spPr>
        <p:txBody>
          <a:bodyPr anchor="t">
            <a:noAutofit/>
          </a:bodyPr>
          <a:lstStyle>
            <a:lvl1pPr algn="ctr">
              <a:defRPr sz="3200" i="1" baseline="0">
                <a:solidFill>
                  <a:schemeClr val="accent4">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33" name="テキスト プレースホルダー 6"/>
          <p:cNvSpPr>
            <a:spLocks noGrp="1"/>
          </p:cNvSpPr>
          <p:nvPr>
            <p:ph type="body" sz="quarter" idx="32" hasCustomPrompt="1"/>
          </p:nvPr>
        </p:nvSpPr>
        <p:spPr>
          <a:xfrm>
            <a:off x="13163884" y="6629607"/>
            <a:ext cx="4548274" cy="720080"/>
          </a:xfrm>
        </p:spPr>
        <p:txBody>
          <a:bodyPr anchor="t">
            <a:noAutofit/>
          </a:bodyPr>
          <a:lstStyle>
            <a:lvl1pPr algn="ctr">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4" name="正方形/長方形 33"/>
          <p:cNvSpPr/>
          <p:nvPr userDrawn="1"/>
        </p:nvSpPr>
        <p:spPr>
          <a:xfrm>
            <a:off x="13817841" y="7378712"/>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33" hasCustomPrompt="1"/>
          </p:nvPr>
        </p:nvSpPr>
        <p:spPr>
          <a:xfrm>
            <a:off x="13163884" y="7581347"/>
            <a:ext cx="4548274" cy="123456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320319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History timeli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アーチ 4"/>
          <p:cNvSpPr/>
          <p:nvPr userDrawn="1"/>
        </p:nvSpPr>
        <p:spPr>
          <a:xfrm rot="4617169">
            <a:off x="588794" y="5409182"/>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正方形/長方形 5"/>
          <p:cNvSpPr/>
          <p:nvPr userDrawn="1"/>
        </p:nvSpPr>
        <p:spPr>
          <a:xfrm>
            <a:off x="0" y="5922288"/>
            <a:ext cx="62736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rot="5400000">
            <a:off x="188522" y="4473913"/>
            <a:ext cx="190693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userDrawn="1"/>
        </p:nvSpPr>
        <p:spPr>
          <a:xfrm>
            <a:off x="1014991" y="3416303"/>
            <a:ext cx="254000" cy="254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p:cNvSpPr/>
          <p:nvPr userDrawn="1"/>
        </p:nvSpPr>
        <p:spPr>
          <a:xfrm flipV="1">
            <a:off x="908574" y="5735600"/>
            <a:ext cx="419097" cy="41909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flipV="1">
            <a:off x="1327671" y="5922288"/>
            <a:ext cx="2545830"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アーチ 4"/>
          <p:cNvSpPr/>
          <p:nvPr userDrawn="1"/>
        </p:nvSpPr>
        <p:spPr>
          <a:xfrm rot="16982831" flipV="1">
            <a:off x="3836818" y="5396259"/>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正方形/長方形 40"/>
          <p:cNvSpPr/>
          <p:nvPr userDrawn="1"/>
        </p:nvSpPr>
        <p:spPr>
          <a:xfrm rot="16200000" flipV="1">
            <a:off x="3436546" y="7365351"/>
            <a:ext cx="190693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userDrawn="1"/>
        </p:nvSpPr>
        <p:spPr>
          <a:xfrm flipV="1">
            <a:off x="4263015" y="8214680"/>
            <a:ext cx="254000" cy="254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userDrawn="1"/>
        </p:nvSpPr>
        <p:spPr>
          <a:xfrm>
            <a:off x="4161415" y="5734608"/>
            <a:ext cx="419097" cy="41909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userDrawn="1"/>
        </p:nvSpPr>
        <p:spPr>
          <a:xfrm>
            <a:off x="4580512" y="5921298"/>
            <a:ext cx="254583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アーチ 4"/>
          <p:cNvSpPr/>
          <p:nvPr userDrawn="1"/>
        </p:nvSpPr>
        <p:spPr>
          <a:xfrm rot="4617169">
            <a:off x="7089659" y="5413504"/>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正方形/長方形 50"/>
          <p:cNvSpPr/>
          <p:nvPr userDrawn="1"/>
        </p:nvSpPr>
        <p:spPr>
          <a:xfrm rot="5400000">
            <a:off x="6689387" y="4478235"/>
            <a:ext cx="1906939"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7515856" y="3420625"/>
            <a:ext cx="254000" cy="25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userDrawn="1"/>
        </p:nvSpPr>
        <p:spPr>
          <a:xfrm flipV="1">
            <a:off x="7420581" y="5735600"/>
            <a:ext cx="419097" cy="41909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p:cNvSpPr/>
          <p:nvPr userDrawn="1"/>
        </p:nvSpPr>
        <p:spPr>
          <a:xfrm flipV="1">
            <a:off x="7839678" y="5922288"/>
            <a:ext cx="254583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アーチ 4"/>
          <p:cNvSpPr/>
          <p:nvPr userDrawn="1"/>
        </p:nvSpPr>
        <p:spPr>
          <a:xfrm rot="16982831" flipV="1">
            <a:off x="10348825" y="5396259"/>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正方形/長方形 56"/>
          <p:cNvSpPr/>
          <p:nvPr userDrawn="1"/>
        </p:nvSpPr>
        <p:spPr>
          <a:xfrm rot="16200000" flipV="1">
            <a:off x="9948553" y="7365351"/>
            <a:ext cx="1906939"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userDrawn="1"/>
        </p:nvSpPr>
        <p:spPr>
          <a:xfrm flipV="1">
            <a:off x="10775022" y="8214680"/>
            <a:ext cx="254000" cy="254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0673422" y="5734608"/>
            <a:ext cx="419097" cy="41909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p:cNvSpPr/>
          <p:nvPr userDrawn="1"/>
        </p:nvSpPr>
        <p:spPr>
          <a:xfrm>
            <a:off x="11092519" y="5921298"/>
            <a:ext cx="2545830"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アーチ 4"/>
          <p:cNvSpPr/>
          <p:nvPr userDrawn="1"/>
        </p:nvSpPr>
        <p:spPr>
          <a:xfrm rot="4617169">
            <a:off x="13601666" y="5413504"/>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3" name="正方形/長方形 62"/>
          <p:cNvSpPr/>
          <p:nvPr userDrawn="1"/>
        </p:nvSpPr>
        <p:spPr>
          <a:xfrm rot="5400000">
            <a:off x="13201394" y="4478235"/>
            <a:ext cx="1906939"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userDrawn="1"/>
        </p:nvSpPr>
        <p:spPr>
          <a:xfrm>
            <a:off x="14027863" y="3420625"/>
            <a:ext cx="254000" cy="254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userDrawn="1"/>
        </p:nvSpPr>
        <p:spPr>
          <a:xfrm flipV="1">
            <a:off x="13928051" y="5735600"/>
            <a:ext cx="419097" cy="4190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
        <p:nvSpPr>
          <p:cNvPr id="71" name="テキスト プレースホルダー 6"/>
          <p:cNvSpPr>
            <a:spLocks noGrp="1"/>
          </p:cNvSpPr>
          <p:nvPr>
            <p:ph type="body" sz="quarter" idx="21" hasCustomPrompt="1"/>
          </p:nvPr>
        </p:nvSpPr>
        <p:spPr>
          <a:xfrm>
            <a:off x="1327671" y="3270347"/>
            <a:ext cx="3678319" cy="720080"/>
          </a:xfrm>
        </p:spPr>
        <p:txBody>
          <a:bodyPr anchor="b">
            <a:noAutofit/>
          </a:bodyPr>
          <a:lstStyle>
            <a:lvl1pPr algn="l">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72" name="テキスト プレースホルダー 6"/>
          <p:cNvSpPr>
            <a:spLocks noGrp="1"/>
          </p:cNvSpPr>
          <p:nvPr>
            <p:ph type="body" sz="quarter" idx="24" hasCustomPrompt="1"/>
          </p:nvPr>
        </p:nvSpPr>
        <p:spPr>
          <a:xfrm>
            <a:off x="1334401"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73" name="正方形/長方形 72"/>
          <p:cNvSpPr/>
          <p:nvPr userDrawn="1"/>
        </p:nvSpPr>
        <p:spPr>
          <a:xfrm>
            <a:off x="1477604" y="39285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テキスト プレースホルダー 6"/>
          <p:cNvSpPr>
            <a:spLocks noGrp="1"/>
          </p:cNvSpPr>
          <p:nvPr>
            <p:ph type="body" sz="quarter" idx="20" hasCustomPrompt="1"/>
          </p:nvPr>
        </p:nvSpPr>
        <p:spPr>
          <a:xfrm>
            <a:off x="291646" y="2688817"/>
            <a:ext cx="1746409" cy="720080"/>
          </a:xfrm>
        </p:spPr>
        <p:txBody>
          <a:bodyPr anchor="t">
            <a:noAutofit/>
          </a:bodyPr>
          <a:lstStyle>
            <a:lvl1pPr algn="ctr">
              <a:defRPr sz="3200" i="1" baseline="0">
                <a:solidFill>
                  <a:schemeClr val="accent1">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75" name="テキスト プレースホルダー 6"/>
          <p:cNvSpPr>
            <a:spLocks noGrp="1"/>
          </p:cNvSpPr>
          <p:nvPr>
            <p:ph type="body" sz="quarter" idx="25" hasCustomPrompt="1"/>
          </p:nvPr>
        </p:nvSpPr>
        <p:spPr>
          <a:xfrm>
            <a:off x="7814278" y="3270347"/>
            <a:ext cx="3678319" cy="720080"/>
          </a:xfrm>
        </p:spPr>
        <p:txBody>
          <a:bodyPr anchor="b">
            <a:noAutofit/>
          </a:bodyPr>
          <a:lstStyle>
            <a:lvl1pPr algn="l">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76" name="テキスト プレースホルダー 6"/>
          <p:cNvSpPr>
            <a:spLocks noGrp="1"/>
          </p:cNvSpPr>
          <p:nvPr>
            <p:ph type="body" sz="quarter" idx="26" hasCustomPrompt="1"/>
          </p:nvPr>
        </p:nvSpPr>
        <p:spPr>
          <a:xfrm>
            <a:off x="7821008"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77" name="正方形/長方形 76"/>
          <p:cNvSpPr/>
          <p:nvPr userDrawn="1"/>
        </p:nvSpPr>
        <p:spPr>
          <a:xfrm>
            <a:off x="7964211" y="3928583"/>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プレースホルダー 6"/>
          <p:cNvSpPr>
            <a:spLocks noGrp="1"/>
          </p:cNvSpPr>
          <p:nvPr>
            <p:ph type="body" sz="quarter" idx="27" hasCustomPrompt="1"/>
          </p:nvPr>
        </p:nvSpPr>
        <p:spPr>
          <a:xfrm>
            <a:off x="6778253" y="2688817"/>
            <a:ext cx="1746409" cy="720080"/>
          </a:xfrm>
        </p:spPr>
        <p:txBody>
          <a:bodyPr anchor="t">
            <a:noAutofit/>
          </a:bodyPr>
          <a:lstStyle>
            <a:lvl1pPr algn="ctr">
              <a:defRPr sz="3200" i="1" baseline="0">
                <a:solidFill>
                  <a:schemeClr val="accent2">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79" name="テキスト プレースホルダー 6"/>
          <p:cNvSpPr>
            <a:spLocks noGrp="1"/>
          </p:cNvSpPr>
          <p:nvPr>
            <p:ph type="body" sz="quarter" idx="28" hasCustomPrompt="1"/>
          </p:nvPr>
        </p:nvSpPr>
        <p:spPr>
          <a:xfrm>
            <a:off x="14324839" y="3270347"/>
            <a:ext cx="3678319" cy="720080"/>
          </a:xfrm>
        </p:spPr>
        <p:txBody>
          <a:bodyPr anchor="b">
            <a:noAutofit/>
          </a:bodyPr>
          <a:lstStyle>
            <a:lvl1pPr algn="l">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80" name="テキスト プレースホルダー 6"/>
          <p:cNvSpPr>
            <a:spLocks noGrp="1"/>
          </p:cNvSpPr>
          <p:nvPr>
            <p:ph type="body" sz="quarter" idx="29" hasCustomPrompt="1"/>
          </p:nvPr>
        </p:nvSpPr>
        <p:spPr>
          <a:xfrm>
            <a:off x="14331569"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81" name="正方形/長方形 80"/>
          <p:cNvSpPr/>
          <p:nvPr userDrawn="1"/>
        </p:nvSpPr>
        <p:spPr>
          <a:xfrm>
            <a:off x="14474772" y="3928583"/>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プレースホルダー 6"/>
          <p:cNvSpPr>
            <a:spLocks noGrp="1"/>
          </p:cNvSpPr>
          <p:nvPr>
            <p:ph type="body" sz="quarter" idx="30" hasCustomPrompt="1"/>
          </p:nvPr>
        </p:nvSpPr>
        <p:spPr>
          <a:xfrm>
            <a:off x="13288814" y="2688817"/>
            <a:ext cx="1746409" cy="720080"/>
          </a:xfrm>
        </p:spPr>
        <p:txBody>
          <a:bodyPr anchor="t">
            <a:noAutofit/>
          </a:bodyPr>
          <a:lstStyle>
            <a:lvl1pPr algn="ctr">
              <a:defRPr sz="3200" i="1" baseline="0">
                <a:solidFill>
                  <a:schemeClr val="accent5">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83" name="テキスト プレースホルダー 6"/>
          <p:cNvSpPr>
            <a:spLocks noGrp="1"/>
          </p:cNvSpPr>
          <p:nvPr>
            <p:ph type="body" sz="quarter" idx="31" hasCustomPrompt="1"/>
          </p:nvPr>
        </p:nvSpPr>
        <p:spPr>
          <a:xfrm>
            <a:off x="4580512" y="6632566"/>
            <a:ext cx="3678319" cy="720080"/>
          </a:xfrm>
        </p:spPr>
        <p:txBody>
          <a:bodyPr anchor="b">
            <a:noAutofit/>
          </a:bodyPr>
          <a:lstStyle>
            <a:lvl1pPr algn="l">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84" name="テキスト プレースホルダー 6"/>
          <p:cNvSpPr>
            <a:spLocks noGrp="1"/>
          </p:cNvSpPr>
          <p:nvPr>
            <p:ph type="body" sz="quarter" idx="32" hasCustomPrompt="1"/>
          </p:nvPr>
        </p:nvSpPr>
        <p:spPr>
          <a:xfrm>
            <a:off x="4587242" y="7388210"/>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85" name="正方形/長方形 84"/>
          <p:cNvSpPr/>
          <p:nvPr userDrawn="1"/>
        </p:nvSpPr>
        <p:spPr>
          <a:xfrm>
            <a:off x="4730445" y="729080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テキスト プレースホルダー 6"/>
          <p:cNvSpPr>
            <a:spLocks noGrp="1"/>
          </p:cNvSpPr>
          <p:nvPr>
            <p:ph type="body" sz="quarter" idx="33" hasCustomPrompt="1"/>
          </p:nvPr>
        </p:nvSpPr>
        <p:spPr>
          <a:xfrm>
            <a:off x="3519087" y="8462885"/>
            <a:ext cx="1746409" cy="720080"/>
          </a:xfrm>
        </p:spPr>
        <p:txBody>
          <a:bodyPr anchor="t">
            <a:noAutofit/>
          </a:bodyPr>
          <a:lstStyle>
            <a:lvl1pPr algn="ctr">
              <a:defRPr sz="3200" i="1" baseline="0">
                <a:solidFill>
                  <a:schemeClr val="accent3">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87" name="テキスト プレースホルダー 6"/>
          <p:cNvSpPr>
            <a:spLocks noGrp="1"/>
          </p:cNvSpPr>
          <p:nvPr>
            <p:ph type="body" sz="quarter" idx="34" hasCustomPrompt="1"/>
          </p:nvPr>
        </p:nvSpPr>
        <p:spPr>
          <a:xfrm>
            <a:off x="11096241" y="6632566"/>
            <a:ext cx="3678319" cy="720080"/>
          </a:xfrm>
        </p:spPr>
        <p:txBody>
          <a:bodyPr anchor="b">
            <a:noAutofit/>
          </a:bodyPr>
          <a:lstStyle>
            <a:lvl1pPr algn="l">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88" name="テキスト プレースホルダー 6"/>
          <p:cNvSpPr>
            <a:spLocks noGrp="1"/>
          </p:cNvSpPr>
          <p:nvPr>
            <p:ph type="body" sz="quarter" idx="35" hasCustomPrompt="1"/>
          </p:nvPr>
        </p:nvSpPr>
        <p:spPr>
          <a:xfrm>
            <a:off x="11102971" y="7388210"/>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89" name="正方形/長方形 88"/>
          <p:cNvSpPr/>
          <p:nvPr userDrawn="1"/>
        </p:nvSpPr>
        <p:spPr>
          <a:xfrm>
            <a:off x="11246174" y="7290802"/>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テキスト プレースホルダー 6"/>
          <p:cNvSpPr>
            <a:spLocks noGrp="1"/>
          </p:cNvSpPr>
          <p:nvPr>
            <p:ph type="body" sz="quarter" idx="36" hasCustomPrompt="1"/>
          </p:nvPr>
        </p:nvSpPr>
        <p:spPr>
          <a:xfrm>
            <a:off x="10034816" y="8462885"/>
            <a:ext cx="1746409" cy="720080"/>
          </a:xfrm>
        </p:spPr>
        <p:txBody>
          <a:bodyPr anchor="t">
            <a:noAutofit/>
          </a:bodyPr>
          <a:lstStyle>
            <a:lvl1pPr algn="ctr">
              <a:defRPr sz="3200" i="1" baseline="0">
                <a:solidFill>
                  <a:schemeClr val="accent4">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67" name="正方形/長方形 66"/>
          <p:cNvSpPr/>
          <p:nvPr userDrawn="1"/>
        </p:nvSpPr>
        <p:spPr>
          <a:xfrm flipV="1">
            <a:off x="14347147" y="5922286"/>
            <a:ext cx="3939266" cy="457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Tree>
    <p:extLst>
      <p:ext uri="{BB962C8B-B14F-4D97-AF65-F5344CB8AC3E}">
        <p14:creationId xmlns:p14="http://schemas.microsoft.com/office/powerpoint/2010/main" val="28095255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 keyword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1" y="3775955"/>
            <a:ext cx="18286412" cy="1947863"/>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二等辺三角形 7"/>
          <p:cNvSpPr/>
          <p:nvPr userDrawn="1"/>
        </p:nvSpPr>
        <p:spPr>
          <a:xfrm>
            <a:off x="8043640"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二等辺三角形 33"/>
          <p:cNvSpPr/>
          <p:nvPr userDrawn="1"/>
        </p:nvSpPr>
        <p:spPr>
          <a:xfrm rot="10800000">
            <a:off x="3503785"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7"/>
          <p:cNvSpPr/>
          <p:nvPr userDrawn="1"/>
        </p:nvSpPr>
        <p:spPr>
          <a:xfrm>
            <a:off x="10853552"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33"/>
          <p:cNvSpPr/>
          <p:nvPr userDrawn="1"/>
        </p:nvSpPr>
        <p:spPr>
          <a:xfrm rot="10800000">
            <a:off x="6313697"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7"/>
          <p:cNvSpPr/>
          <p:nvPr userDrawn="1"/>
        </p:nvSpPr>
        <p:spPr>
          <a:xfrm>
            <a:off x="13663464"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33"/>
          <p:cNvSpPr/>
          <p:nvPr userDrawn="1"/>
        </p:nvSpPr>
        <p:spPr>
          <a:xfrm rot="10800000">
            <a:off x="9123609"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7"/>
          <p:cNvSpPr/>
          <p:nvPr userDrawn="1"/>
        </p:nvSpPr>
        <p:spPr>
          <a:xfrm>
            <a:off x="16473376"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二等辺三角形 33"/>
          <p:cNvSpPr/>
          <p:nvPr userDrawn="1"/>
        </p:nvSpPr>
        <p:spPr>
          <a:xfrm rot="10800000">
            <a:off x="11933521"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7"/>
          <p:cNvSpPr/>
          <p:nvPr userDrawn="1"/>
        </p:nvSpPr>
        <p:spPr>
          <a:xfrm>
            <a:off x="5233728"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二等辺三角形 33"/>
          <p:cNvSpPr/>
          <p:nvPr userDrawn="1"/>
        </p:nvSpPr>
        <p:spPr>
          <a:xfrm rot="10800000">
            <a:off x="693873"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15" hasCustomPrompt="1"/>
          </p:nvPr>
        </p:nvSpPr>
        <p:spPr>
          <a:xfrm>
            <a:off x="1078310" y="7170289"/>
            <a:ext cx="16200313" cy="175599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2" name="正方形/長方形 31"/>
          <p:cNvSpPr/>
          <p:nvPr userDrawn="1"/>
        </p:nvSpPr>
        <p:spPr>
          <a:xfrm>
            <a:off x="1222326" y="7026274"/>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6"/>
          <p:cNvSpPr/>
          <p:nvPr userDrawn="1"/>
        </p:nvSpPr>
        <p:spPr>
          <a:xfrm rot="18900000">
            <a:off x="3617978"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6"/>
          <p:cNvSpPr/>
          <p:nvPr userDrawn="1"/>
        </p:nvSpPr>
        <p:spPr>
          <a:xfrm rot="18900000">
            <a:off x="6427890"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6"/>
          <p:cNvSpPr/>
          <p:nvPr userDrawn="1"/>
        </p:nvSpPr>
        <p:spPr>
          <a:xfrm rot="18900000">
            <a:off x="9237802"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6"/>
          <p:cNvSpPr/>
          <p:nvPr userDrawn="1"/>
        </p:nvSpPr>
        <p:spPr>
          <a:xfrm rot="18900000">
            <a:off x="12047714"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6"/>
          <p:cNvSpPr/>
          <p:nvPr userDrawn="1"/>
        </p:nvSpPr>
        <p:spPr>
          <a:xfrm rot="18900000">
            <a:off x="808066"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プレースホルダー 11"/>
          <p:cNvSpPr>
            <a:spLocks noGrp="1"/>
          </p:cNvSpPr>
          <p:nvPr>
            <p:ph type="body" sz="quarter" idx="36" hasCustomPrompt="1"/>
          </p:nvPr>
        </p:nvSpPr>
        <p:spPr>
          <a:xfrm rot="18900000">
            <a:off x="1674413" y="4278329"/>
            <a:ext cx="3572959" cy="870619"/>
          </a:xfrm>
        </p:spPr>
        <p:txBody>
          <a:bodyPr anchor="ctr">
            <a:noAutofit/>
          </a:bodyPr>
          <a:lstStyle>
            <a:lvl1pPr algn="ctr">
              <a:lnSpc>
                <a:spcPct val="100000"/>
              </a:lnSpc>
              <a:spcBef>
                <a:spcPts val="0"/>
              </a:spcBef>
              <a:defRPr sz="3600" spc="0" baseline="0">
                <a:solidFill>
                  <a:schemeClr val="bg1"/>
                </a:solidFill>
                <a:effectLst/>
                <a:latin typeface="Route 159 Bold" pitchFamily="50" charset="0"/>
              </a:defRPr>
            </a:lvl1pPr>
          </a:lstStyle>
          <a:p>
            <a:pPr lvl="0"/>
            <a:r>
              <a:rPr lang="en-US" dirty="0"/>
              <a:t>Word</a:t>
            </a:r>
          </a:p>
        </p:txBody>
      </p:sp>
      <p:sp>
        <p:nvSpPr>
          <p:cNvPr id="27" name="テキスト プレースホルダー 11"/>
          <p:cNvSpPr>
            <a:spLocks noGrp="1"/>
          </p:cNvSpPr>
          <p:nvPr>
            <p:ph type="body" sz="quarter" idx="37" hasCustomPrompt="1"/>
          </p:nvPr>
        </p:nvSpPr>
        <p:spPr>
          <a:xfrm rot="18900000">
            <a:off x="4490186"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
        <p:nvSpPr>
          <p:cNvPr id="28" name="テキスト プレースホルダー 11"/>
          <p:cNvSpPr>
            <a:spLocks noGrp="1"/>
          </p:cNvSpPr>
          <p:nvPr>
            <p:ph type="body" sz="quarter" idx="38" hasCustomPrompt="1"/>
          </p:nvPr>
        </p:nvSpPr>
        <p:spPr>
          <a:xfrm rot="18900000">
            <a:off x="7305959"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
        <p:nvSpPr>
          <p:cNvPr id="29" name="テキスト プレースホルダー 11"/>
          <p:cNvSpPr>
            <a:spLocks noGrp="1"/>
          </p:cNvSpPr>
          <p:nvPr>
            <p:ph type="body" sz="quarter" idx="39" hasCustomPrompt="1"/>
          </p:nvPr>
        </p:nvSpPr>
        <p:spPr>
          <a:xfrm rot="18900000">
            <a:off x="10121732"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
        <p:nvSpPr>
          <p:cNvPr id="30" name="テキスト プレースホルダー 11"/>
          <p:cNvSpPr>
            <a:spLocks noGrp="1"/>
          </p:cNvSpPr>
          <p:nvPr>
            <p:ph type="body" sz="quarter" idx="40" hasCustomPrompt="1"/>
          </p:nvPr>
        </p:nvSpPr>
        <p:spPr>
          <a:xfrm rot="18900000">
            <a:off x="12937503"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Tree>
    <p:extLst>
      <p:ext uri="{BB962C8B-B14F-4D97-AF65-F5344CB8AC3E}">
        <p14:creationId xmlns:p14="http://schemas.microsoft.com/office/powerpoint/2010/main" val="31396888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図プレースホルダー 5"/>
          <p:cNvSpPr>
            <a:spLocks noGrp="1"/>
          </p:cNvSpPr>
          <p:nvPr>
            <p:ph type="pic" sz="quarter" idx="14" hasCustomPrompt="1"/>
          </p:nvPr>
        </p:nvSpPr>
        <p:spPr>
          <a:xfrm>
            <a:off x="259681"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9" name="図プレースホルダー 5"/>
          <p:cNvSpPr>
            <a:spLocks noGrp="1"/>
          </p:cNvSpPr>
          <p:nvPr>
            <p:ph type="pic" sz="quarter" idx="15" hasCustomPrompt="1"/>
          </p:nvPr>
        </p:nvSpPr>
        <p:spPr>
          <a:xfrm>
            <a:off x="3830737"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0" name="図プレースホルダー 5"/>
          <p:cNvSpPr>
            <a:spLocks noGrp="1"/>
          </p:cNvSpPr>
          <p:nvPr>
            <p:ph type="pic" sz="quarter" idx="16" hasCustomPrompt="1"/>
          </p:nvPr>
        </p:nvSpPr>
        <p:spPr>
          <a:xfrm>
            <a:off x="7401812"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1" name="図プレースホルダー 5"/>
          <p:cNvSpPr>
            <a:spLocks noGrp="1"/>
          </p:cNvSpPr>
          <p:nvPr>
            <p:ph type="pic" sz="quarter" idx="17" hasCustomPrompt="1"/>
          </p:nvPr>
        </p:nvSpPr>
        <p:spPr>
          <a:xfrm>
            <a:off x="10972849"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2" name="図プレースホルダー 5"/>
          <p:cNvSpPr>
            <a:spLocks noGrp="1"/>
          </p:cNvSpPr>
          <p:nvPr>
            <p:ph type="pic" sz="quarter" idx="18" hasCustomPrompt="1"/>
          </p:nvPr>
        </p:nvSpPr>
        <p:spPr>
          <a:xfrm>
            <a:off x="14543905"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4" name="テキスト プレースホルダー 13"/>
          <p:cNvSpPr>
            <a:spLocks noGrp="1"/>
          </p:cNvSpPr>
          <p:nvPr>
            <p:ph type="body" sz="quarter" idx="19" hasCustomPrompt="1"/>
          </p:nvPr>
        </p:nvSpPr>
        <p:spPr>
          <a:xfrm>
            <a:off x="260350" y="6545040"/>
            <a:ext cx="3455988" cy="754062"/>
          </a:xfrm>
          <a:solidFill>
            <a:schemeClr val="accent1">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5" name="テキスト プレースホルダー 13"/>
          <p:cNvSpPr>
            <a:spLocks noGrp="1"/>
          </p:cNvSpPr>
          <p:nvPr>
            <p:ph type="body" sz="quarter" idx="20" hasCustomPrompt="1"/>
          </p:nvPr>
        </p:nvSpPr>
        <p:spPr>
          <a:xfrm>
            <a:off x="3831239" y="6545040"/>
            <a:ext cx="3455988" cy="754062"/>
          </a:xfrm>
          <a:solidFill>
            <a:schemeClr val="accent3">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6" name="テキスト プレースホルダー 13"/>
          <p:cNvSpPr>
            <a:spLocks noGrp="1"/>
          </p:cNvSpPr>
          <p:nvPr>
            <p:ph type="body" sz="quarter" idx="21" hasCustomPrompt="1"/>
          </p:nvPr>
        </p:nvSpPr>
        <p:spPr>
          <a:xfrm>
            <a:off x="14543905" y="6545040"/>
            <a:ext cx="3455988" cy="754062"/>
          </a:xfrm>
          <a:solidFill>
            <a:schemeClr val="accent5">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7" name="テキスト プレースホルダー 13"/>
          <p:cNvSpPr>
            <a:spLocks noGrp="1"/>
          </p:cNvSpPr>
          <p:nvPr>
            <p:ph type="body" sz="quarter" idx="22" hasCustomPrompt="1"/>
          </p:nvPr>
        </p:nvSpPr>
        <p:spPr>
          <a:xfrm>
            <a:off x="10973017" y="6545040"/>
            <a:ext cx="3455988" cy="754062"/>
          </a:xfrm>
          <a:solidFill>
            <a:schemeClr val="accent4">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8" name="テキスト プレースホルダー 13"/>
          <p:cNvSpPr>
            <a:spLocks noGrp="1"/>
          </p:cNvSpPr>
          <p:nvPr>
            <p:ph type="body" sz="quarter" idx="23" hasCustomPrompt="1"/>
          </p:nvPr>
        </p:nvSpPr>
        <p:spPr>
          <a:xfrm>
            <a:off x="7401960" y="6545040"/>
            <a:ext cx="3455988" cy="754062"/>
          </a:xfrm>
          <a:solidFill>
            <a:schemeClr val="accent2">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9" name="テキスト プレースホルダー 6"/>
          <p:cNvSpPr>
            <a:spLocks noGrp="1"/>
          </p:cNvSpPr>
          <p:nvPr>
            <p:ph type="body" sz="quarter" idx="24" hasCustomPrompt="1"/>
          </p:nvPr>
        </p:nvSpPr>
        <p:spPr>
          <a:xfrm>
            <a:off x="1078310" y="7663779"/>
            <a:ext cx="16200313" cy="153055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20" name="正方形/長方形 19"/>
          <p:cNvSpPr/>
          <p:nvPr userDrawn="1"/>
        </p:nvSpPr>
        <p:spPr>
          <a:xfrm>
            <a:off x="1222326" y="751976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637233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userDrawn="1"/>
        </p:nvSpPr>
        <p:spPr>
          <a:xfrm>
            <a:off x="0" y="2767236"/>
            <a:ext cx="7129368" cy="10801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平行四辺形 11"/>
          <p:cNvSpPr/>
          <p:nvPr userDrawn="1"/>
        </p:nvSpPr>
        <p:spPr>
          <a:xfrm>
            <a:off x="1800000" y="3847355"/>
            <a:ext cx="5329368" cy="552061"/>
          </a:xfrm>
          <a:prstGeom prst="parallelogram">
            <a:avLst>
              <a:gd name="adj" fmla="val 137052"/>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21" hasCustomPrompt="1"/>
          </p:nvPr>
        </p:nvSpPr>
        <p:spPr>
          <a:xfrm>
            <a:off x="423427" y="2947255"/>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22" name="平行四辺形 21"/>
          <p:cNvSpPr/>
          <p:nvPr userDrawn="1"/>
        </p:nvSpPr>
        <p:spPr>
          <a:xfrm>
            <a:off x="3600000" y="5479537"/>
            <a:ext cx="5329368" cy="552061"/>
          </a:xfrm>
          <a:prstGeom prst="parallelogram">
            <a:avLst>
              <a:gd name="adj" fmla="val 137052"/>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平行四辺形 22"/>
          <p:cNvSpPr/>
          <p:nvPr userDrawn="1"/>
        </p:nvSpPr>
        <p:spPr>
          <a:xfrm>
            <a:off x="5398214" y="7111718"/>
            <a:ext cx="5329368" cy="552061"/>
          </a:xfrm>
          <a:prstGeom prst="parallelogram">
            <a:avLst>
              <a:gd name="adj" fmla="val 137052"/>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1800000" y="4399417"/>
            <a:ext cx="7129368" cy="10801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3600000" y="6031598"/>
            <a:ext cx="7129368" cy="10801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5398214" y="7663780"/>
            <a:ext cx="7129368" cy="10801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2" hasCustomPrompt="1"/>
          </p:nvPr>
        </p:nvSpPr>
        <p:spPr>
          <a:xfrm>
            <a:off x="2222017" y="4579437"/>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3" hasCustomPrompt="1"/>
          </p:nvPr>
        </p:nvSpPr>
        <p:spPr>
          <a:xfrm>
            <a:off x="4022217" y="6211618"/>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4" hasCustomPrompt="1"/>
          </p:nvPr>
        </p:nvSpPr>
        <p:spPr>
          <a:xfrm>
            <a:off x="5824027" y="7843800"/>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25" hasCustomPrompt="1"/>
          </p:nvPr>
        </p:nvSpPr>
        <p:spPr>
          <a:xfrm>
            <a:off x="7198990" y="2668427"/>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6" hasCustomPrompt="1"/>
          </p:nvPr>
        </p:nvSpPr>
        <p:spPr>
          <a:xfrm>
            <a:off x="12599590" y="7570632"/>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7" hasCustomPrompt="1"/>
          </p:nvPr>
        </p:nvSpPr>
        <p:spPr>
          <a:xfrm>
            <a:off x="8999190" y="4299864"/>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8" hasCustomPrompt="1"/>
          </p:nvPr>
        </p:nvSpPr>
        <p:spPr>
          <a:xfrm>
            <a:off x="10845998" y="5932789"/>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762988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Steps">
    <p:spTree>
      <p:nvGrpSpPr>
        <p:cNvPr id="1" name=""/>
        <p:cNvGrpSpPr/>
        <p:nvPr/>
      </p:nvGrpSpPr>
      <p:grpSpPr>
        <a:xfrm>
          <a:off x="0" y="0"/>
          <a:ext cx="0" cy="0"/>
          <a:chOff x="0" y="0"/>
          <a:chExt cx="0" cy="0"/>
        </a:xfrm>
      </p:grpSpPr>
      <p:sp>
        <p:nvSpPr>
          <p:cNvPr id="25" name="正方形/長方形 24"/>
          <p:cNvSpPr/>
          <p:nvPr userDrawn="1"/>
        </p:nvSpPr>
        <p:spPr>
          <a:xfrm>
            <a:off x="-29722" y="8477753"/>
            <a:ext cx="6677030" cy="72043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直角三角形 22"/>
          <p:cNvSpPr/>
          <p:nvPr userDrawn="1"/>
        </p:nvSpPr>
        <p:spPr>
          <a:xfrm rot="10800000">
            <a:off x="5926875" y="6645437"/>
            <a:ext cx="720434" cy="2552751"/>
          </a:xfrm>
          <a:custGeom>
            <a:avLst/>
            <a:gdLst/>
            <a:ahLst/>
            <a:cxn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直角三角形 5"/>
          <p:cNvSpPr/>
          <p:nvPr userDrawn="1"/>
        </p:nvSpPr>
        <p:spPr>
          <a:xfrm rot="10800000">
            <a:off x="5926875" y="6645436"/>
            <a:ext cx="4600136" cy="720434"/>
          </a:xfrm>
          <a:custGeom>
            <a:avLst/>
            <a:gdLst/>
            <a:ahLst/>
            <a:cxnLst/>
            <a:rect l="l" t="t" r="r" b="b"/>
            <a:pathLst>
              <a:path w="4600136" h="720434">
                <a:moveTo>
                  <a:pt x="4600136" y="720434"/>
                </a:moveTo>
                <a:lnTo>
                  <a:pt x="3879703" y="720434"/>
                </a:lnTo>
                <a:lnTo>
                  <a:pt x="3879702" y="720434"/>
                </a:lnTo>
                <a:lnTo>
                  <a:pt x="707423" y="720434"/>
                </a:lnTo>
                <a:lnTo>
                  <a:pt x="0" y="13011"/>
                </a:lnTo>
                <a:lnTo>
                  <a:pt x="0" y="0"/>
                </a:lnTo>
                <a:lnTo>
                  <a:pt x="3879702" y="0"/>
                </a:lnTo>
                <a:lnTo>
                  <a:pt x="3879703" y="0"/>
                </a:lnTo>
                <a:lnTo>
                  <a:pt x="3879703"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9"/>
          <p:cNvSpPr/>
          <p:nvPr userDrawn="1"/>
        </p:nvSpPr>
        <p:spPr>
          <a:xfrm rot="10800000">
            <a:off x="9806577" y="4813120"/>
            <a:ext cx="720434" cy="2552751"/>
          </a:xfrm>
          <a:custGeom>
            <a:avLst/>
            <a:gdLst/>
            <a:ahLst/>
            <a:cxn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9806575" y="4813119"/>
            <a:ext cx="4600136" cy="720434"/>
          </a:xfrm>
          <a:custGeom>
            <a:avLst/>
            <a:gdLst/>
            <a:ahLst/>
            <a:cxnLst/>
            <a:rect l="l" t="t" r="r" b="b"/>
            <a:pathLst>
              <a:path w="4600136" h="720434">
                <a:moveTo>
                  <a:pt x="0" y="0"/>
                </a:moveTo>
                <a:lnTo>
                  <a:pt x="720433" y="0"/>
                </a:lnTo>
                <a:lnTo>
                  <a:pt x="720434" y="0"/>
                </a:lnTo>
                <a:lnTo>
                  <a:pt x="3898149" y="0"/>
                </a:lnTo>
                <a:lnTo>
                  <a:pt x="4600136" y="701987"/>
                </a:lnTo>
                <a:lnTo>
                  <a:pt x="4600136" y="720434"/>
                </a:lnTo>
                <a:lnTo>
                  <a:pt x="720434" y="720434"/>
                </a:lnTo>
                <a:lnTo>
                  <a:pt x="720433" y="720434"/>
                </a:lnTo>
                <a:lnTo>
                  <a:pt x="720433" y="72043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直角三角形 13"/>
          <p:cNvSpPr/>
          <p:nvPr userDrawn="1"/>
        </p:nvSpPr>
        <p:spPr>
          <a:xfrm rot="10800000">
            <a:off x="13686278" y="2980804"/>
            <a:ext cx="720434" cy="2552751"/>
          </a:xfrm>
          <a:custGeom>
            <a:avLst/>
            <a:gdLst/>
            <a:ahLst/>
            <a:cxn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13686277" y="2980803"/>
            <a:ext cx="4600135" cy="720434"/>
          </a:xfrm>
          <a:custGeom>
            <a:avLst/>
            <a:gdLst/>
            <a:ahLst/>
            <a:cxnLst/>
            <a:rect l="l" t="t" r="r" b="b"/>
            <a:pathLst>
              <a:path w="4600135" h="720434">
                <a:moveTo>
                  <a:pt x="0" y="0"/>
                </a:moveTo>
                <a:lnTo>
                  <a:pt x="720433" y="0"/>
                </a:lnTo>
                <a:lnTo>
                  <a:pt x="720434" y="0"/>
                </a:lnTo>
                <a:lnTo>
                  <a:pt x="4600135" y="0"/>
                </a:lnTo>
                <a:lnTo>
                  <a:pt x="4600135" y="720434"/>
                </a:lnTo>
                <a:lnTo>
                  <a:pt x="720434" y="720434"/>
                </a:lnTo>
                <a:lnTo>
                  <a:pt x="720433" y="720434"/>
                </a:lnTo>
                <a:lnTo>
                  <a:pt x="720433" y="72043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userDrawn="1"/>
        </p:nvSpPr>
        <p:spPr>
          <a:xfrm>
            <a:off x="6886463" y="7365870"/>
            <a:ext cx="1941557" cy="1938992"/>
          </a:xfrm>
          <a:prstGeom prst="rect">
            <a:avLst/>
          </a:prstGeom>
          <a:noFill/>
        </p:spPr>
        <p:txBody>
          <a:bodyPr wrap="none" rtlCol="0">
            <a:spAutoFit/>
          </a:bodyPr>
          <a:lstStyle/>
          <a:p>
            <a:r>
              <a:rPr kumimoji="1" lang="en-US" altLang="ja-JP" sz="12000" dirty="0">
                <a:solidFill>
                  <a:schemeClr val="accent1">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01</a:t>
            </a:r>
            <a:endParaRPr kumimoji="1" lang="ja-JP" altLang="en-US" sz="12000" dirty="0">
              <a:solidFill>
                <a:schemeClr val="accent1">
                  <a:lumMod val="60000"/>
                  <a:lumOff val="40000"/>
                </a:schemeClr>
              </a:solidFill>
              <a:latin typeface="Open Sans Light" panose="020B0306030504020204" pitchFamily="34" charset="0"/>
              <a:cs typeface="Open Sans Light" panose="020B0306030504020204" pitchFamily="34" charset="0"/>
            </a:endParaRPr>
          </a:p>
        </p:txBody>
      </p:sp>
      <p:sp>
        <p:nvSpPr>
          <p:cNvPr id="21" name="テキスト ボックス 20"/>
          <p:cNvSpPr txBox="1"/>
          <p:nvPr userDrawn="1"/>
        </p:nvSpPr>
        <p:spPr>
          <a:xfrm>
            <a:off x="10766800" y="5533553"/>
            <a:ext cx="1941557" cy="1938992"/>
          </a:xfrm>
          <a:prstGeom prst="rect">
            <a:avLst/>
          </a:prstGeom>
          <a:noFill/>
        </p:spPr>
        <p:txBody>
          <a:bodyPr wrap="none" rtlCol="0">
            <a:spAutoFit/>
          </a:bodyPr>
          <a:lstStyle/>
          <a:p>
            <a:r>
              <a:rPr kumimoji="1" lang="en-US" altLang="ja-JP" sz="12000" dirty="0">
                <a:solidFill>
                  <a:schemeClr val="accent3">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02</a:t>
            </a:r>
            <a:endParaRPr kumimoji="1" lang="ja-JP" altLang="en-US" sz="12000" dirty="0">
              <a:solidFill>
                <a:schemeClr val="accent3">
                  <a:lumMod val="60000"/>
                  <a:lumOff val="40000"/>
                </a:schemeClr>
              </a:solidFill>
              <a:latin typeface="Open Sans Light" panose="020B0306030504020204" pitchFamily="34" charset="0"/>
              <a:cs typeface="Open Sans Light" panose="020B0306030504020204" pitchFamily="34" charset="0"/>
            </a:endParaRPr>
          </a:p>
        </p:txBody>
      </p:sp>
      <p:sp>
        <p:nvSpPr>
          <p:cNvPr id="22" name="テキスト ボックス 21"/>
          <p:cNvSpPr txBox="1"/>
          <p:nvPr userDrawn="1"/>
        </p:nvSpPr>
        <p:spPr>
          <a:xfrm>
            <a:off x="14647139" y="3701237"/>
            <a:ext cx="1941557" cy="1938992"/>
          </a:xfrm>
          <a:prstGeom prst="rect">
            <a:avLst/>
          </a:prstGeom>
          <a:noFill/>
        </p:spPr>
        <p:txBody>
          <a:bodyPr wrap="none" rtlCol="0">
            <a:spAutoFit/>
          </a:bodyPr>
          <a:lstStyle/>
          <a:p>
            <a:r>
              <a:rPr kumimoji="1" lang="en-US" altLang="ja-JP" sz="12000" dirty="0">
                <a:solidFill>
                  <a:schemeClr val="accent2">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03</a:t>
            </a:r>
            <a:endParaRPr kumimoji="1" lang="ja-JP" altLang="en-US" sz="12000" dirty="0">
              <a:solidFill>
                <a:schemeClr val="accent2">
                  <a:lumMod val="60000"/>
                  <a:lumOff val="40000"/>
                </a:schemeClr>
              </a:solidFill>
              <a:latin typeface="Open Sans Light" panose="020B0306030504020204" pitchFamily="34" charset="0"/>
              <a:cs typeface="Open Sans Light" panose="020B0306030504020204" pitchFamily="34" charset="0"/>
            </a:endParaRPr>
          </a:p>
        </p:txBody>
      </p:sp>
      <p:sp>
        <p:nvSpPr>
          <p:cNvPr id="27" name="直角三角形 26"/>
          <p:cNvSpPr/>
          <p:nvPr userDrawn="1"/>
        </p:nvSpPr>
        <p:spPr>
          <a:xfrm>
            <a:off x="9121024" y="6645436"/>
            <a:ext cx="1404929" cy="720434"/>
          </a:xfrm>
          <a:custGeom>
            <a:avLst/>
            <a:gdLst/>
            <a:ahLst/>
            <a:cxn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直角三角形 26"/>
          <p:cNvSpPr/>
          <p:nvPr userDrawn="1"/>
        </p:nvSpPr>
        <p:spPr>
          <a:xfrm>
            <a:off x="5224409" y="8477753"/>
            <a:ext cx="1404929" cy="720434"/>
          </a:xfrm>
          <a:custGeom>
            <a:avLst/>
            <a:gdLst/>
            <a:ahLst/>
            <a:cxn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直角三角形 26"/>
          <p:cNvSpPr/>
          <p:nvPr userDrawn="1"/>
        </p:nvSpPr>
        <p:spPr>
          <a:xfrm>
            <a:off x="13001594" y="4808553"/>
            <a:ext cx="1404929" cy="720434"/>
          </a:xfrm>
          <a:custGeom>
            <a:avLst/>
            <a:gdLst/>
            <a:ahLst/>
            <a:cxn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プレースホルダー 6"/>
          <p:cNvSpPr>
            <a:spLocks noGrp="1"/>
          </p:cNvSpPr>
          <p:nvPr>
            <p:ph type="body" sz="quarter" idx="21" hasCustomPrompt="1"/>
          </p:nvPr>
        </p:nvSpPr>
        <p:spPr>
          <a:xfrm>
            <a:off x="773723" y="6494220"/>
            <a:ext cx="4851245" cy="720080"/>
          </a:xfrm>
        </p:spPr>
        <p:txBody>
          <a:bodyPr anchor="b">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24" hasCustomPrompt="1"/>
          </p:nvPr>
        </p:nvSpPr>
        <p:spPr>
          <a:xfrm>
            <a:off x="759655" y="7249864"/>
            <a:ext cx="4872043"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6" name="正方形/長方形 35"/>
          <p:cNvSpPr/>
          <p:nvPr userDrawn="1"/>
        </p:nvSpPr>
        <p:spPr>
          <a:xfrm>
            <a:off x="2251327" y="7152456"/>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プレースホルダー 6"/>
          <p:cNvSpPr>
            <a:spLocks noGrp="1"/>
          </p:cNvSpPr>
          <p:nvPr>
            <p:ph type="body" sz="quarter" idx="25" hasCustomPrompt="1"/>
          </p:nvPr>
        </p:nvSpPr>
        <p:spPr>
          <a:xfrm>
            <a:off x="4682197" y="4668503"/>
            <a:ext cx="4851245" cy="720080"/>
          </a:xfrm>
        </p:spPr>
        <p:txBody>
          <a:bodyPr anchor="b">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0" name="テキスト プレースホルダー 6"/>
          <p:cNvSpPr>
            <a:spLocks noGrp="1"/>
          </p:cNvSpPr>
          <p:nvPr>
            <p:ph type="body" sz="quarter" idx="26" hasCustomPrompt="1"/>
          </p:nvPr>
        </p:nvSpPr>
        <p:spPr>
          <a:xfrm>
            <a:off x="4668129" y="5424147"/>
            <a:ext cx="4872043"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1" name="正方形/長方形 40"/>
          <p:cNvSpPr/>
          <p:nvPr userDrawn="1"/>
        </p:nvSpPr>
        <p:spPr>
          <a:xfrm>
            <a:off x="6159801" y="532673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6"/>
          <p:cNvSpPr>
            <a:spLocks noGrp="1"/>
          </p:cNvSpPr>
          <p:nvPr>
            <p:ph type="body" sz="quarter" idx="27" hasCustomPrompt="1"/>
          </p:nvPr>
        </p:nvSpPr>
        <p:spPr>
          <a:xfrm>
            <a:off x="8564878" y="2829587"/>
            <a:ext cx="4851245" cy="720080"/>
          </a:xfrm>
        </p:spPr>
        <p:txBody>
          <a:bodyPr anchor="b">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8" hasCustomPrompt="1"/>
          </p:nvPr>
        </p:nvSpPr>
        <p:spPr>
          <a:xfrm>
            <a:off x="8550810" y="3585231"/>
            <a:ext cx="4872043"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正方形/長方形 43"/>
          <p:cNvSpPr/>
          <p:nvPr userDrawn="1"/>
        </p:nvSpPr>
        <p:spPr>
          <a:xfrm>
            <a:off x="10042482" y="3487823"/>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032995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issions">
    <p:spTree>
      <p:nvGrpSpPr>
        <p:cNvPr id="1" name=""/>
        <p:cNvGrpSpPr/>
        <p:nvPr/>
      </p:nvGrpSpPr>
      <p:grpSpPr>
        <a:xfrm>
          <a:off x="0" y="0"/>
          <a:ext cx="0" cy="0"/>
          <a:chOff x="0" y="0"/>
          <a:chExt cx="0" cy="0"/>
        </a:xfrm>
      </p:grpSpPr>
      <p:grpSp>
        <p:nvGrpSpPr>
          <p:cNvPr id="117" name="グループ化 116"/>
          <p:cNvGrpSpPr/>
          <p:nvPr userDrawn="1"/>
        </p:nvGrpSpPr>
        <p:grpSpPr>
          <a:xfrm>
            <a:off x="6035724" y="3139078"/>
            <a:ext cx="6003425" cy="908106"/>
            <a:chOff x="1073297" y="6784950"/>
            <a:chExt cx="6003425" cy="908106"/>
          </a:xfrm>
          <a:solidFill>
            <a:schemeClr val="accent2">
              <a:lumMod val="20000"/>
              <a:lumOff val="80000"/>
            </a:schemeClr>
          </a:solidFill>
        </p:grpSpPr>
        <p:sp>
          <p:nvSpPr>
            <p:cNvPr id="118" name="正方形/長方形 11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円/楕円 11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円/楕円 11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0" name="グループ化 109"/>
          <p:cNvGrpSpPr/>
          <p:nvPr userDrawn="1"/>
        </p:nvGrpSpPr>
        <p:grpSpPr>
          <a:xfrm>
            <a:off x="3387886" y="5081591"/>
            <a:ext cx="6003425" cy="908106"/>
            <a:chOff x="1073297" y="6784950"/>
            <a:chExt cx="6003425" cy="908106"/>
          </a:xfrm>
          <a:solidFill>
            <a:schemeClr val="accent3">
              <a:lumMod val="20000"/>
              <a:lumOff val="80000"/>
            </a:schemeClr>
          </a:solidFill>
        </p:grpSpPr>
        <p:sp>
          <p:nvSpPr>
            <p:cNvPr id="111" name="正方形/長方形 110"/>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円/楕円 111"/>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円/楕円 112"/>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5" name="テキスト プレースホルダー 6"/>
          <p:cNvSpPr>
            <a:spLocks noGrp="1"/>
          </p:cNvSpPr>
          <p:nvPr>
            <p:ph type="body" sz="quarter" idx="25" hasCustomPrompt="1"/>
          </p:nvPr>
        </p:nvSpPr>
        <p:spPr>
          <a:xfrm>
            <a:off x="3960509" y="5197631"/>
            <a:ext cx="4389120" cy="720080"/>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16" name="テキスト プレースホルダー 6"/>
          <p:cNvSpPr>
            <a:spLocks noGrp="1"/>
          </p:cNvSpPr>
          <p:nvPr>
            <p:ph type="body" sz="quarter" idx="26" hasCustomPrompt="1"/>
          </p:nvPr>
        </p:nvSpPr>
        <p:spPr>
          <a:xfrm>
            <a:off x="9577553" y="5328330"/>
            <a:ext cx="4959523" cy="169577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grpSp>
        <p:nvGrpSpPr>
          <p:cNvPr id="108" name="グループ化 107"/>
          <p:cNvGrpSpPr/>
          <p:nvPr userDrawn="1"/>
        </p:nvGrpSpPr>
        <p:grpSpPr>
          <a:xfrm>
            <a:off x="763801" y="7024106"/>
            <a:ext cx="6003425" cy="908106"/>
            <a:chOff x="1073297" y="6784950"/>
            <a:chExt cx="6003425" cy="908106"/>
          </a:xfrm>
        </p:grpSpPr>
        <p:sp>
          <p:nvSpPr>
            <p:cNvPr id="99" name="正方形/長方形 98"/>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円/楕円 101"/>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円/楕円 106"/>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4000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0" name="グループ化 69"/>
          <p:cNvGrpSpPr/>
          <p:nvPr userDrawn="1"/>
        </p:nvGrpSpPr>
        <p:grpSpPr>
          <a:xfrm rot="3180000">
            <a:off x="-2239641" y="12022006"/>
            <a:ext cx="1496309" cy="2535059"/>
            <a:chOff x="7305638" y="3002101"/>
            <a:chExt cx="2688353" cy="4554631"/>
          </a:xfrm>
        </p:grpSpPr>
        <p:grpSp>
          <p:nvGrpSpPr>
            <p:cNvPr id="71" name="グループ化 70"/>
            <p:cNvGrpSpPr/>
            <p:nvPr userDrawn="1"/>
          </p:nvGrpSpPr>
          <p:grpSpPr>
            <a:xfrm>
              <a:off x="8267831" y="5345989"/>
              <a:ext cx="763508" cy="2210743"/>
              <a:chOff x="8267831" y="5345989"/>
              <a:chExt cx="763508" cy="2210743"/>
            </a:xfrm>
          </p:grpSpPr>
          <p:sp>
            <p:nvSpPr>
              <p:cNvPr id="95" name="円/楕円 94"/>
              <p:cNvSpPr/>
              <p:nvPr userDrawn="1"/>
            </p:nvSpPr>
            <p:spPr>
              <a:xfrm>
                <a:off x="8267831" y="5345989"/>
                <a:ext cx="763508" cy="2210743"/>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p:cNvSpPr/>
              <p:nvPr userDrawn="1"/>
            </p:nvSpPr>
            <p:spPr>
              <a:xfrm>
                <a:off x="8366877" y="5498390"/>
                <a:ext cx="566334" cy="16398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2" name="弦 8"/>
            <p:cNvSpPr/>
            <p:nvPr userDrawn="1"/>
          </p:nvSpPr>
          <p:spPr>
            <a:xfrm rot="10800000">
              <a:off x="7932506" y="3996103"/>
              <a:ext cx="1435076" cy="2370993"/>
            </a:xfrm>
            <a:custGeom>
              <a:avLst/>
              <a:gdLst/>
              <a:ahLst/>
              <a:cxnLst/>
              <a:rect l="l" t="t" r="r" b="b"/>
              <a:pathLst>
                <a:path w="1969479" h="3253919">
                  <a:moveTo>
                    <a:pt x="984740" y="3253919"/>
                  </a:moveTo>
                  <a:cubicBezTo>
                    <a:pt x="362425" y="2811676"/>
                    <a:pt x="-3869" y="2109952"/>
                    <a:pt x="30" y="1362802"/>
                  </a:cubicBezTo>
                  <a:cubicBezTo>
                    <a:pt x="2628" y="865042"/>
                    <a:pt x="169314" y="389014"/>
                    <a:pt x="468726" y="0"/>
                  </a:cubicBezTo>
                  <a:lnTo>
                    <a:pt x="984740" y="0"/>
                  </a:lnTo>
                  <a:lnTo>
                    <a:pt x="1500508" y="0"/>
                  </a:lnTo>
                  <a:cubicBezTo>
                    <a:pt x="1805017" y="395392"/>
                    <a:pt x="1972090" y="880450"/>
                    <a:pt x="1969449" y="1386333"/>
                  </a:cubicBezTo>
                  <a:cubicBezTo>
                    <a:pt x="1965591" y="2125578"/>
                    <a:pt x="1599814" y="2816889"/>
                    <a:pt x="984740" y="3253919"/>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3" name="グループ化 72"/>
            <p:cNvGrpSpPr/>
            <p:nvPr userDrawn="1"/>
          </p:nvGrpSpPr>
          <p:grpSpPr>
            <a:xfrm flipH="1">
              <a:off x="8650044" y="5266273"/>
              <a:ext cx="1343947" cy="1366912"/>
              <a:chOff x="7305639" y="5547570"/>
              <a:chExt cx="1343947" cy="1366912"/>
            </a:xfrm>
            <a:solidFill>
              <a:schemeClr val="accent2">
                <a:lumMod val="50000"/>
              </a:schemeClr>
            </a:solidFill>
          </p:grpSpPr>
          <p:sp>
            <p:nvSpPr>
              <p:cNvPr id="91" name="直角三角形 90"/>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直角三角形 91"/>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正方形/長方形 92"/>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正方形/長方形 93"/>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p:cNvGrpSpPr/>
            <p:nvPr userDrawn="1"/>
          </p:nvGrpSpPr>
          <p:grpSpPr>
            <a:xfrm>
              <a:off x="7305638" y="5266273"/>
              <a:ext cx="1343947" cy="1366912"/>
              <a:chOff x="7305639" y="5547570"/>
              <a:chExt cx="1343947" cy="1366912"/>
            </a:xfrm>
            <a:solidFill>
              <a:schemeClr val="accent2">
                <a:lumMod val="50000"/>
              </a:schemeClr>
            </a:solidFill>
          </p:grpSpPr>
          <p:sp>
            <p:nvSpPr>
              <p:cNvPr id="87" name="直角三角形 86"/>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直角三角形 87"/>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p:cNvGrpSpPr/>
            <p:nvPr userDrawn="1"/>
          </p:nvGrpSpPr>
          <p:grpSpPr>
            <a:xfrm>
              <a:off x="7665303" y="3002101"/>
              <a:ext cx="1969480" cy="3253919"/>
              <a:chOff x="7665303" y="3002101"/>
              <a:chExt cx="1969480" cy="3253919"/>
            </a:xfrm>
          </p:grpSpPr>
          <p:sp>
            <p:nvSpPr>
              <p:cNvPr id="85" name="弦 8"/>
              <p:cNvSpPr/>
              <p:nvPr userDrawn="1"/>
            </p:nvSpPr>
            <p:spPr>
              <a:xfrm rot="10800000">
                <a:off x="8650043" y="3002101"/>
                <a:ext cx="984740" cy="3253919"/>
              </a:xfrm>
              <a:custGeom>
                <a:avLst/>
                <a:gdLst/>
                <a:ahLst/>
                <a:cxnLst/>
                <a:rect l="l" t="t" r="r" b="b"/>
                <a:pathLst>
                  <a:path w="984740" h="3253919">
                    <a:moveTo>
                      <a:pt x="984740" y="3253919"/>
                    </a:moveTo>
                    <a:cubicBezTo>
                      <a:pt x="362425" y="2811676"/>
                      <a:pt x="-3869" y="2109952"/>
                      <a:pt x="30" y="1362802"/>
                    </a:cubicBezTo>
                    <a:cubicBezTo>
                      <a:pt x="2628" y="865042"/>
                      <a:pt x="169314" y="389014"/>
                      <a:pt x="468726" y="0"/>
                    </a:cubicBezTo>
                    <a:lnTo>
                      <a:pt x="98474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弦 8"/>
              <p:cNvSpPr/>
              <p:nvPr userDrawn="1"/>
            </p:nvSpPr>
            <p:spPr>
              <a:xfrm>
                <a:off x="7665303" y="3002101"/>
                <a:ext cx="984740" cy="3253919"/>
              </a:xfrm>
              <a:custGeom>
                <a:avLst/>
                <a:gdLst/>
                <a:ahLst/>
                <a:cxnLst/>
                <a:rect l="l" t="t" r="r" b="b"/>
                <a:pathLst>
                  <a:path w="984740" h="3253919">
                    <a:moveTo>
                      <a:pt x="984740" y="0"/>
                    </a:moveTo>
                    <a:lnTo>
                      <a:pt x="984740" y="3253919"/>
                    </a:lnTo>
                    <a:lnTo>
                      <a:pt x="468972" y="3253919"/>
                    </a:lnTo>
                    <a:cubicBezTo>
                      <a:pt x="164463" y="2858527"/>
                      <a:pt x="-2610" y="2373469"/>
                      <a:pt x="31" y="1867586"/>
                    </a:cubicBezTo>
                    <a:cubicBezTo>
                      <a:pt x="3889" y="1128341"/>
                      <a:pt x="369666" y="437030"/>
                      <a:pt x="984740"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6" name="グループ化 75"/>
            <p:cNvGrpSpPr/>
            <p:nvPr userDrawn="1"/>
          </p:nvGrpSpPr>
          <p:grpSpPr>
            <a:xfrm>
              <a:off x="7830833" y="3002102"/>
              <a:ext cx="1639326" cy="1035326"/>
              <a:chOff x="7830833" y="3002102"/>
              <a:chExt cx="1639326" cy="1035326"/>
            </a:xfrm>
          </p:grpSpPr>
          <p:sp>
            <p:nvSpPr>
              <p:cNvPr id="83" name="弦 8"/>
              <p:cNvSpPr/>
              <p:nvPr userDrawn="1"/>
            </p:nvSpPr>
            <p:spPr>
              <a:xfrm rot="10800000">
                <a:off x="8650043" y="3002102"/>
                <a:ext cx="820116" cy="1035325"/>
              </a:xfrm>
              <a:custGeom>
                <a:avLst/>
                <a:gdLst/>
                <a:ahLst/>
                <a:cxnLst/>
                <a:rect l="l" t="t" r="r" b="b"/>
                <a:pathLst>
                  <a:path w="820116" h="1035325">
                    <a:moveTo>
                      <a:pt x="820116" y="1035325"/>
                    </a:moveTo>
                    <a:cubicBezTo>
                      <a:pt x="445216" y="768905"/>
                      <a:pt x="163231" y="408315"/>
                      <a:pt x="0" y="0"/>
                    </a:cubicBezTo>
                    <a:lnTo>
                      <a:pt x="820116"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弦 8"/>
              <p:cNvSpPr/>
              <p:nvPr userDrawn="1"/>
            </p:nvSpPr>
            <p:spPr>
              <a:xfrm>
                <a:off x="7830833" y="3002102"/>
                <a:ext cx="819211" cy="1035326"/>
              </a:xfrm>
              <a:custGeom>
                <a:avLst/>
                <a:gdLst/>
                <a:ahLst/>
                <a:cxnLst/>
                <a:rect l="l" t="t" r="r" b="b"/>
                <a:pathLst>
                  <a:path w="819211" h="1035326">
                    <a:moveTo>
                      <a:pt x="819211" y="0"/>
                    </a:moveTo>
                    <a:lnTo>
                      <a:pt x="819211" y="1035326"/>
                    </a:lnTo>
                    <a:lnTo>
                      <a:pt x="0" y="1035326"/>
                    </a:lnTo>
                    <a:cubicBezTo>
                      <a:pt x="162564" y="626542"/>
                      <a:pt x="444666" y="266126"/>
                      <a:pt x="819211"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7" name="グループ化 76"/>
            <p:cNvGrpSpPr/>
            <p:nvPr userDrawn="1"/>
          </p:nvGrpSpPr>
          <p:grpSpPr>
            <a:xfrm>
              <a:off x="8239071" y="3682019"/>
              <a:ext cx="821030" cy="821030"/>
              <a:chOff x="11914174" y="3199309"/>
              <a:chExt cx="990518" cy="990518"/>
            </a:xfrm>
          </p:grpSpPr>
          <p:sp>
            <p:nvSpPr>
              <p:cNvPr id="81" name="円/楕円 80"/>
              <p:cNvSpPr/>
              <p:nvPr userDrawn="1"/>
            </p:nvSpPr>
            <p:spPr>
              <a:xfrm>
                <a:off x="11914174" y="3199309"/>
                <a:ext cx="990518" cy="99051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userDrawn="1"/>
            </p:nvSpPr>
            <p:spPr>
              <a:xfrm>
                <a:off x="12002891" y="3288026"/>
                <a:ext cx="813084" cy="813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8" name="グループ化 77"/>
            <p:cNvGrpSpPr/>
            <p:nvPr userDrawn="1"/>
          </p:nvGrpSpPr>
          <p:grpSpPr>
            <a:xfrm>
              <a:off x="8562396" y="5264781"/>
              <a:ext cx="174376" cy="1354190"/>
              <a:chOff x="8562396" y="5264781"/>
              <a:chExt cx="174376" cy="1354190"/>
            </a:xfrm>
          </p:grpSpPr>
          <p:sp>
            <p:nvSpPr>
              <p:cNvPr id="79" name="台形 59"/>
              <p:cNvSpPr/>
              <p:nvPr userDrawn="1"/>
            </p:nvSpPr>
            <p:spPr>
              <a:xfrm rot="10800000">
                <a:off x="8649584"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台形 59"/>
              <p:cNvSpPr/>
              <p:nvPr userDrawn="1"/>
            </p:nvSpPr>
            <p:spPr>
              <a:xfrm rot="10800000" flipH="1">
                <a:off x="8562396"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97" name="直線コネクタ 96"/>
          <p:cNvCxnSpPr/>
          <p:nvPr userDrawn="1"/>
        </p:nvCxnSpPr>
        <p:spPr>
          <a:xfrm flipH="1">
            <a:off x="3174175" y="2465056"/>
            <a:ext cx="9872900" cy="731199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98" name="円/楕円 97"/>
          <p:cNvSpPr/>
          <p:nvPr userDrawn="1"/>
        </p:nvSpPr>
        <p:spPr>
          <a:xfrm>
            <a:off x="6108020" y="7273006"/>
            <a:ext cx="410308" cy="4103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円/楕円 100"/>
          <p:cNvSpPr/>
          <p:nvPr userDrawn="1"/>
        </p:nvSpPr>
        <p:spPr>
          <a:xfrm>
            <a:off x="11381060" y="3387977"/>
            <a:ext cx="410308" cy="41030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テキスト プレースホルダー 6"/>
          <p:cNvSpPr>
            <a:spLocks noGrp="1"/>
          </p:cNvSpPr>
          <p:nvPr>
            <p:ph type="body" sz="quarter" idx="21" hasCustomPrompt="1"/>
          </p:nvPr>
        </p:nvSpPr>
        <p:spPr>
          <a:xfrm>
            <a:off x="1336424" y="7140146"/>
            <a:ext cx="4389120" cy="720080"/>
          </a:xfrm>
        </p:spPr>
        <p:txBody>
          <a:bodyPr anchor="ctr">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05" name="テキスト プレースホルダー 6"/>
          <p:cNvSpPr>
            <a:spLocks noGrp="1"/>
          </p:cNvSpPr>
          <p:nvPr>
            <p:ph type="body" sz="quarter" idx="24" hasCustomPrompt="1"/>
          </p:nvPr>
        </p:nvSpPr>
        <p:spPr>
          <a:xfrm>
            <a:off x="6953468" y="7270845"/>
            <a:ext cx="4959523" cy="169577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00" name="円/楕円 99"/>
          <p:cNvSpPr/>
          <p:nvPr userDrawn="1"/>
        </p:nvSpPr>
        <p:spPr>
          <a:xfrm>
            <a:off x="8744540" y="5330491"/>
            <a:ext cx="410308" cy="4103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テキスト プレースホルダー 6"/>
          <p:cNvSpPr>
            <a:spLocks noGrp="1"/>
          </p:cNvSpPr>
          <p:nvPr>
            <p:ph type="body" sz="quarter" idx="27" hasCustomPrompt="1"/>
          </p:nvPr>
        </p:nvSpPr>
        <p:spPr>
          <a:xfrm>
            <a:off x="6608347" y="3255118"/>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22" name="テキスト プレースホルダー 6"/>
          <p:cNvSpPr>
            <a:spLocks noGrp="1"/>
          </p:cNvSpPr>
          <p:nvPr>
            <p:ph type="body" sz="quarter" idx="28" hasCustomPrompt="1"/>
          </p:nvPr>
        </p:nvSpPr>
        <p:spPr>
          <a:xfrm>
            <a:off x="12225391" y="3385817"/>
            <a:ext cx="4959523" cy="169577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7011155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eric List - 4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8280234" y="3410902"/>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12" name="円/楕円 11"/>
          <p:cNvSpPr/>
          <p:nvPr userDrawn="1"/>
        </p:nvSpPr>
        <p:spPr>
          <a:xfrm>
            <a:off x="8280234" y="4771792"/>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13" name="円/楕円 12"/>
          <p:cNvSpPr/>
          <p:nvPr userDrawn="1"/>
        </p:nvSpPr>
        <p:spPr>
          <a:xfrm>
            <a:off x="8280234" y="6132682"/>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4" name="円/楕円 13"/>
          <p:cNvSpPr/>
          <p:nvPr userDrawn="1"/>
        </p:nvSpPr>
        <p:spPr>
          <a:xfrm>
            <a:off x="8280234" y="7493572"/>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8" name="テキスト プレースホルダー 6"/>
          <p:cNvSpPr>
            <a:spLocks noGrp="1"/>
          </p:cNvSpPr>
          <p:nvPr>
            <p:ph type="body" sz="quarter" idx="16" hasCustomPrompt="1"/>
          </p:nvPr>
        </p:nvSpPr>
        <p:spPr>
          <a:xfrm>
            <a:off x="9000876" y="3200754"/>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0" hasCustomPrompt="1"/>
          </p:nvPr>
        </p:nvSpPr>
        <p:spPr>
          <a:xfrm>
            <a:off x="9000876" y="4563382"/>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2" hasCustomPrompt="1"/>
          </p:nvPr>
        </p:nvSpPr>
        <p:spPr>
          <a:xfrm>
            <a:off x="9000876" y="5926010"/>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9000876" y="7288638"/>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8" hasCustomPrompt="1"/>
          </p:nvPr>
        </p:nvSpPr>
        <p:spPr>
          <a:xfrm>
            <a:off x="783772" y="3298733"/>
            <a:ext cx="6894286" cy="4974412"/>
          </a:xfrm>
        </p:spPr>
        <p:txBody>
          <a:bodyPr anchor="ctr">
            <a:noAutofit/>
          </a:bodyPr>
          <a:lstStyle>
            <a:lvl1pPr algn="ctr">
              <a:defRPr sz="4000" i="0" baseline="0">
                <a:solidFill>
                  <a:schemeClr val="tx2"/>
                </a:solidFill>
                <a:latin typeface="Route 159 Light"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87430649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eric List - 5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8280234" y="2652267"/>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12" name="円/楕円 11"/>
          <p:cNvSpPr/>
          <p:nvPr userDrawn="1"/>
        </p:nvSpPr>
        <p:spPr>
          <a:xfrm>
            <a:off x="8280234" y="4013157"/>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13" name="円/楕円 12"/>
          <p:cNvSpPr/>
          <p:nvPr userDrawn="1"/>
        </p:nvSpPr>
        <p:spPr>
          <a:xfrm>
            <a:off x="8280234" y="5374047"/>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4" name="円/楕円 13"/>
          <p:cNvSpPr/>
          <p:nvPr userDrawn="1"/>
        </p:nvSpPr>
        <p:spPr>
          <a:xfrm>
            <a:off x="8280234" y="6734937"/>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5" name="円/楕円 14"/>
          <p:cNvSpPr/>
          <p:nvPr userDrawn="1"/>
        </p:nvSpPr>
        <p:spPr>
          <a:xfrm>
            <a:off x="8280234" y="8095827"/>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8" name="テキスト プレースホルダー 6"/>
          <p:cNvSpPr>
            <a:spLocks noGrp="1"/>
          </p:cNvSpPr>
          <p:nvPr>
            <p:ph type="body" sz="quarter" idx="16" hasCustomPrompt="1"/>
          </p:nvPr>
        </p:nvSpPr>
        <p:spPr>
          <a:xfrm>
            <a:off x="9000876" y="2442119"/>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0" hasCustomPrompt="1"/>
          </p:nvPr>
        </p:nvSpPr>
        <p:spPr>
          <a:xfrm>
            <a:off x="9000876" y="3804747"/>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2" hasCustomPrompt="1"/>
          </p:nvPr>
        </p:nvSpPr>
        <p:spPr>
          <a:xfrm>
            <a:off x="9000876" y="5167375"/>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9000876" y="6530003"/>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6" hasCustomPrompt="1"/>
          </p:nvPr>
        </p:nvSpPr>
        <p:spPr>
          <a:xfrm>
            <a:off x="9000876" y="7892631"/>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8" hasCustomPrompt="1"/>
          </p:nvPr>
        </p:nvSpPr>
        <p:spPr>
          <a:xfrm>
            <a:off x="783772" y="3226163"/>
            <a:ext cx="6894286" cy="4974412"/>
          </a:xfrm>
        </p:spPr>
        <p:txBody>
          <a:bodyPr anchor="ctr">
            <a:noAutofit/>
          </a:bodyPr>
          <a:lstStyle>
            <a:lvl1pPr algn="ctr">
              <a:defRPr sz="4000" i="0" baseline="0">
                <a:solidFill>
                  <a:schemeClr val="tx2"/>
                </a:solidFill>
                <a:latin typeface="Route 159 Light"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271268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アーチ 19"/>
          <p:cNvSpPr/>
          <p:nvPr userDrawn="1"/>
        </p:nvSpPr>
        <p:spPr>
          <a:xfrm rot="3600000">
            <a:off x="1165671" y="294313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アーチ 20"/>
          <p:cNvSpPr/>
          <p:nvPr userDrawn="1"/>
        </p:nvSpPr>
        <p:spPr>
          <a:xfrm rot="6618510">
            <a:off x="1282259" y="305972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テキスト プレースホルダー 6"/>
          <p:cNvSpPr>
            <a:spLocks noGrp="1"/>
          </p:cNvSpPr>
          <p:nvPr>
            <p:ph type="body" sz="quarter" idx="15" hasCustomPrompt="1"/>
          </p:nvPr>
        </p:nvSpPr>
        <p:spPr>
          <a:xfrm>
            <a:off x="2023051" y="3178605"/>
            <a:ext cx="6833566"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14" hasCustomPrompt="1"/>
          </p:nvPr>
        </p:nvSpPr>
        <p:spPr>
          <a:xfrm>
            <a:off x="2709066" y="3884782"/>
            <a:ext cx="6147552" cy="4726742"/>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27" name="アーチ 26"/>
          <p:cNvSpPr/>
          <p:nvPr userDrawn="1"/>
        </p:nvSpPr>
        <p:spPr>
          <a:xfrm rot="3600000">
            <a:off x="9415504" y="2940038"/>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8" name="アーチ 27"/>
          <p:cNvSpPr/>
          <p:nvPr userDrawn="1"/>
        </p:nvSpPr>
        <p:spPr>
          <a:xfrm rot="6618510">
            <a:off x="9532092" y="3056626"/>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テキスト プレースホルダー 6"/>
          <p:cNvSpPr>
            <a:spLocks noGrp="1"/>
          </p:cNvSpPr>
          <p:nvPr>
            <p:ph type="body" sz="quarter" idx="16" hasCustomPrompt="1"/>
          </p:nvPr>
        </p:nvSpPr>
        <p:spPr>
          <a:xfrm>
            <a:off x="10272884" y="3175508"/>
            <a:ext cx="6833566"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17" hasCustomPrompt="1"/>
          </p:nvPr>
        </p:nvSpPr>
        <p:spPr>
          <a:xfrm>
            <a:off x="10958899" y="3881685"/>
            <a:ext cx="6147552" cy="4726742"/>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78901965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 Keywords and Descriptions">
    <p:spTree>
      <p:nvGrpSpPr>
        <p:cNvPr id="1" name=""/>
        <p:cNvGrpSpPr/>
        <p:nvPr/>
      </p:nvGrpSpPr>
      <p:grpSpPr>
        <a:xfrm>
          <a:off x="0" y="0"/>
          <a:ext cx="0" cy="0"/>
          <a:chOff x="0" y="0"/>
          <a:chExt cx="0" cy="0"/>
        </a:xfrm>
      </p:grpSpPr>
      <p:sp>
        <p:nvSpPr>
          <p:cNvPr id="38" name="角丸四角形 37"/>
          <p:cNvSpPr/>
          <p:nvPr userDrawn="1"/>
        </p:nvSpPr>
        <p:spPr>
          <a:xfrm>
            <a:off x="1246656" y="7912524"/>
            <a:ext cx="15794443" cy="1090364"/>
          </a:xfrm>
          <a:prstGeom prst="roundRect">
            <a:avLst>
              <a:gd name="adj" fmla="val 50000"/>
            </a:avLst>
          </a:prstGeom>
          <a:solidFill>
            <a:schemeClr val="accent5">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7" name="角丸四角形 36"/>
          <p:cNvSpPr/>
          <p:nvPr userDrawn="1"/>
        </p:nvSpPr>
        <p:spPr>
          <a:xfrm>
            <a:off x="1246656" y="6547141"/>
            <a:ext cx="15794443" cy="1090364"/>
          </a:xfrm>
          <a:prstGeom prst="roundRect">
            <a:avLst>
              <a:gd name="adj" fmla="val 50000"/>
            </a:avLst>
          </a:prstGeom>
          <a:solidFill>
            <a:schemeClr val="accent4">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6" name="角丸四角形 35"/>
          <p:cNvSpPr/>
          <p:nvPr userDrawn="1"/>
        </p:nvSpPr>
        <p:spPr>
          <a:xfrm>
            <a:off x="1246656" y="2450995"/>
            <a:ext cx="15794443" cy="1090364"/>
          </a:xfrm>
          <a:prstGeom prst="roundRect">
            <a:avLst>
              <a:gd name="adj" fmla="val 50000"/>
            </a:avLst>
          </a:prstGeom>
          <a:solidFill>
            <a:schemeClr val="accent1">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5" name="角丸四角形 34"/>
          <p:cNvSpPr/>
          <p:nvPr userDrawn="1"/>
        </p:nvSpPr>
        <p:spPr>
          <a:xfrm>
            <a:off x="1246656" y="3816377"/>
            <a:ext cx="15794443" cy="1090364"/>
          </a:xfrm>
          <a:prstGeom prst="roundRect">
            <a:avLst>
              <a:gd name="adj" fmla="val 50000"/>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3" name="角丸四角形 32"/>
          <p:cNvSpPr/>
          <p:nvPr userDrawn="1"/>
        </p:nvSpPr>
        <p:spPr>
          <a:xfrm>
            <a:off x="1246656" y="5181759"/>
            <a:ext cx="15794443" cy="1090364"/>
          </a:xfrm>
          <a:prstGeom prst="roundRect">
            <a:avLst>
              <a:gd name="adj" fmla="val 50000"/>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5" name="円/楕円 4"/>
          <p:cNvSpPr/>
          <p:nvPr userDrawn="1"/>
        </p:nvSpPr>
        <p:spPr>
          <a:xfrm>
            <a:off x="16057427" y="2582432"/>
            <a:ext cx="828000" cy="828000"/>
          </a:xfrm>
          <a:prstGeom prst="ellipse">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4" name="円/楕円 43"/>
          <p:cNvSpPr/>
          <p:nvPr userDrawn="1"/>
        </p:nvSpPr>
        <p:spPr>
          <a:xfrm>
            <a:off x="16057427" y="3947305"/>
            <a:ext cx="828000" cy="828000"/>
          </a:xfrm>
          <a:prstGeom prst="ellips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5" name="円/楕円 44"/>
          <p:cNvSpPr/>
          <p:nvPr userDrawn="1"/>
        </p:nvSpPr>
        <p:spPr>
          <a:xfrm>
            <a:off x="16057427" y="5312687"/>
            <a:ext cx="828000" cy="828000"/>
          </a:xfrm>
          <a:prstGeom prst="ellips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6" name="円/楕円 45"/>
          <p:cNvSpPr/>
          <p:nvPr userDrawn="1"/>
        </p:nvSpPr>
        <p:spPr>
          <a:xfrm>
            <a:off x="16057427" y="6678578"/>
            <a:ext cx="828000" cy="828000"/>
          </a:xfrm>
          <a:prstGeom prst="ellipse">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4"/>
              </a:solidFill>
            </a:endParaRPr>
          </a:p>
        </p:txBody>
      </p:sp>
      <p:sp>
        <p:nvSpPr>
          <p:cNvPr id="47" name="円/楕円 46"/>
          <p:cNvSpPr/>
          <p:nvPr userDrawn="1"/>
        </p:nvSpPr>
        <p:spPr>
          <a:xfrm>
            <a:off x="16057427" y="8043961"/>
            <a:ext cx="828000" cy="828000"/>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16" hasCustomPrompt="1"/>
          </p:nvPr>
        </p:nvSpPr>
        <p:spPr>
          <a:xfrm>
            <a:off x="6922703" y="2456986"/>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0" hasCustomPrompt="1"/>
          </p:nvPr>
        </p:nvSpPr>
        <p:spPr>
          <a:xfrm>
            <a:off x="6922703" y="3822368"/>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2" hasCustomPrompt="1"/>
          </p:nvPr>
        </p:nvSpPr>
        <p:spPr>
          <a:xfrm>
            <a:off x="6922703" y="5187750"/>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6922703" y="6553132"/>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6" hasCustomPrompt="1"/>
          </p:nvPr>
        </p:nvSpPr>
        <p:spPr>
          <a:xfrm>
            <a:off x="6922703" y="7918515"/>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9" name="角丸四角形 18"/>
          <p:cNvSpPr/>
          <p:nvPr userDrawn="1"/>
        </p:nvSpPr>
        <p:spPr>
          <a:xfrm>
            <a:off x="1385199" y="2581923"/>
            <a:ext cx="5112067" cy="828509"/>
          </a:xfrm>
          <a:prstGeom prst="roundRect">
            <a:avLst>
              <a:gd name="adj" fmla="val 50000"/>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0" name="角丸四角形 19"/>
          <p:cNvSpPr/>
          <p:nvPr userDrawn="1"/>
        </p:nvSpPr>
        <p:spPr>
          <a:xfrm>
            <a:off x="1385199" y="3947305"/>
            <a:ext cx="5112067" cy="828509"/>
          </a:xfrm>
          <a:prstGeom prst="roundRect">
            <a:avLst>
              <a:gd name="adj" fmla="val 50000"/>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1" name="角丸四角形 20"/>
          <p:cNvSpPr/>
          <p:nvPr userDrawn="1"/>
        </p:nvSpPr>
        <p:spPr>
          <a:xfrm>
            <a:off x="1385199" y="8043452"/>
            <a:ext cx="5112067" cy="828509"/>
          </a:xfrm>
          <a:prstGeom prst="roundRect">
            <a:avLst>
              <a:gd name="adj" fmla="val 50000"/>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3" name="角丸四角形 22"/>
          <p:cNvSpPr/>
          <p:nvPr userDrawn="1"/>
        </p:nvSpPr>
        <p:spPr>
          <a:xfrm>
            <a:off x="1385199" y="5312687"/>
            <a:ext cx="5112067" cy="828509"/>
          </a:xfrm>
          <a:prstGeom prst="roundRect">
            <a:avLst>
              <a:gd name="adj" fmla="val 50000"/>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5" name="角丸四角形 24"/>
          <p:cNvSpPr/>
          <p:nvPr userDrawn="1"/>
        </p:nvSpPr>
        <p:spPr>
          <a:xfrm>
            <a:off x="1385199" y="6678069"/>
            <a:ext cx="5112067" cy="828509"/>
          </a:xfrm>
          <a:prstGeom prst="roundRect">
            <a:avLst>
              <a:gd name="adj" fmla="val 50000"/>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9" name="テキスト プレースホルダー 6"/>
          <p:cNvSpPr>
            <a:spLocks noGrp="1"/>
          </p:cNvSpPr>
          <p:nvPr>
            <p:ph type="body" sz="quarter" idx="27" hasCustomPrompt="1"/>
          </p:nvPr>
        </p:nvSpPr>
        <p:spPr>
          <a:xfrm>
            <a:off x="1680652" y="2723411"/>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0" name="テキスト プレースホルダー 6"/>
          <p:cNvSpPr>
            <a:spLocks noGrp="1"/>
          </p:cNvSpPr>
          <p:nvPr>
            <p:ph type="body" sz="quarter" idx="28" hasCustomPrompt="1"/>
          </p:nvPr>
        </p:nvSpPr>
        <p:spPr>
          <a:xfrm>
            <a:off x="1680652" y="8184940"/>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29" hasCustomPrompt="1"/>
          </p:nvPr>
        </p:nvSpPr>
        <p:spPr>
          <a:xfrm>
            <a:off x="1680652" y="4088792"/>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2" name="テキスト プレースホルダー 6"/>
          <p:cNvSpPr>
            <a:spLocks noGrp="1"/>
          </p:cNvSpPr>
          <p:nvPr>
            <p:ph type="body" sz="quarter" idx="30" hasCustomPrompt="1"/>
          </p:nvPr>
        </p:nvSpPr>
        <p:spPr>
          <a:xfrm>
            <a:off x="1680652" y="5454174"/>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31" hasCustomPrompt="1"/>
          </p:nvPr>
        </p:nvSpPr>
        <p:spPr>
          <a:xfrm>
            <a:off x="1680652" y="6819556"/>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3428380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rocess">
    <p:spTree>
      <p:nvGrpSpPr>
        <p:cNvPr id="1" name=""/>
        <p:cNvGrpSpPr/>
        <p:nvPr/>
      </p:nvGrpSpPr>
      <p:grpSpPr>
        <a:xfrm>
          <a:off x="0" y="0"/>
          <a:ext cx="0" cy="0"/>
          <a:chOff x="0" y="0"/>
          <a:chExt cx="0" cy="0"/>
        </a:xfrm>
      </p:grpSpPr>
      <p:sp>
        <p:nvSpPr>
          <p:cNvPr id="76" name="フリーフォーム 75"/>
          <p:cNvSpPr/>
          <p:nvPr userDrawn="1"/>
        </p:nvSpPr>
        <p:spPr>
          <a:xfrm>
            <a:off x="0" y="4364182"/>
            <a:ext cx="18288000" cy="2604654"/>
          </a:xfrm>
          <a:custGeom>
            <a:avLst/>
            <a:gdLst>
              <a:gd name="connsiteX0" fmla="*/ 0 w 18288000"/>
              <a:gd name="connsiteY0" fmla="*/ 1343891 h 2604654"/>
              <a:gd name="connsiteX1" fmla="*/ 2854036 w 18288000"/>
              <a:gd name="connsiteY1" fmla="*/ 2604654 h 2604654"/>
              <a:gd name="connsiteX2" fmla="*/ 5320145 w 18288000"/>
              <a:gd name="connsiteY2" fmla="*/ 1052945 h 2604654"/>
              <a:gd name="connsiteX3" fmla="*/ 7772400 w 18288000"/>
              <a:gd name="connsiteY3" fmla="*/ 2119745 h 2604654"/>
              <a:gd name="connsiteX4" fmla="*/ 10224655 w 18288000"/>
              <a:gd name="connsiteY4" fmla="*/ 512618 h 2604654"/>
              <a:gd name="connsiteX5" fmla="*/ 12718473 w 18288000"/>
              <a:gd name="connsiteY5" fmla="*/ 1579418 h 2604654"/>
              <a:gd name="connsiteX6" fmla="*/ 15184582 w 18288000"/>
              <a:gd name="connsiteY6" fmla="*/ 0 h 2604654"/>
              <a:gd name="connsiteX7" fmla="*/ 18288000 w 18288000"/>
              <a:gd name="connsiteY7" fmla="*/ 969818 h 2604654"/>
              <a:gd name="connsiteX8" fmla="*/ 18288000 w 18288000"/>
              <a:gd name="connsiteY8" fmla="*/ 969818 h 2604654"/>
              <a:gd name="connsiteX9" fmla="*/ 18288000 w 18288000"/>
              <a:gd name="connsiteY9" fmla="*/ 969818 h 2604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88000" h="2604654">
                <a:moveTo>
                  <a:pt x="0" y="1343891"/>
                </a:moveTo>
                <a:lnTo>
                  <a:pt x="2854036" y="2604654"/>
                </a:lnTo>
                <a:lnTo>
                  <a:pt x="5320145" y="1052945"/>
                </a:lnTo>
                <a:lnTo>
                  <a:pt x="7772400" y="2119745"/>
                </a:lnTo>
                <a:lnTo>
                  <a:pt x="10224655" y="512618"/>
                </a:lnTo>
                <a:lnTo>
                  <a:pt x="12718473" y="1579418"/>
                </a:lnTo>
                <a:lnTo>
                  <a:pt x="15184582" y="0"/>
                </a:lnTo>
                <a:lnTo>
                  <a:pt x="18288000" y="969818"/>
                </a:lnTo>
                <a:lnTo>
                  <a:pt x="18288000" y="969818"/>
                </a:lnTo>
                <a:lnTo>
                  <a:pt x="18288000" y="969818"/>
                </a:lnTo>
              </a:path>
            </a:pathLst>
          </a:custGeom>
          <a:noFill/>
          <a:ln>
            <a:solidFill>
              <a:schemeClr val="tx2">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userDrawn="1"/>
        </p:nvSpPr>
        <p:spPr>
          <a:xfrm>
            <a:off x="2492804" y="6636573"/>
            <a:ext cx="711250" cy="711250"/>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4958781" y="5060322"/>
            <a:ext cx="711250" cy="711250"/>
          </a:xfrm>
          <a:prstGeom prst="ellipse">
            <a:avLst/>
          </a:prstGeom>
          <a:solidFill>
            <a:schemeClr val="bg1"/>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7424758" y="6111156"/>
            <a:ext cx="711250" cy="711250"/>
          </a:xfrm>
          <a:prstGeom prst="ellipse">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9890735" y="4534905"/>
            <a:ext cx="711250" cy="711250"/>
          </a:xfrm>
          <a:prstGeom prst="ellipse">
            <a:avLst/>
          </a:prstGeom>
          <a:solidFill>
            <a:schemeClr val="bg1"/>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2356712" y="5585739"/>
            <a:ext cx="711250" cy="711250"/>
          </a:xfrm>
          <a:prstGeom prst="ellipse">
            <a:avLst/>
          </a:prstGeom>
          <a:solidFill>
            <a:schemeClr val="bg1"/>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4822689" y="4009488"/>
            <a:ext cx="711250" cy="711250"/>
          </a:xfrm>
          <a:prstGeom prst="ellipse">
            <a:avLst/>
          </a:prstGeom>
          <a:solidFill>
            <a:schemeClr val="bg1"/>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9774395"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userDrawn="1"/>
        </p:nvSpPr>
        <p:spPr>
          <a:xfrm>
            <a:off x="2619829" y="6763598"/>
            <a:ext cx="457200" cy="457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5085806" y="5187347"/>
            <a:ext cx="457200" cy="4572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7551783" y="6238181"/>
            <a:ext cx="457200" cy="457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0017760" y="4661930"/>
            <a:ext cx="457200" cy="4572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12483737" y="5712764"/>
            <a:ext cx="457200" cy="4572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userDrawn="1"/>
        </p:nvSpPr>
        <p:spPr>
          <a:xfrm>
            <a:off x="14949714" y="4136513"/>
            <a:ext cx="457200" cy="4572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6"/>
          <p:cNvSpPr>
            <a:spLocks noGrp="1"/>
          </p:cNvSpPr>
          <p:nvPr>
            <p:ph type="body" sz="quarter" idx="21" hasCustomPrompt="1"/>
          </p:nvPr>
        </p:nvSpPr>
        <p:spPr>
          <a:xfrm>
            <a:off x="828986" y="7499181"/>
            <a:ext cx="4038886" cy="720080"/>
          </a:xfrm>
        </p:spPr>
        <p:txBody>
          <a:bodyPr anchor="b">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49" name="テキスト プレースホルダー 6"/>
          <p:cNvSpPr>
            <a:spLocks noGrp="1"/>
          </p:cNvSpPr>
          <p:nvPr>
            <p:ph type="body" sz="quarter" idx="24" hasCustomPrompt="1"/>
          </p:nvPr>
        </p:nvSpPr>
        <p:spPr>
          <a:xfrm>
            <a:off x="820329" y="8254825"/>
            <a:ext cx="4056201" cy="122332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0" name="正方形/長方形 49"/>
          <p:cNvSpPr/>
          <p:nvPr userDrawn="1"/>
        </p:nvSpPr>
        <p:spPr>
          <a:xfrm>
            <a:off x="1228249" y="815741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テキスト プレースホルダー 6"/>
          <p:cNvSpPr>
            <a:spLocks noGrp="1"/>
          </p:cNvSpPr>
          <p:nvPr>
            <p:ph type="body" sz="quarter" idx="25" hasCustomPrompt="1"/>
          </p:nvPr>
        </p:nvSpPr>
        <p:spPr>
          <a:xfrm>
            <a:off x="3269317" y="4166956"/>
            <a:ext cx="4038886" cy="720080"/>
          </a:xfrm>
        </p:spPr>
        <p:txBody>
          <a:bodyPr anchor="b">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55" name="テキスト プレースホルダー 6"/>
          <p:cNvSpPr>
            <a:spLocks noGrp="1"/>
          </p:cNvSpPr>
          <p:nvPr>
            <p:ph type="body" sz="quarter" idx="26" hasCustomPrompt="1"/>
          </p:nvPr>
        </p:nvSpPr>
        <p:spPr>
          <a:xfrm>
            <a:off x="3260660" y="2857771"/>
            <a:ext cx="4056201" cy="122332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6" name="正方形/長方形 55"/>
          <p:cNvSpPr/>
          <p:nvPr userDrawn="1"/>
        </p:nvSpPr>
        <p:spPr>
          <a:xfrm>
            <a:off x="3668580" y="4136513"/>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プレースホルダー 6"/>
          <p:cNvSpPr>
            <a:spLocks noGrp="1"/>
          </p:cNvSpPr>
          <p:nvPr>
            <p:ph type="body" sz="quarter" idx="27" hasCustomPrompt="1"/>
          </p:nvPr>
        </p:nvSpPr>
        <p:spPr>
          <a:xfrm>
            <a:off x="5780871" y="6987783"/>
            <a:ext cx="4038886" cy="720080"/>
          </a:xfrm>
        </p:spPr>
        <p:txBody>
          <a:bodyPr anchor="b">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61" name="テキスト プレースホルダー 6"/>
          <p:cNvSpPr>
            <a:spLocks noGrp="1"/>
          </p:cNvSpPr>
          <p:nvPr>
            <p:ph type="body" sz="quarter" idx="28" hasCustomPrompt="1"/>
          </p:nvPr>
        </p:nvSpPr>
        <p:spPr>
          <a:xfrm>
            <a:off x="5772214" y="7743427"/>
            <a:ext cx="4056201" cy="122332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2" name="正方形/長方形 61"/>
          <p:cNvSpPr/>
          <p:nvPr userDrawn="1"/>
        </p:nvSpPr>
        <p:spPr>
          <a:xfrm>
            <a:off x="6180134" y="7646019"/>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テキスト プレースホルダー 6"/>
          <p:cNvSpPr>
            <a:spLocks noGrp="1"/>
          </p:cNvSpPr>
          <p:nvPr>
            <p:ph type="body" sz="quarter" idx="29" hasCustomPrompt="1"/>
          </p:nvPr>
        </p:nvSpPr>
        <p:spPr>
          <a:xfrm>
            <a:off x="8213061" y="3710116"/>
            <a:ext cx="4038886" cy="720080"/>
          </a:xfrm>
        </p:spPr>
        <p:txBody>
          <a:bodyPr anchor="b">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64" name="テキスト プレースホルダー 6"/>
          <p:cNvSpPr>
            <a:spLocks noGrp="1"/>
          </p:cNvSpPr>
          <p:nvPr>
            <p:ph type="body" sz="quarter" idx="30" hasCustomPrompt="1"/>
          </p:nvPr>
        </p:nvSpPr>
        <p:spPr>
          <a:xfrm>
            <a:off x="8204404" y="2400931"/>
            <a:ext cx="4056201" cy="122332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5" name="正方形/長方形 64"/>
          <p:cNvSpPr/>
          <p:nvPr userDrawn="1"/>
        </p:nvSpPr>
        <p:spPr>
          <a:xfrm>
            <a:off x="8612324" y="3679673"/>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テキスト プレースホルダー 6"/>
          <p:cNvSpPr>
            <a:spLocks noGrp="1"/>
          </p:cNvSpPr>
          <p:nvPr>
            <p:ph type="body" sz="quarter" idx="31" hasCustomPrompt="1"/>
          </p:nvPr>
        </p:nvSpPr>
        <p:spPr>
          <a:xfrm>
            <a:off x="10698970" y="6448511"/>
            <a:ext cx="4038886" cy="720080"/>
          </a:xfrm>
        </p:spPr>
        <p:txBody>
          <a:bodyPr anchor="b">
            <a:noAutofit/>
          </a:bodyPr>
          <a:lstStyle>
            <a:lvl1pPr algn="ct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7" name="テキスト プレースホルダー 6"/>
          <p:cNvSpPr>
            <a:spLocks noGrp="1"/>
          </p:cNvSpPr>
          <p:nvPr>
            <p:ph type="body" sz="quarter" idx="32" hasCustomPrompt="1"/>
          </p:nvPr>
        </p:nvSpPr>
        <p:spPr>
          <a:xfrm>
            <a:off x="10690313" y="7204155"/>
            <a:ext cx="4056201" cy="122332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8" name="正方形/長方形 67"/>
          <p:cNvSpPr/>
          <p:nvPr userDrawn="1"/>
        </p:nvSpPr>
        <p:spPr>
          <a:xfrm>
            <a:off x="11098233" y="7106747"/>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プレースホルダー 6"/>
          <p:cNvSpPr>
            <a:spLocks noGrp="1"/>
          </p:cNvSpPr>
          <p:nvPr>
            <p:ph type="body" sz="quarter" idx="33" hasCustomPrompt="1"/>
          </p:nvPr>
        </p:nvSpPr>
        <p:spPr>
          <a:xfrm>
            <a:off x="13145015" y="3169429"/>
            <a:ext cx="4038886" cy="720080"/>
          </a:xfrm>
        </p:spPr>
        <p:txBody>
          <a:bodyPr anchor="b">
            <a:noAutofit/>
          </a:bodyPr>
          <a:lstStyle>
            <a:lvl1pPr algn="ctr">
              <a:defRPr sz="28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70" name="テキスト プレースホルダー 6"/>
          <p:cNvSpPr>
            <a:spLocks noGrp="1"/>
          </p:cNvSpPr>
          <p:nvPr>
            <p:ph type="body" sz="quarter" idx="34" hasCustomPrompt="1"/>
          </p:nvPr>
        </p:nvSpPr>
        <p:spPr>
          <a:xfrm>
            <a:off x="13136358" y="1860244"/>
            <a:ext cx="4056201" cy="122332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71" name="正方形/長方形 70"/>
          <p:cNvSpPr/>
          <p:nvPr userDrawn="1"/>
        </p:nvSpPr>
        <p:spPr>
          <a:xfrm>
            <a:off x="13544278" y="3138986"/>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1702275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oop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9"/>
          <p:cNvSpPr/>
          <p:nvPr userDrawn="1"/>
        </p:nvSpPr>
        <p:spPr>
          <a:xfrm>
            <a:off x="8911773" y="4274459"/>
            <a:ext cx="1748970" cy="174897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直角三角形 10"/>
          <p:cNvSpPr/>
          <p:nvPr userDrawn="1"/>
        </p:nvSpPr>
        <p:spPr>
          <a:xfrm rot="10800000">
            <a:off x="8911771" y="4274458"/>
            <a:ext cx="1748970" cy="174897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直角三角形 11"/>
          <p:cNvSpPr/>
          <p:nvPr userDrawn="1"/>
        </p:nvSpPr>
        <p:spPr>
          <a:xfrm>
            <a:off x="8911773" y="2525488"/>
            <a:ext cx="1748970" cy="1748970"/>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lumMod val="75000"/>
                </a:schemeClr>
              </a:solidFill>
            </a:endParaRPr>
          </a:p>
        </p:txBody>
      </p:sp>
      <p:sp>
        <p:nvSpPr>
          <p:cNvPr id="13" name="直角三角形 12"/>
          <p:cNvSpPr/>
          <p:nvPr userDrawn="1"/>
        </p:nvSpPr>
        <p:spPr>
          <a:xfrm rot="5400000">
            <a:off x="8911773" y="6023429"/>
            <a:ext cx="1748970" cy="1748970"/>
          </a:xfrm>
          <a:prstGeom prst="r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直角三角形 13"/>
          <p:cNvSpPr/>
          <p:nvPr userDrawn="1"/>
        </p:nvSpPr>
        <p:spPr>
          <a:xfrm rot="16200000">
            <a:off x="8911774" y="6023428"/>
            <a:ext cx="1748970" cy="1748970"/>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直角三角形 14"/>
          <p:cNvSpPr/>
          <p:nvPr userDrawn="1"/>
        </p:nvSpPr>
        <p:spPr>
          <a:xfrm rot="5400000">
            <a:off x="10660744" y="6023429"/>
            <a:ext cx="1748970" cy="1748970"/>
          </a:xfrm>
          <a:prstGeom prst="r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直角三角形 15"/>
          <p:cNvSpPr/>
          <p:nvPr userDrawn="1"/>
        </p:nvSpPr>
        <p:spPr>
          <a:xfrm rot="10800000">
            <a:off x="7162800" y="6023430"/>
            <a:ext cx="1748970" cy="1748970"/>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直角三角形 16"/>
          <p:cNvSpPr/>
          <p:nvPr userDrawn="1"/>
        </p:nvSpPr>
        <p:spPr>
          <a:xfrm>
            <a:off x="7162802" y="6023431"/>
            <a:ext cx="1748970" cy="174897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直角三角形 17"/>
          <p:cNvSpPr/>
          <p:nvPr userDrawn="1"/>
        </p:nvSpPr>
        <p:spPr>
          <a:xfrm rot="10800000">
            <a:off x="7162800" y="7772401"/>
            <a:ext cx="1748970" cy="1748970"/>
          </a:xfrm>
          <a:prstGeom prst="r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直角三角形 18"/>
          <p:cNvSpPr/>
          <p:nvPr userDrawn="1"/>
        </p:nvSpPr>
        <p:spPr>
          <a:xfrm rot="16200000">
            <a:off x="7162798" y="4274460"/>
            <a:ext cx="1748970" cy="1748970"/>
          </a:xfrm>
          <a:prstGeom prst="rtTriangl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直角三角形 19"/>
          <p:cNvSpPr/>
          <p:nvPr userDrawn="1"/>
        </p:nvSpPr>
        <p:spPr>
          <a:xfrm rot="5400000">
            <a:off x="7162797" y="4274462"/>
            <a:ext cx="1748970" cy="1748970"/>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直角三角形 20"/>
          <p:cNvSpPr/>
          <p:nvPr userDrawn="1"/>
        </p:nvSpPr>
        <p:spPr>
          <a:xfrm rot="16200000">
            <a:off x="5413827" y="4274460"/>
            <a:ext cx="1748970" cy="1748970"/>
          </a:xfrm>
          <a:prstGeom prst="rtTriangl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山形 21"/>
          <p:cNvSpPr/>
          <p:nvPr userDrawn="1"/>
        </p:nvSpPr>
        <p:spPr>
          <a:xfrm rot="5400000">
            <a:off x="9251837" y="5325560"/>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山形 22"/>
          <p:cNvSpPr/>
          <p:nvPr userDrawn="1"/>
        </p:nvSpPr>
        <p:spPr>
          <a:xfrm rot="10800000">
            <a:off x="9251837" y="6370589"/>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山形 23"/>
          <p:cNvSpPr/>
          <p:nvPr userDrawn="1"/>
        </p:nvSpPr>
        <p:spPr>
          <a:xfrm rot="16200000">
            <a:off x="8140363" y="6370589"/>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山形 24"/>
          <p:cNvSpPr/>
          <p:nvPr userDrawn="1"/>
        </p:nvSpPr>
        <p:spPr>
          <a:xfrm>
            <a:off x="8118169" y="5347754"/>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図プレースホルダー 12"/>
          <p:cNvSpPr>
            <a:spLocks noGrp="1"/>
          </p:cNvSpPr>
          <p:nvPr userDrawn="1">
            <p:ph type="pic" sz="quarter" idx="17" hasCustomPrompt="1"/>
          </p:nvPr>
        </p:nvSpPr>
        <p:spPr>
          <a:xfrm>
            <a:off x="9897908" y="4415458"/>
            <a:ext cx="625191" cy="625191"/>
          </a:xfrm>
        </p:spPr>
        <p:txBody>
          <a:bodyPr>
            <a:normAutofit/>
          </a:bodyPr>
          <a:lstStyle>
            <a:lvl1pPr>
              <a:defRPr sz="1600"/>
            </a:lvl1pPr>
          </a:lstStyle>
          <a:p>
            <a:r>
              <a:rPr kumimoji="1" lang="en-US" altLang="ja-JP" dirty="0"/>
              <a:t>Icon</a:t>
            </a:r>
            <a:endParaRPr kumimoji="1" lang="ja-JP" altLang="en-US" dirty="0"/>
          </a:p>
        </p:txBody>
      </p:sp>
      <p:sp>
        <p:nvSpPr>
          <p:cNvPr id="27" name="図プレースホルダー 12"/>
          <p:cNvSpPr>
            <a:spLocks noGrp="1"/>
          </p:cNvSpPr>
          <p:nvPr userDrawn="1">
            <p:ph type="pic" sz="quarter" idx="18" hasCustomPrompt="1"/>
          </p:nvPr>
        </p:nvSpPr>
        <p:spPr>
          <a:xfrm>
            <a:off x="9897908" y="7013519"/>
            <a:ext cx="625191" cy="625191"/>
          </a:xfrm>
        </p:spPr>
        <p:txBody>
          <a:bodyPr>
            <a:normAutofit/>
          </a:bodyPr>
          <a:lstStyle>
            <a:lvl1pPr>
              <a:defRPr sz="1600"/>
            </a:lvl1pPr>
          </a:lstStyle>
          <a:p>
            <a:r>
              <a:rPr kumimoji="1" lang="en-US" altLang="ja-JP" dirty="0"/>
              <a:t>Icon</a:t>
            </a:r>
            <a:endParaRPr kumimoji="1" lang="ja-JP" altLang="en-US" dirty="0"/>
          </a:p>
        </p:txBody>
      </p:sp>
      <p:sp>
        <p:nvSpPr>
          <p:cNvPr id="28" name="図プレースホルダー 12"/>
          <p:cNvSpPr>
            <a:spLocks noGrp="1"/>
          </p:cNvSpPr>
          <p:nvPr userDrawn="1">
            <p:ph type="pic" sz="quarter" idx="19" hasCustomPrompt="1"/>
          </p:nvPr>
        </p:nvSpPr>
        <p:spPr>
          <a:xfrm>
            <a:off x="7285334" y="7013519"/>
            <a:ext cx="625191" cy="625191"/>
          </a:xfrm>
        </p:spPr>
        <p:txBody>
          <a:bodyPr>
            <a:normAutofit/>
          </a:bodyPr>
          <a:lstStyle>
            <a:lvl1pPr>
              <a:defRPr sz="1600"/>
            </a:lvl1pPr>
          </a:lstStyle>
          <a:p>
            <a:r>
              <a:rPr kumimoji="1" lang="en-US" altLang="ja-JP" dirty="0"/>
              <a:t>Icon</a:t>
            </a:r>
            <a:endParaRPr kumimoji="1" lang="ja-JP" altLang="en-US" dirty="0"/>
          </a:p>
        </p:txBody>
      </p:sp>
      <p:sp>
        <p:nvSpPr>
          <p:cNvPr id="29" name="図プレースホルダー 12"/>
          <p:cNvSpPr>
            <a:spLocks noGrp="1"/>
          </p:cNvSpPr>
          <p:nvPr userDrawn="1">
            <p:ph type="pic" sz="quarter" idx="20" hasCustomPrompt="1"/>
          </p:nvPr>
        </p:nvSpPr>
        <p:spPr>
          <a:xfrm>
            <a:off x="7285334" y="4415458"/>
            <a:ext cx="625191" cy="625191"/>
          </a:xfrm>
        </p:spPr>
        <p:txBody>
          <a:bodyPr>
            <a:normAutofit/>
          </a:bodyPr>
          <a:lstStyle>
            <a:lvl1pPr>
              <a:defRPr sz="1600"/>
            </a:lvl1pPr>
          </a:lstStyle>
          <a:p>
            <a:r>
              <a:rPr kumimoji="1" lang="en-US" altLang="ja-JP" dirty="0"/>
              <a:t>Icon</a:t>
            </a:r>
            <a:endParaRPr kumimoji="1" lang="ja-JP" altLang="en-US" dirty="0"/>
          </a:p>
        </p:txBody>
      </p:sp>
      <p:sp>
        <p:nvSpPr>
          <p:cNvPr id="30" name="テキスト プレースホルダー 6"/>
          <p:cNvSpPr>
            <a:spLocks noGrp="1"/>
          </p:cNvSpPr>
          <p:nvPr userDrawn="1">
            <p:ph type="body" sz="quarter" idx="21" hasCustomPrompt="1"/>
          </p:nvPr>
        </p:nvSpPr>
        <p:spPr>
          <a:xfrm>
            <a:off x="10711541" y="4310738"/>
            <a:ext cx="5828323"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userDrawn="1">
            <p:ph type="body" sz="quarter" idx="23" hasCustomPrompt="1"/>
          </p:nvPr>
        </p:nvSpPr>
        <p:spPr>
          <a:xfrm>
            <a:off x="10711541" y="4898573"/>
            <a:ext cx="6561895" cy="950680"/>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userDrawn="1">
            <p:ph type="body" sz="quarter" idx="24" hasCustomPrompt="1"/>
          </p:nvPr>
        </p:nvSpPr>
        <p:spPr>
          <a:xfrm>
            <a:off x="8982905" y="7837714"/>
            <a:ext cx="5828323"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userDrawn="1">
            <p:ph type="body" sz="quarter" idx="25" hasCustomPrompt="1"/>
          </p:nvPr>
        </p:nvSpPr>
        <p:spPr>
          <a:xfrm>
            <a:off x="8982905" y="8425549"/>
            <a:ext cx="6561895" cy="950680"/>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userDrawn="1">
            <p:ph type="body" sz="quarter" idx="26" hasCustomPrompt="1"/>
          </p:nvPr>
        </p:nvSpPr>
        <p:spPr>
          <a:xfrm>
            <a:off x="1283667" y="6163369"/>
            <a:ext cx="5828323" cy="720080"/>
          </a:xfrm>
        </p:spPr>
        <p:txBody>
          <a:bodyPr anchor="t">
            <a:noAutofit/>
          </a:bodyPr>
          <a:lstStyle>
            <a:lvl1pPr algn="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userDrawn="1">
            <p:ph type="body" sz="quarter" idx="27" hasCustomPrompt="1"/>
          </p:nvPr>
        </p:nvSpPr>
        <p:spPr>
          <a:xfrm>
            <a:off x="769257" y="6751204"/>
            <a:ext cx="6333787" cy="950680"/>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userDrawn="1">
            <p:ph type="body" sz="quarter" idx="28" hasCustomPrompt="1"/>
          </p:nvPr>
        </p:nvSpPr>
        <p:spPr>
          <a:xfrm>
            <a:off x="3010870" y="2599783"/>
            <a:ext cx="5828323" cy="720080"/>
          </a:xfrm>
        </p:spPr>
        <p:txBody>
          <a:bodyPr anchor="t">
            <a:noAutofit/>
          </a:bodyPr>
          <a:lstStyle>
            <a:lvl1pPr algn="r">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userDrawn="1">
            <p:ph type="body" sz="quarter" idx="29" hasCustomPrompt="1"/>
          </p:nvPr>
        </p:nvSpPr>
        <p:spPr>
          <a:xfrm>
            <a:off x="2496460" y="3187618"/>
            <a:ext cx="6333787" cy="950680"/>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4761051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 Points 2">
    <p:spTree>
      <p:nvGrpSpPr>
        <p:cNvPr id="1" name=""/>
        <p:cNvGrpSpPr/>
        <p:nvPr/>
      </p:nvGrpSpPr>
      <p:grpSpPr>
        <a:xfrm>
          <a:off x="0" y="0"/>
          <a:ext cx="0" cy="0"/>
          <a:chOff x="0" y="0"/>
          <a:chExt cx="0" cy="0"/>
        </a:xfrm>
      </p:grpSpPr>
      <p:grpSp>
        <p:nvGrpSpPr>
          <p:cNvPr id="5" name="グループ化 4"/>
          <p:cNvGrpSpPr/>
          <p:nvPr userDrawn="1"/>
        </p:nvGrpSpPr>
        <p:grpSpPr>
          <a:xfrm>
            <a:off x="725872" y="2982872"/>
            <a:ext cx="17560541" cy="2475756"/>
            <a:chOff x="725872" y="2982872"/>
            <a:chExt cx="17560541" cy="2475756"/>
          </a:xfrm>
        </p:grpSpPr>
        <p:sp>
          <p:nvSpPr>
            <p:cNvPr id="25" name="正方形/長方形 24"/>
            <p:cNvSpPr/>
            <p:nvPr userDrawn="1"/>
          </p:nvSpPr>
          <p:spPr>
            <a:xfrm>
              <a:off x="10548745" y="2982873"/>
              <a:ext cx="7737668" cy="1332289"/>
            </a:xfrm>
            <a:prstGeom prst="rect">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6" name="正方形/長方形 4"/>
            <p:cNvSpPr/>
            <p:nvPr userDrawn="1"/>
          </p:nvSpPr>
          <p:spPr>
            <a:xfrm>
              <a:off x="8217884" y="2982872"/>
              <a:ext cx="2330858" cy="2475754"/>
            </a:xfrm>
            <a:custGeom>
              <a:avLst/>
              <a:gdLst/>
              <a:ahLst/>
              <a:cxnLst/>
              <a:rect l="l" t="t" r="r" b="b"/>
              <a:pathLst>
                <a:path w="2330858" h="2475754">
                  <a:moveTo>
                    <a:pt x="0" y="0"/>
                  </a:moveTo>
                  <a:lnTo>
                    <a:pt x="2330857" y="0"/>
                  </a:lnTo>
                  <a:lnTo>
                    <a:pt x="2330857" y="1332289"/>
                  </a:lnTo>
                  <a:lnTo>
                    <a:pt x="2330858" y="1332289"/>
                  </a:lnTo>
                  <a:lnTo>
                    <a:pt x="2330858" y="1332290"/>
                  </a:lnTo>
                  <a:lnTo>
                    <a:pt x="2" y="2475754"/>
                  </a:lnTo>
                  <a:lnTo>
                    <a:pt x="1" y="2475754"/>
                  </a:lnTo>
                  <a:lnTo>
                    <a:pt x="1" y="2286931"/>
                  </a:lnTo>
                  <a:lnTo>
                    <a:pt x="0" y="2286931"/>
                  </a:lnTo>
                  <a:lnTo>
                    <a:pt x="0" y="2286929"/>
                  </a:lnTo>
                  <a:lnTo>
                    <a:pt x="2330855" y="1"/>
                  </a:lnTo>
                  <a:lnTo>
                    <a:pt x="0" y="1"/>
                  </a:lnTo>
                  <a:close/>
                </a:path>
              </a:pathLst>
            </a:cu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7" name="正方形/長方形 24"/>
            <p:cNvSpPr/>
            <p:nvPr userDrawn="1"/>
          </p:nvSpPr>
          <p:spPr>
            <a:xfrm>
              <a:off x="725872" y="5269804"/>
              <a:ext cx="7492017" cy="188824"/>
            </a:xfrm>
            <a:custGeom>
              <a:avLst/>
              <a:gdLst/>
              <a:ahLst/>
              <a:cxnLst/>
              <a:rect l="l" t="t" r="r" b="b"/>
              <a:pathLst>
                <a:path w="7492017" h="188824">
                  <a:moveTo>
                    <a:pt x="188824" y="0"/>
                  </a:moveTo>
                  <a:lnTo>
                    <a:pt x="7492017" y="0"/>
                  </a:lnTo>
                  <a:lnTo>
                    <a:pt x="7492017" y="188824"/>
                  </a:lnTo>
                  <a:lnTo>
                    <a:pt x="0" y="188824"/>
                  </a:lnTo>
                  <a:close/>
                </a:path>
              </a:pathLst>
            </a:cu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6" name="グループ化 5"/>
          <p:cNvGrpSpPr/>
          <p:nvPr userDrawn="1"/>
        </p:nvGrpSpPr>
        <p:grpSpPr>
          <a:xfrm>
            <a:off x="487876" y="4364335"/>
            <a:ext cx="17798537" cy="1332290"/>
            <a:chOff x="487876" y="4364335"/>
            <a:chExt cx="17798537" cy="1332290"/>
          </a:xfrm>
        </p:grpSpPr>
        <p:sp>
          <p:nvSpPr>
            <p:cNvPr id="24" name="正方形/長方形 23"/>
            <p:cNvSpPr/>
            <p:nvPr userDrawn="1"/>
          </p:nvSpPr>
          <p:spPr>
            <a:xfrm>
              <a:off x="10548745" y="4364335"/>
              <a:ext cx="7737668" cy="1332289"/>
            </a:xfrm>
            <a:prstGeom prst="rect">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8" name="正方形/長方形 25"/>
            <p:cNvSpPr/>
            <p:nvPr userDrawn="1"/>
          </p:nvSpPr>
          <p:spPr>
            <a:xfrm>
              <a:off x="487876" y="5507800"/>
              <a:ext cx="7730013" cy="188824"/>
            </a:xfrm>
            <a:custGeom>
              <a:avLst/>
              <a:gdLst/>
              <a:ahLst/>
              <a:cxnLst/>
              <a:rect l="l" t="t" r="r" b="b"/>
              <a:pathLst>
                <a:path w="7730013" h="188824">
                  <a:moveTo>
                    <a:pt x="188824" y="0"/>
                  </a:moveTo>
                  <a:lnTo>
                    <a:pt x="7730013" y="0"/>
                  </a:lnTo>
                  <a:lnTo>
                    <a:pt x="7730013" y="188824"/>
                  </a:lnTo>
                  <a:lnTo>
                    <a:pt x="0" y="188824"/>
                  </a:lnTo>
                  <a:close/>
                </a:path>
              </a:pathLst>
            </a:cu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直角三角形 31"/>
            <p:cNvSpPr/>
            <p:nvPr userDrawn="1"/>
          </p:nvSpPr>
          <p:spPr>
            <a:xfrm rot="16200000">
              <a:off x="8717170" y="3865052"/>
              <a:ext cx="1332288" cy="2330857"/>
            </a:xfrm>
            <a:custGeom>
              <a:avLst/>
              <a:gdLst/>
              <a:ahLst/>
              <a:cxnLst/>
              <a:rect l="l" t="t" r="r" b="b"/>
              <a:pathLst>
                <a:path w="1332288" h="2330857">
                  <a:moveTo>
                    <a:pt x="1332288" y="2330856"/>
                  </a:moveTo>
                  <a:lnTo>
                    <a:pt x="188824" y="2330856"/>
                  </a:lnTo>
                  <a:lnTo>
                    <a:pt x="188824" y="2330857"/>
                  </a:lnTo>
                  <a:lnTo>
                    <a:pt x="0" y="2330857"/>
                  </a:lnTo>
                  <a:lnTo>
                    <a:pt x="0" y="3"/>
                  </a:lnTo>
                  <a:lnTo>
                    <a:pt x="188824" y="3"/>
                  </a:lnTo>
                  <a:lnTo>
                    <a:pt x="188824" y="0"/>
                  </a:lnTo>
                  <a:close/>
                </a:path>
              </a:pathLst>
            </a:cu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7" name="グループ化 36"/>
          <p:cNvGrpSpPr/>
          <p:nvPr userDrawn="1"/>
        </p:nvGrpSpPr>
        <p:grpSpPr>
          <a:xfrm>
            <a:off x="725872" y="5984782"/>
            <a:ext cx="17560541" cy="2475756"/>
            <a:chOff x="725872" y="5984782"/>
            <a:chExt cx="17560541" cy="2475756"/>
          </a:xfrm>
        </p:grpSpPr>
        <p:sp>
          <p:nvSpPr>
            <p:cNvPr id="31" name="正方形/長方形 30"/>
            <p:cNvSpPr/>
            <p:nvPr userDrawn="1"/>
          </p:nvSpPr>
          <p:spPr>
            <a:xfrm flipV="1">
              <a:off x="10548745" y="7128248"/>
              <a:ext cx="7737668" cy="1332289"/>
            </a:xfrm>
            <a:prstGeom prst="rect">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2" name="正方形/長方形 4"/>
            <p:cNvSpPr/>
            <p:nvPr userDrawn="1"/>
          </p:nvSpPr>
          <p:spPr>
            <a:xfrm flipV="1">
              <a:off x="8217884" y="5984784"/>
              <a:ext cx="2330858" cy="2475754"/>
            </a:xfrm>
            <a:custGeom>
              <a:avLst/>
              <a:gdLst/>
              <a:ahLst/>
              <a:cxnLst/>
              <a:rect l="l" t="t" r="r" b="b"/>
              <a:pathLst>
                <a:path w="2330858" h="2475754">
                  <a:moveTo>
                    <a:pt x="0" y="0"/>
                  </a:moveTo>
                  <a:lnTo>
                    <a:pt x="2330857" y="0"/>
                  </a:lnTo>
                  <a:lnTo>
                    <a:pt x="2330857" y="1332289"/>
                  </a:lnTo>
                  <a:lnTo>
                    <a:pt x="2330858" y="1332289"/>
                  </a:lnTo>
                  <a:lnTo>
                    <a:pt x="2330858" y="1332290"/>
                  </a:lnTo>
                  <a:lnTo>
                    <a:pt x="2" y="2475754"/>
                  </a:lnTo>
                  <a:lnTo>
                    <a:pt x="1" y="2475754"/>
                  </a:lnTo>
                  <a:lnTo>
                    <a:pt x="1" y="2286931"/>
                  </a:lnTo>
                  <a:lnTo>
                    <a:pt x="0" y="2286931"/>
                  </a:lnTo>
                  <a:lnTo>
                    <a:pt x="0" y="2286929"/>
                  </a:lnTo>
                  <a:lnTo>
                    <a:pt x="2330855" y="1"/>
                  </a:lnTo>
                  <a:lnTo>
                    <a:pt x="0" y="1"/>
                  </a:lnTo>
                  <a:close/>
                </a:path>
              </a:pathLst>
            </a:custGeom>
            <a:solidFill>
              <a:schemeClr val="accent5">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3" name="正方形/長方形 24"/>
            <p:cNvSpPr/>
            <p:nvPr userDrawn="1"/>
          </p:nvSpPr>
          <p:spPr>
            <a:xfrm flipV="1">
              <a:off x="725872" y="5984782"/>
              <a:ext cx="7492017" cy="188824"/>
            </a:xfrm>
            <a:custGeom>
              <a:avLst/>
              <a:gdLst/>
              <a:ahLst/>
              <a:cxnLst/>
              <a:rect l="l" t="t" r="r" b="b"/>
              <a:pathLst>
                <a:path w="7492017" h="188824">
                  <a:moveTo>
                    <a:pt x="188824" y="0"/>
                  </a:moveTo>
                  <a:lnTo>
                    <a:pt x="7492017" y="0"/>
                  </a:lnTo>
                  <a:lnTo>
                    <a:pt x="7492017" y="188824"/>
                  </a:lnTo>
                  <a:lnTo>
                    <a:pt x="0" y="188824"/>
                  </a:lnTo>
                  <a:close/>
                </a:path>
              </a:pathLst>
            </a:cu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6" name="グループ化 35"/>
          <p:cNvGrpSpPr/>
          <p:nvPr userDrawn="1"/>
        </p:nvGrpSpPr>
        <p:grpSpPr>
          <a:xfrm>
            <a:off x="487876" y="5746786"/>
            <a:ext cx="17798537" cy="1332289"/>
            <a:chOff x="487876" y="5746786"/>
            <a:chExt cx="17798537" cy="1332289"/>
          </a:xfrm>
        </p:grpSpPr>
        <p:sp>
          <p:nvSpPr>
            <p:cNvPr id="30" name="正方形/長方形 29"/>
            <p:cNvSpPr/>
            <p:nvPr userDrawn="1"/>
          </p:nvSpPr>
          <p:spPr>
            <a:xfrm flipV="1">
              <a:off x="10548745" y="5746786"/>
              <a:ext cx="7737668" cy="1332289"/>
            </a:xfrm>
            <a:prstGeom prst="rect">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4" name="正方形/長方形 25"/>
            <p:cNvSpPr/>
            <p:nvPr userDrawn="1"/>
          </p:nvSpPr>
          <p:spPr>
            <a:xfrm flipV="1">
              <a:off x="487876" y="5746786"/>
              <a:ext cx="7730013" cy="188824"/>
            </a:xfrm>
            <a:custGeom>
              <a:avLst/>
              <a:gdLst/>
              <a:ahLst/>
              <a:cxnLst/>
              <a:rect l="l" t="t" r="r" b="b"/>
              <a:pathLst>
                <a:path w="7730013" h="188824">
                  <a:moveTo>
                    <a:pt x="188824" y="0"/>
                  </a:moveTo>
                  <a:lnTo>
                    <a:pt x="7730013" y="0"/>
                  </a:lnTo>
                  <a:lnTo>
                    <a:pt x="7730013" y="188824"/>
                  </a:lnTo>
                  <a:lnTo>
                    <a:pt x="0" y="188824"/>
                  </a:lnTo>
                  <a:close/>
                </a:path>
              </a:pathLst>
            </a:cu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直角三角形 31"/>
            <p:cNvSpPr/>
            <p:nvPr userDrawn="1"/>
          </p:nvSpPr>
          <p:spPr>
            <a:xfrm rot="5400000" flipV="1">
              <a:off x="8717170" y="5247501"/>
              <a:ext cx="1332288" cy="2330857"/>
            </a:xfrm>
            <a:custGeom>
              <a:avLst/>
              <a:gdLst/>
              <a:ahLst/>
              <a:cxnLst/>
              <a:rect l="l" t="t" r="r" b="b"/>
              <a:pathLst>
                <a:path w="1332288" h="2330857">
                  <a:moveTo>
                    <a:pt x="1332288" y="2330856"/>
                  </a:moveTo>
                  <a:lnTo>
                    <a:pt x="188824" y="2330856"/>
                  </a:lnTo>
                  <a:lnTo>
                    <a:pt x="188824" y="2330857"/>
                  </a:lnTo>
                  <a:lnTo>
                    <a:pt x="0" y="2330857"/>
                  </a:lnTo>
                  <a:lnTo>
                    <a:pt x="0" y="3"/>
                  </a:lnTo>
                  <a:lnTo>
                    <a:pt x="188824" y="3"/>
                  </a:lnTo>
                  <a:lnTo>
                    <a:pt x="188824" y="0"/>
                  </a:lnTo>
                  <a:close/>
                </a:path>
              </a:pathLst>
            </a:cu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図プレースホルダー 7"/>
          <p:cNvSpPr>
            <a:spLocks noGrp="1"/>
          </p:cNvSpPr>
          <p:nvPr userDrawn="1">
            <p:ph type="pic" sz="quarter" idx="16" hasCustomPrompt="1"/>
          </p:nvPr>
        </p:nvSpPr>
        <p:spPr>
          <a:xfrm>
            <a:off x="10798684" y="3330403"/>
            <a:ext cx="629562" cy="629562"/>
          </a:xfrm>
        </p:spPr>
        <p:txBody>
          <a:bodyPr>
            <a:normAutofit/>
          </a:bodyPr>
          <a:lstStyle>
            <a:lvl1pPr>
              <a:defRPr sz="1100"/>
            </a:lvl1pPr>
          </a:lstStyle>
          <a:p>
            <a:r>
              <a:rPr kumimoji="1" lang="en-US" altLang="ja-JP" dirty="0"/>
              <a:t>ICON</a:t>
            </a:r>
            <a:endParaRPr kumimoji="1" lang="ja-JP" altLang="en-US" dirty="0"/>
          </a:p>
        </p:txBody>
      </p:sp>
      <p:sp>
        <p:nvSpPr>
          <p:cNvPr id="14" name="図プレースホルダー 7"/>
          <p:cNvSpPr>
            <a:spLocks noGrp="1"/>
          </p:cNvSpPr>
          <p:nvPr userDrawn="1">
            <p:ph type="pic" sz="quarter" idx="17" hasCustomPrompt="1"/>
          </p:nvPr>
        </p:nvSpPr>
        <p:spPr>
          <a:xfrm>
            <a:off x="10798684" y="4707315"/>
            <a:ext cx="629562" cy="629562"/>
          </a:xfrm>
        </p:spPr>
        <p:txBody>
          <a:bodyPr>
            <a:normAutofit/>
          </a:bodyPr>
          <a:lstStyle>
            <a:lvl1pPr>
              <a:defRPr sz="1100"/>
            </a:lvl1pPr>
          </a:lstStyle>
          <a:p>
            <a:r>
              <a:rPr kumimoji="1" lang="en-US" altLang="ja-JP" dirty="0"/>
              <a:t>ICON</a:t>
            </a:r>
            <a:endParaRPr kumimoji="1" lang="ja-JP" altLang="en-US" dirty="0"/>
          </a:p>
        </p:txBody>
      </p:sp>
      <p:sp>
        <p:nvSpPr>
          <p:cNvPr id="15" name="図プレースホルダー 7"/>
          <p:cNvSpPr>
            <a:spLocks noGrp="1"/>
          </p:cNvSpPr>
          <p:nvPr userDrawn="1">
            <p:ph type="pic" sz="quarter" idx="18" hasCustomPrompt="1"/>
          </p:nvPr>
        </p:nvSpPr>
        <p:spPr>
          <a:xfrm>
            <a:off x="10798684" y="6071701"/>
            <a:ext cx="629562" cy="629562"/>
          </a:xfrm>
        </p:spPr>
        <p:txBody>
          <a:bodyPr>
            <a:normAutofit/>
          </a:bodyPr>
          <a:lstStyle>
            <a:lvl1pPr>
              <a:defRPr sz="1100"/>
            </a:lvl1pPr>
          </a:lstStyle>
          <a:p>
            <a:r>
              <a:rPr kumimoji="1" lang="en-US" altLang="ja-JP" dirty="0"/>
              <a:t>ICON</a:t>
            </a:r>
            <a:endParaRPr kumimoji="1" lang="ja-JP" altLang="en-US" dirty="0"/>
          </a:p>
        </p:txBody>
      </p:sp>
      <p:sp>
        <p:nvSpPr>
          <p:cNvPr id="16" name="図プレースホルダー 7"/>
          <p:cNvSpPr>
            <a:spLocks noGrp="1"/>
          </p:cNvSpPr>
          <p:nvPr userDrawn="1">
            <p:ph type="pic" sz="quarter" idx="19" hasCustomPrompt="1"/>
          </p:nvPr>
        </p:nvSpPr>
        <p:spPr>
          <a:xfrm>
            <a:off x="10798684" y="7436088"/>
            <a:ext cx="629562" cy="629562"/>
          </a:xfrm>
        </p:spPr>
        <p:txBody>
          <a:bodyPr>
            <a:normAutofit/>
          </a:bodyPr>
          <a:lstStyle>
            <a:lvl1pPr>
              <a:defRPr sz="1100"/>
            </a:lvl1pPr>
          </a:lstStyle>
          <a:p>
            <a:r>
              <a:rPr kumimoji="1" lang="en-US" altLang="ja-JP" dirty="0"/>
              <a:t>ICON</a:t>
            </a:r>
            <a:endParaRPr kumimoji="1" lang="ja-JP" altLang="en-US" dirty="0"/>
          </a:p>
        </p:txBody>
      </p:sp>
      <p:sp>
        <p:nvSpPr>
          <p:cNvPr id="17" name="テキスト プレースホルダー 11"/>
          <p:cNvSpPr>
            <a:spLocks noGrp="1"/>
          </p:cNvSpPr>
          <p:nvPr userDrawn="1">
            <p:ph type="body" sz="quarter" idx="31" hasCustomPrompt="1"/>
          </p:nvPr>
        </p:nvSpPr>
        <p:spPr>
          <a:xfrm>
            <a:off x="11572026" y="3048998"/>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18" name="テキスト プレースホルダー 11"/>
          <p:cNvSpPr>
            <a:spLocks noGrp="1"/>
          </p:cNvSpPr>
          <p:nvPr userDrawn="1">
            <p:ph type="body" sz="quarter" idx="32" hasCustomPrompt="1"/>
          </p:nvPr>
        </p:nvSpPr>
        <p:spPr>
          <a:xfrm>
            <a:off x="11572026" y="4443163"/>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19" name="テキスト プレースホルダー 11"/>
          <p:cNvSpPr>
            <a:spLocks noGrp="1"/>
          </p:cNvSpPr>
          <p:nvPr userDrawn="1">
            <p:ph type="body" sz="quarter" idx="33" hasCustomPrompt="1"/>
          </p:nvPr>
        </p:nvSpPr>
        <p:spPr>
          <a:xfrm>
            <a:off x="11572026" y="5818609"/>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0" name="テキスト プレースホルダー 11"/>
          <p:cNvSpPr>
            <a:spLocks noGrp="1"/>
          </p:cNvSpPr>
          <p:nvPr userDrawn="1">
            <p:ph type="body" sz="quarter" idx="34" hasCustomPrompt="1"/>
          </p:nvPr>
        </p:nvSpPr>
        <p:spPr>
          <a:xfrm>
            <a:off x="11572026" y="7194559"/>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1" name="テキスト プレースホルダー 11"/>
          <p:cNvSpPr>
            <a:spLocks noGrp="1"/>
          </p:cNvSpPr>
          <p:nvPr userDrawn="1">
            <p:ph type="body" sz="quarter" idx="14" hasCustomPrompt="1"/>
          </p:nvPr>
        </p:nvSpPr>
        <p:spPr>
          <a:xfrm>
            <a:off x="1042306" y="3021842"/>
            <a:ext cx="6840760" cy="2213144"/>
          </a:xfrm>
        </p:spPr>
        <p:txBody>
          <a:bodyPr anchor="b">
            <a:noAutofit/>
          </a:bodyPr>
          <a:lstStyle>
            <a:lvl1pPr algn="l">
              <a:lnSpc>
                <a:spcPct val="100000"/>
              </a:lnSpc>
              <a:spcBef>
                <a:spcPts val="0"/>
              </a:spcBef>
              <a:defRPr sz="4400" spc="0" baseline="0">
                <a:solidFill>
                  <a:schemeClr val="tx2"/>
                </a:solidFill>
                <a:latin typeface="Route 159 Light" pitchFamily="50" charset="0"/>
              </a:defRPr>
            </a:lvl1pPr>
          </a:lstStyle>
          <a:p>
            <a:pPr lvl="0"/>
            <a:r>
              <a:rPr lang="en-US" altLang="ja-JP" dirty="0"/>
              <a:t>Text Here</a:t>
            </a:r>
            <a:endParaRPr lang="en-US" dirty="0"/>
          </a:p>
        </p:txBody>
      </p:sp>
      <p:sp>
        <p:nvSpPr>
          <p:cNvPr id="22" name="テキスト プレースホルダー 11"/>
          <p:cNvSpPr>
            <a:spLocks noGrp="1"/>
          </p:cNvSpPr>
          <p:nvPr userDrawn="1">
            <p:ph type="body" sz="quarter" idx="15" hasCustomPrompt="1"/>
          </p:nvPr>
        </p:nvSpPr>
        <p:spPr>
          <a:xfrm>
            <a:off x="1042306" y="6316961"/>
            <a:ext cx="6840760" cy="2554850"/>
          </a:xfrm>
        </p:spPr>
        <p:txBody>
          <a:bodyPr anchor="t">
            <a:noAutofit/>
          </a:bodyPr>
          <a:lstStyle>
            <a:lvl1pPr algn="l">
              <a:lnSpc>
                <a:spcPct val="120000"/>
              </a:lnSpc>
              <a:defRPr sz="2000">
                <a:solidFill>
                  <a:schemeClr val="tx2"/>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81364736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6 Point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8924620" y="4038600"/>
            <a:ext cx="137886" cy="62484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9223905" y="3285719"/>
            <a:ext cx="137886" cy="7001281"/>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9523189" y="4989169"/>
            <a:ext cx="137889" cy="529783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8625334" y="7342910"/>
            <a:ext cx="137888" cy="294409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a:off x="8326050" y="5686379"/>
            <a:ext cx="136227" cy="4600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9822476" y="6692619"/>
            <a:ext cx="137886" cy="359438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userDrawn="1"/>
        </p:nvSpPr>
        <p:spPr>
          <a:xfrm rot="16200000">
            <a:off x="5841639" y="1306532"/>
            <a:ext cx="136802" cy="750207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1121100" y="4475678"/>
            <a:ext cx="1163782" cy="116378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3694948" y="2772229"/>
            <a:ext cx="1163782" cy="116378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2656659" y="6179128"/>
            <a:ext cx="1163782" cy="116378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5846539" y="5172888"/>
            <a:ext cx="1163782" cy="116378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3434874" y="3525108"/>
            <a:ext cx="1163782" cy="116378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p:cNvSpPr/>
          <p:nvPr userDrawn="1"/>
        </p:nvSpPr>
        <p:spPr>
          <a:xfrm>
            <a:off x="14016765" y="6820669"/>
            <a:ext cx="1163782" cy="116378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rot="16200000">
            <a:off x="6759255" y="3628311"/>
            <a:ext cx="136801" cy="626541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rot="16200000">
            <a:off x="6957844" y="1018572"/>
            <a:ext cx="136800" cy="46710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rot="16200000">
            <a:off x="11175710" y="1787510"/>
            <a:ext cx="136800" cy="46389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rot="16200000">
            <a:off x="12127376" y="1885054"/>
            <a:ext cx="136800" cy="77394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rot="16200000">
            <a:off x="11349918" y="4609576"/>
            <a:ext cx="136800" cy="5585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直角三角形 28"/>
          <p:cNvSpPr>
            <a:spLocks noChangeAspect="1"/>
          </p:cNvSpPr>
          <p:nvPr userDrawn="1"/>
        </p:nvSpPr>
        <p:spPr>
          <a:xfrm rot="5400000" flipH="1" flipV="1">
            <a:off x="9224992" y="3285719"/>
            <a:ext cx="136800" cy="136800"/>
          </a:xfrm>
          <a:prstGeom prst="r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直角三角形 29"/>
          <p:cNvSpPr>
            <a:spLocks noChangeAspect="1"/>
          </p:cNvSpPr>
          <p:nvPr userDrawn="1"/>
        </p:nvSpPr>
        <p:spPr>
          <a:xfrm rot="5400000" flipH="1" flipV="1">
            <a:off x="9524279" y="4989172"/>
            <a:ext cx="136800" cy="136800"/>
          </a:xfrm>
          <a:prstGeom prst="rtTriangl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直角三角形 30"/>
          <p:cNvSpPr>
            <a:spLocks noChangeAspect="1"/>
          </p:cNvSpPr>
          <p:nvPr userDrawn="1"/>
        </p:nvSpPr>
        <p:spPr>
          <a:xfrm rot="5400000" flipH="1" flipV="1">
            <a:off x="9823564" y="6692618"/>
            <a:ext cx="136800" cy="136800"/>
          </a:xfrm>
          <a:prstGeom prst="r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直角三角形 31"/>
          <p:cNvSpPr>
            <a:spLocks noChangeAspect="1"/>
          </p:cNvSpPr>
          <p:nvPr userDrawn="1"/>
        </p:nvSpPr>
        <p:spPr>
          <a:xfrm rot="16200000" flipV="1">
            <a:off x="8325477" y="5686380"/>
            <a:ext cx="136800" cy="13680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直角三角形 32"/>
          <p:cNvSpPr>
            <a:spLocks noChangeAspect="1"/>
          </p:cNvSpPr>
          <p:nvPr userDrawn="1"/>
        </p:nvSpPr>
        <p:spPr>
          <a:xfrm rot="16200000" flipV="1">
            <a:off x="8924620" y="4038599"/>
            <a:ext cx="136800" cy="136800"/>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直角三角形 33"/>
          <p:cNvSpPr>
            <a:spLocks noChangeAspect="1"/>
          </p:cNvSpPr>
          <p:nvPr userDrawn="1"/>
        </p:nvSpPr>
        <p:spPr>
          <a:xfrm rot="16200000" flipV="1">
            <a:off x="8626554" y="7334159"/>
            <a:ext cx="136800" cy="136800"/>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図プレースホルダー 7"/>
          <p:cNvSpPr>
            <a:spLocks noGrp="1"/>
          </p:cNvSpPr>
          <p:nvPr>
            <p:ph type="pic" sz="quarter" idx="16" hasCustomPrompt="1"/>
          </p:nvPr>
        </p:nvSpPr>
        <p:spPr>
          <a:xfrm>
            <a:off x="3999721" y="3077002"/>
            <a:ext cx="554236" cy="554236"/>
          </a:xfrm>
        </p:spPr>
        <p:txBody>
          <a:bodyPr>
            <a:normAutofit/>
          </a:bodyPr>
          <a:lstStyle>
            <a:lvl1pPr>
              <a:defRPr sz="1100"/>
            </a:lvl1pPr>
          </a:lstStyle>
          <a:p>
            <a:r>
              <a:rPr kumimoji="1" lang="en-US" altLang="ja-JP" dirty="0"/>
              <a:t>ICON</a:t>
            </a:r>
            <a:endParaRPr kumimoji="1" lang="ja-JP" altLang="en-US" dirty="0"/>
          </a:p>
        </p:txBody>
      </p:sp>
      <p:sp>
        <p:nvSpPr>
          <p:cNvPr id="37" name="図プレースホルダー 7"/>
          <p:cNvSpPr>
            <a:spLocks noGrp="1"/>
          </p:cNvSpPr>
          <p:nvPr>
            <p:ph type="pic" sz="quarter" idx="17" hasCustomPrompt="1"/>
          </p:nvPr>
        </p:nvSpPr>
        <p:spPr>
          <a:xfrm>
            <a:off x="13739647" y="3829881"/>
            <a:ext cx="554236" cy="554236"/>
          </a:xfrm>
        </p:spPr>
        <p:txBody>
          <a:bodyPr>
            <a:normAutofit/>
          </a:bodyPr>
          <a:lstStyle>
            <a:lvl1pPr>
              <a:defRPr sz="1100"/>
            </a:lvl1pPr>
          </a:lstStyle>
          <a:p>
            <a:r>
              <a:rPr kumimoji="1" lang="en-US" altLang="ja-JP" dirty="0"/>
              <a:t>ICON</a:t>
            </a:r>
            <a:endParaRPr kumimoji="1" lang="ja-JP" altLang="en-US" dirty="0"/>
          </a:p>
        </p:txBody>
      </p:sp>
      <p:sp>
        <p:nvSpPr>
          <p:cNvPr id="38" name="図プレースホルダー 7"/>
          <p:cNvSpPr>
            <a:spLocks noGrp="1"/>
          </p:cNvSpPr>
          <p:nvPr>
            <p:ph type="pic" sz="quarter" idx="18" hasCustomPrompt="1"/>
          </p:nvPr>
        </p:nvSpPr>
        <p:spPr>
          <a:xfrm>
            <a:off x="1425873" y="4780451"/>
            <a:ext cx="554236" cy="554236"/>
          </a:xfrm>
        </p:spPr>
        <p:txBody>
          <a:bodyPr>
            <a:normAutofit/>
          </a:bodyPr>
          <a:lstStyle>
            <a:lvl1pPr>
              <a:defRPr sz="1100"/>
            </a:lvl1pPr>
          </a:lstStyle>
          <a:p>
            <a:r>
              <a:rPr kumimoji="1" lang="en-US" altLang="ja-JP" dirty="0"/>
              <a:t>ICON</a:t>
            </a:r>
            <a:endParaRPr kumimoji="1" lang="ja-JP" altLang="en-US" dirty="0"/>
          </a:p>
        </p:txBody>
      </p:sp>
      <p:sp>
        <p:nvSpPr>
          <p:cNvPr id="39" name="図プレースホルダー 7"/>
          <p:cNvSpPr>
            <a:spLocks noGrp="1"/>
          </p:cNvSpPr>
          <p:nvPr>
            <p:ph type="pic" sz="quarter" idx="19" hasCustomPrompt="1"/>
          </p:nvPr>
        </p:nvSpPr>
        <p:spPr>
          <a:xfrm>
            <a:off x="2961432" y="6483901"/>
            <a:ext cx="554236" cy="554236"/>
          </a:xfrm>
        </p:spPr>
        <p:txBody>
          <a:bodyPr>
            <a:normAutofit/>
          </a:bodyPr>
          <a:lstStyle>
            <a:lvl1pPr>
              <a:defRPr sz="1100"/>
            </a:lvl1pPr>
          </a:lstStyle>
          <a:p>
            <a:r>
              <a:rPr kumimoji="1" lang="en-US" altLang="ja-JP" dirty="0"/>
              <a:t>ICON</a:t>
            </a:r>
            <a:endParaRPr kumimoji="1" lang="ja-JP" altLang="en-US" dirty="0"/>
          </a:p>
        </p:txBody>
      </p:sp>
      <p:sp>
        <p:nvSpPr>
          <p:cNvPr id="40" name="図プレースホルダー 7"/>
          <p:cNvSpPr>
            <a:spLocks noGrp="1"/>
          </p:cNvSpPr>
          <p:nvPr>
            <p:ph type="pic" sz="quarter" idx="20" hasCustomPrompt="1"/>
          </p:nvPr>
        </p:nvSpPr>
        <p:spPr>
          <a:xfrm>
            <a:off x="16151312" y="5477661"/>
            <a:ext cx="554236" cy="554236"/>
          </a:xfrm>
        </p:spPr>
        <p:txBody>
          <a:bodyPr>
            <a:normAutofit/>
          </a:bodyPr>
          <a:lstStyle>
            <a:lvl1pPr>
              <a:defRPr sz="1100"/>
            </a:lvl1pPr>
          </a:lstStyle>
          <a:p>
            <a:r>
              <a:rPr kumimoji="1" lang="en-US" altLang="ja-JP" dirty="0"/>
              <a:t>ICON</a:t>
            </a:r>
            <a:endParaRPr kumimoji="1" lang="ja-JP" altLang="en-US" dirty="0"/>
          </a:p>
        </p:txBody>
      </p:sp>
      <p:sp>
        <p:nvSpPr>
          <p:cNvPr id="41" name="図プレースホルダー 7"/>
          <p:cNvSpPr>
            <a:spLocks noGrp="1"/>
          </p:cNvSpPr>
          <p:nvPr>
            <p:ph type="pic" sz="quarter" idx="21" hasCustomPrompt="1"/>
          </p:nvPr>
        </p:nvSpPr>
        <p:spPr>
          <a:xfrm>
            <a:off x="14321538" y="7125441"/>
            <a:ext cx="554236" cy="554236"/>
          </a:xfrm>
        </p:spPr>
        <p:txBody>
          <a:bodyPr>
            <a:normAutofit/>
          </a:bodyPr>
          <a:lstStyle>
            <a:lvl1pPr>
              <a:defRPr sz="1100"/>
            </a:lvl1pPr>
          </a:lstStyle>
          <a:p>
            <a:r>
              <a:rPr kumimoji="1" lang="en-US" altLang="ja-JP" dirty="0"/>
              <a:t>ICON</a:t>
            </a:r>
            <a:endParaRPr kumimoji="1" lang="ja-JP" altLang="en-US" dirty="0"/>
          </a:p>
        </p:txBody>
      </p:sp>
      <p:sp>
        <p:nvSpPr>
          <p:cNvPr id="42" name="テキスト プレースホルダー 6"/>
          <p:cNvSpPr>
            <a:spLocks noGrp="1"/>
          </p:cNvSpPr>
          <p:nvPr>
            <p:ph type="body" sz="quarter" idx="22" hasCustomPrompt="1"/>
          </p:nvPr>
        </p:nvSpPr>
        <p:spPr>
          <a:xfrm>
            <a:off x="4858730" y="2647019"/>
            <a:ext cx="4202689"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3" hasCustomPrompt="1"/>
          </p:nvPr>
        </p:nvSpPr>
        <p:spPr>
          <a:xfrm>
            <a:off x="4856423" y="3460670"/>
            <a:ext cx="3770131" cy="1015007"/>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テキスト プレースホルダー 6"/>
          <p:cNvSpPr>
            <a:spLocks noGrp="1"/>
          </p:cNvSpPr>
          <p:nvPr>
            <p:ph type="body" sz="quarter" idx="24" hasCustomPrompt="1"/>
          </p:nvPr>
        </p:nvSpPr>
        <p:spPr>
          <a:xfrm>
            <a:off x="2294338" y="4352219"/>
            <a:ext cx="5602753"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45" name="テキスト プレースホルダー 6"/>
          <p:cNvSpPr>
            <a:spLocks noGrp="1"/>
          </p:cNvSpPr>
          <p:nvPr>
            <p:ph type="body" sz="quarter" idx="25" hasCustomPrompt="1"/>
          </p:nvPr>
        </p:nvSpPr>
        <p:spPr>
          <a:xfrm>
            <a:off x="2292031" y="5165871"/>
            <a:ext cx="5618914" cy="916274"/>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6" name="テキスト プレースホルダー 6"/>
          <p:cNvSpPr>
            <a:spLocks noGrp="1"/>
          </p:cNvSpPr>
          <p:nvPr>
            <p:ph type="body" sz="quarter" idx="26" hasCustomPrompt="1"/>
          </p:nvPr>
        </p:nvSpPr>
        <p:spPr>
          <a:xfrm>
            <a:off x="3822748" y="6055668"/>
            <a:ext cx="4202689" cy="720080"/>
          </a:xfrm>
        </p:spPr>
        <p:txBody>
          <a:bodyPr anchor="t">
            <a:noAutofit/>
          </a:bodyPr>
          <a:lstStyle>
            <a:lvl1pPr algn="l">
              <a:defRPr sz="32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47" name="テキスト プレースホルダー 6"/>
          <p:cNvSpPr>
            <a:spLocks noGrp="1"/>
          </p:cNvSpPr>
          <p:nvPr>
            <p:ph type="body" sz="quarter" idx="27" hasCustomPrompt="1"/>
          </p:nvPr>
        </p:nvSpPr>
        <p:spPr>
          <a:xfrm>
            <a:off x="3820441" y="6869319"/>
            <a:ext cx="4173632" cy="1015007"/>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28" hasCustomPrompt="1"/>
          </p:nvPr>
        </p:nvSpPr>
        <p:spPr>
          <a:xfrm>
            <a:off x="9832866" y="3407702"/>
            <a:ext cx="3602008" cy="720080"/>
          </a:xfrm>
        </p:spPr>
        <p:txBody>
          <a:bodyPr anchor="t">
            <a:noAutofit/>
          </a:bodyPr>
          <a:lstStyle>
            <a:lvl1pPr algn="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9" name="テキスト プレースホルダー 6"/>
          <p:cNvSpPr>
            <a:spLocks noGrp="1"/>
          </p:cNvSpPr>
          <p:nvPr>
            <p:ph type="body" sz="quarter" idx="29" hasCustomPrompt="1"/>
          </p:nvPr>
        </p:nvSpPr>
        <p:spPr>
          <a:xfrm>
            <a:off x="9822476" y="4175400"/>
            <a:ext cx="3612398" cy="916274"/>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2" name="テキスト プレースホルダー 6"/>
          <p:cNvSpPr>
            <a:spLocks noGrp="1"/>
          </p:cNvSpPr>
          <p:nvPr>
            <p:ph type="body" sz="quarter" idx="30" hasCustomPrompt="1"/>
          </p:nvPr>
        </p:nvSpPr>
        <p:spPr>
          <a:xfrm>
            <a:off x="10252364" y="5008647"/>
            <a:ext cx="5555810" cy="720080"/>
          </a:xfrm>
        </p:spPr>
        <p:txBody>
          <a:bodyPr anchor="t">
            <a:noAutofit/>
          </a:bodyPr>
          <a:lstStyle>
            <a:lvl1pPr algn="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53" name="テキスト プレースホルダー 6"/>
          <p:cNvSpPr>
            <a:spLocks noGrp="1"/>
          </p:cNvSpPr>
          <p:nvPr>
            <p:ph type="body" sz="quarter" idx="31" hasCustomPrompt="1"/>
          </p:nvPr>
        </p:nvSpPr>
        <p:spPr>
          <a:xfrm>
            <a:off x="10236338" y="5776345"/>
            <a:ext cx="5571836" cy="916274"/>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4" name="テキスト プレースホルダー 6"/>
          <p:cNvSpPr>
            <a:spLocks noGrp="1"/>
          </p:cNvSpPr>
          <p:nvPr>
            <p:ph type="body" sz="quarter" idx="32" hasCustomPrompt="1"/>
          </p:nvPr>
        </p:nvSpPr>
        <p:spPr>
          <a:xfrm>
            <a:off x="10249294" y="6703262"/>
            <a:ext cx="3739229" cy="720080"/>
          </a:xfrm>
        </p:spPr>
        <p:txBody>
          <a:bodyPr anchor="t">
            <a:noAutofit/>
          </a:bodyPr>
          <a:lstStyle>
            <a:lvl1pPr algn="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55" name="テキスト プレースホルダー 6"/>
          <p:cNvSpPr>
            <a:spLocks noGrp="1"/>
          </p:cNvSpPr>
          <p:nvPr>
            <p:ph type="body" sz="quarter" idx="33" hasCustomPrompt="1"/>
          </p:nvPr>
        </p:nvSpPr>
        <p:spPr>
          <a:xfrm>
            <a:off x="10238508" y="7470960"/>
            <a:ext cx="3750015" cy="916274"/>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8232760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6 Point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6250770" y="6029234"/>
            <a:ext cx="1669777" cy="1669777"/>
          </a:xfrm>
          <a:prstGeom prst="ellipse">
            <a:avLst/>
          </a:prstGeom>
          <a:solidFill>
            <a:schemeClr val="accent5"/>
          </a:solidFill>
          <a:ln w="152400">
            <a:noFill/>
          </a:ln>
          <a:effectLst>
            <a:outerShdw dist="101600" dir="2700000" algn="tl" rotWithShape="0">
              <a:schemeClr val="accent5">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0365866" y="3696516"/>
            <a:ext cx="1669777" cy="1669777"/>
          </a:xfrm>
          <a:prstGeom prst="ellipse">
            <a:avLst/>
          </a:prstGeom>
          <a:solidFill>
            <a:schemeClr val="accent3"/>
          </a:solidFill>
          <a:ln w="152400">
            <a:noFill/>
          </a:ln>
          <a:effectLst>
            <a:outerShdw dist="101600" dir="2700000" algn="tl" rotWithShape="0">
              <a:schemeClr val="accent3">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10365866" y="6029234"/>
            <a:ext cx="1669777" cy="1669777"/>
          </a:xfrm>
          <a:prstGeom prst="ellipse">
            <a:avLst/>
          </a:prstGeom>
          <a:solidFill>
            <a:schemeClr val="accent2"/>
          </a:solidFill>
          <a:ln w="152400">
            <a:noFill/>
          </a:ln>
          <a:effectLst>
            <a:outerShdw dist="101600" dir="2700000" algn="tl" rotWithShape="0">
              <a:schemeClr val="accent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6250770" y="3696516"/>
            <a:ext cx="1669777" cy="1669777"/>
          </a:xfrm>
          <a:prstGeom prst="ellipse">
            <a:avLst/>
          </a:prstGeom>
          <a:solidFill>
            <a:schemeClr val="accent6"/>
          </a:solidFill>
          <a:ln w="152400">
            <a:noFill/>
          </a:ln>
          <a:effectLst>
            <a:outerShdw dist="101600" dir="2700000" algn="tl" rotWithShape="0">
              <a:schemeClr val="accent6">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8308318" y="7275425"/>
            <a:ext cx="1669777" cy="1669777"/>
          </a:xfrm>
          <a:prstGeom prst="ellipse">
            <a:avLst/>
          </a:prstGeom>
          <a:solidFill>
            <a:schemeClr val="accent4"/>
          </a:solidFill>
          <a:ln w="152400">
            <a:noFill/>
          </a:ln>
          <a:effectLst>
            <a:outerShdw dist="101600" dir="2700000" algn="tl" rotWithShape="0">
              <a:schemeClr val="accent4">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8308318" y="2478453"/>
            <a:ext cx="1669777" cy="1669777"/>
          </a:xfrm>
          <a:prstGeom prst="ellipse">
            <a:avLst/>
          </a:prstGeom>
          <a:solidFill>
            <a:schemeClr val="accent1"/>
          </a:solidFill>
          <a:ln w="152400">
            <a:noFill/>
          </a:ln>
          <a:effectLst>
            <a:outerShdw dist="101600" dir="2700000" algn="tl" rotWithShape="0">
              <a:schemeClr val="accent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userDrawn="1"/>
        </p:nvSpPr>
        <p:spPr>
          <a:xfrm>
            <a:off x="7390210" y="3959056"/>
            <a:ext cx="3505993" cy="3505993"/>
          </a:xfrm>
          <a:prstGeom prst="ellipse">
            <a:avLst/>
          </a:prstGeom>
          <a:solidFill>
            <a:schemeClr val="tx2"/>
          </a:solidFill>
          <a:ln w="76200">
            <a:noFill/>
          </a:ln>
          <a:effectLst>
            <a:outerShdw dist="114300" dir="2700000" algn="tl" rotWithShape="0">
              <a:schemeClr val="tx2">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6"/>
          <p:cNvSpPr>
            <a:spLocks noGrp="1"/>
          </p:cNvSpPr>
          <p:nvPr userDrawn="1">
            <p:ph type="body" sz="quarter" idx="21" hasCustomPrompt="1"/>
          </p:nvPr>
        </p:nvSpPr>
        <p:spPr>
          <a:xfrm>
            <a:off x="13106455" y="2570241"/>
            <a:ext cx="4782428" cy="720080"/>
          </a:xfrm>
        </p:spPr>
        <p:txBody>
          <a:bodyPr anchor="b">
            <a:noAutofit/>
          </a:bodyPr>
          <a:lstStyle>
            <a:lvl1pPr algn="l">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userDrawn="1">
            <p:ph type="body" sz="quarter" idx="24" hasCustomPrompt="1"/>
          </p:nvPr>
        </p:nvSpPr>
        <p:spPr>
          <a:xfrm>
            <a:off x="13106455" y="3325885"/>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8" name="正方形/長方形 17"/>
          <p:cNvSpPr/>
          <p:nvPr userDrawn="1"/>
        </p:nvSpPr>
        <p:spPr>
          <a:xfrm>
            <a:off x="13251595" y="322847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2" name="テキスト プレースホルダー 6"/>
          <p:cNvSpPr>
            <a:spLocks noGrp="1"/>
          </p:cNvSpPr>
          <p:nvPr userDrawn="1">
            <p:ph type="body" sz="quarter" idx="25" hasCustomPrompt="1"/>
          </p:nvPr>
        </p:nvSpPr>
        <p:spPr>
          <a:xfrm>
            <a:off x="13106455" y="4845306"/>
            <a:ext cx="4782428" cy="720080"/>
          </a:xfrm>
        </p:spPr>
        <p:txBody>
          <a:bodyPr anchor="b">
            <a:noAutofit/>
          </a:bodyPr>
          <a:lstStyle>
            <a:lvl1pPr algn="l">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userDrawn="1">
            <p:ph type="body" sz="quarter" idx="26" hasCustomPrompt="1"/>
          </p:nvPr>
        </p:nvSpPr>
        <p:spPr>
          <a:xfrm>
            <a:off x="13106455" y="5600950"/>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正方形/長方形 23"/>
          <p:cNvSpPr/>
          <p:nvPr userDrawn="1"/>
        </p:nvSpPr>
        <p:spPr>
          <a:xfrm>
            <a:off x="13251595" y="550354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5" name="テキスト プレースホルダー 6"/>
          <p:cNvSpPr>
            <a:spLocks noGrp="1"/>
          </p:cNvSpPr>
          <p:nvPr userDrawn="1">
            <p:ph type="body" sz="quarter" idx="27" hasCustomPrompt="1"/>
          </p:nvPr>
        </p:nvSpPr>
        <p:spPr>
          <a:xfrm>
            <a:off x="13106455" y="7120372"/>
            <a:ext cx="4782428" cy="720080"/>
          </a:xfrm>
        </p:spPr>
        <p:txBody>
          <a:bodyPr anchor="b">
            <a:noAutofit/>
          </a:bodyPr>
          <a:lstStyle>
            <a:lvl1pPr algn="l">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userDrawn="1">
            <p:ph type="body" sz="quarter" idx="28" hasCustomPrompt="1"/>
          </p:nvPr>
        </p:nvSpPr>
        <p:spPr>
          <a:xfrm>
            <a:off x="13106455" y="7876016"/>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7" name="正方形/長方形 26"/>
          <p:cNvSpPr/>
          <p:nvPr userDrawn="1"/>
        </p:nvSpPr>
        <p:spPr>
          <a:xfrm>
            <a:off x="13251595" y="7778608"/>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8" name="テキスト プレースホルダー 6"/>
          <p:cNvSpPr>
            <a:spLocks noGrp="1"/>
          </p:cNvSpPr>
          <p:nvPr userDrawn="1">
            <p:ph type="body" sz="quarter" idx="29" hasCustomPrompt="1"/>
          </p:nvPr>
        </p:nvSpPr>
        <p:spPr>
          <a:xfrm>
            <a:off x="737849" y="2573429"/>
            <a:ext cx="4782428" cy="720080"/>
          </a:xfrm>
        </p:spPr>
        <p:txBody>
          <a:bodyPr anchor="b">
            <a:noAutofit/>
          </a:bodyPr>
          <a:lstStyle>
            <a:lvl1pPr algn="r">
              <a:defRPr sz="28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userDrawn="1">
            <p:ph type="body" sz="quarter" idx="30" hasCustomPrompt="1"/>
          </p:nvPr>
        </p:nvSpPr>
        <p:spPr>
          <a:xfrm>
            <a:off x="717346" y="3329073"/>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2149291" y="3231665"/>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テキスト プレースホルダー 6"/>
          <p:cNvSpPr>
            <a:spLocks noGrp="1"/>
          </p:cNvSpPr>
          <p:nvPr userDrawn="1">
            <p:ph type="body" sz="quarter" idx="31" hasCustomPrompt="1"/>
          </p:nvPr>
        </p:nvSpPr>
        <p:spPr>
          <a:xfrm>
            <a:off x="737849" y="4848494"/>
            <a:ext cx="4782428" cy="720080"/>
          </a:xfrm>
        </p:spPr>
        <p:txBody>
          <a:bodyPr anchor="b">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userDrawn="1">
            <p:ph type="body" sz="quarter" idx="32" hasCustomPrompt="1"/>
          </p:nvPr>
        </p:nvSpPr>
        <p:spPr>
          <a:xfrm>
            <a:off x="717346" y="5604138"/>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正方形/長方形 32"/>
          <p:cNvSpPr/>
          <p:nvPr userDrawn="1"/>
        </p:nvSpPr>
        <p:spPr>
          <a:xfrm>
            <a:off x="2149291" y="5506730"/>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4" name="テキスト プレースホルダー 6"/>
          <p:cNvSpPr>
            <a:spLocks noGrp="1"/>
          </p:cNvSpPr>
          <p:nvPr userDrawn="1">
            <p:ph type="body" sz="quarter" idx="33" hasCustomPrompt="1"/>
          </p:nvPr>
        </p:nvSpPr>
        <p:spPr>
          <a:xfrm>
            <a:off x="737849" y="7123560"/>
            <a:ext cx="4782428" cy="720080"/>
          </a:xfrm>
        </p:spPr>
        <p:txBody>
          <a:bodyPr anchor="b">
            <a:noAutofit/>
          </a:bodyPr>
          <a:lstStyle>
            <a:lvl1pPr algn="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userDrawn="1">
            <p:ph type="body" sz="quarter" idx="34" hasCustomPrompt="1"/>
          </p:nvPr>
        </p:nvSpPr>
        <p:spPr>
          <a:xfrm>
            <a:off x="717346" y="7879204"/>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6" name="正方形/長方形 35"/>
          <p:cNvSpPr/>
          <p:nvPr userDrawn="1"/>
        </p:nvSpPr>
        <p:spPr>
          <a:xfrm>
            <a:off x="2149291" y="7781796"/>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9" name="フリーフォーム 38"/>
          <p:cNvSpPr/>
          <p:nvPr userDrawn="1"/>
        </p:nvSpPr>
        <p:spPr>
          <a:xfrm>
            <a:off x="10116457" y="2590193"/>
            <a:ext cx="2832008" cy="588436"/>
          </a:xfrm>
          <a:custGeom>
            <a:avLst/>
            <a:gdLst>
              <a:gd name="connsiteX0" fmla="*/ 2656114 w 2656114"/>
              <a:gd name="connsiteY0" fmla="*/ 588436 h 588436"/>
              <a:gd name="connsiteX1" fmla="*/ 1436914 w 2656114"/>
              <a:gd name="connsiteY1" fmla="*/ 22378 h 588436"/>
              <a:gd name="connsiteX2" fmla="*/ 0 w 2656114"/>
              <a:gd name="connsiteY2" fmla="*/ 167521 h 588436"/>
            </a:gdLst>
            <a:ahLst/>
            <a:cxnLst>
              <a:cxn ang="0">
                <a:pos x="connsiteX0" y="connsiteY0"/>
              </a:cxn>
              <a:cxn ang="0">
                <a:pos x="connsiteX1" y="connsiteY1"/>
              </a:cxn>
              <a:cxn ang="0">
                <a:pos x="connsiteX2" y="connsiteY2"/>
              </a:cxn>
            </a:cxnLst>
            <a:rect l="l" t="t" r="r" b="b"/>
            <a:pathLst>
              <a:path w="2656114" h="588436">
                <a:moveTo>
                  <a:pt x="2656114" y="588436"/>
                </a:moveTo>
                <a:cubicBezTo>
                  <a:pt x="2267857" y="340483"/>
                  <a:pt x="1879600" y="92530"/>
                  <a:pt x="1436914" y="22378"/>
                </a:cubicBezTo>
                <a:cubicBezTo>
                  <a:pt x="994228" y="-47774"/>
                  <a:pt x="497114" y="59873"/>
                  <a:pt x="0" y="167521"/>
                </a:cubicBezTo>
              </a:path>
            </a:pathLst>
          </a:custGeom>
          <a:noFill/>
          <a:ln>
            <a:solidFill>
              <a:schemeClr val="accent1"/>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フリーフォーム 40"/>
          <p:cNvSpPr/>
          <p:nvPr userDrawn="1"/>
        </p:nvSpPr>
        <p:spPr>
          <a:xfrm rot="9807941">
            <a:off x="12317423" y="5048183"/>
            <a:ext cx="638443" cy="584694"/>
          </a:xfrm>
          <a:custGeom>
            <a:avLst/>
            <a:gdLst>
              <a:gd name="connsiteX0" fmla="*/ 609600 w 609600"/>
              <a:gd name="connsiteY0" fmla="*/ 972458 h 972458"/>
              <a:gd name="connsiteX1" fmla="*/ 435428 w 609600"/>
              <a:gd name="connsiteY1" fmla="*/ 478972 h 972458"/>
              <a:gd name="connsiteX2" fmla="*/ 0 w 609600"/>
              <a:gd name="connsiteY2" fmla="*/ 0 h 972458"/>
            </a:gdLst>
            <a:ahLst/>
            <a:cxnLst>
              <a:cxn ang="0">
                <a:pos x="connsiteX0" y="connsiteY0"/>
              </a:cxn>
              <a:cxn ang="0">
                <a:pos x="connsiteX1" y="connsiteY1"/>
              </a:cxn>
              <a:cxn ang="0">
                <a:pos x="connsiteX2" y="connsiteY2"/>
              </a:cxn>
            </a:cxnLst>
            <a:rect l="l" t="t" r="r" b="b"/>
            <a:pathLst>
              <a:path w="609600" h="972458">
                <a:moveTo>
                  <a:pt x="609600" y="972458"/>
                </a:moveTo>
                <a:cubicBezTo>
                  <a:pt x="573314" y="806753"/>
                  <a:pt x="537028" y="641048"/>
                  <a:pt x="435428" y="478972"/>
                </a:cubicBezTo>
                <a:cubicBezTo>
                  <a:pt x="333828" y="316896"/>
                  <a:pt x="166914" y="158448"/>
                  <a:pt x="0" y="0"/>
                </a:cubicBezTo>
              </a:path>
            </a:pathLst>
          </a:custGeom>
          <a:noFill/>
          <a:ln>
            <a:solidFill>
              <a:schemeClr val="accent3"/>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フリーフォーム 42"/>
          <p:cNvSpPr/>
          <p:nvPr userDrawn="1"/>
        </p:nvSpPr>
        <p:spPr>
          <a:xfrm>
            <a:off x="5646057" y="7823200"/>
            <a:ext cx="2670629" cy="905959"/>
          </a:xfrm>
          <a:custGeom>
            <a:avLst/>
            <a:gdLst>
              <a:gd name="connsiteX0" fmla="*/ 0 w 2670629"/>
              <a:gd name="connsiteY0" fmla="*/ 0 h 905959"/>
              <a:gd name="connsiteX1" fmla="*/ 1146629 w 2670629"/>
              <a:gd name="connsiteY1" fmla="*/ 841829 h 905959"/>
              <a:gd name="connsiteX2" fmla="*/ 2670629 w 2670629"/>
              <a:gd name="connsiteY2" fmla="*/ 783771 h 905959"/>
            </a:gdLst>
            <a:ahLst/>
            <a:cxnLst>
              <a:cxn ang="0">
                <a:pos x="connsiteX0" y="connsiteY0"/>
              </a:cxn>
              <a:cxn ang="0">
                <a:pos x="connsiteX1" y="connsiteY1"/>
              </a:cxn>
              <a:cxn ang="0">
                <a:pos x="connsiteX2" y="connsiteY2"/>
              </a:cxn>
            </a:cxnLst>
            <a:rect l="l" t="t" r="r" b="b"/>
            <a:pathLst>
              <a:path w="2670629" h="905959">
                <a:moveTo>
                  <a:pt x="0" y="0"/>
                </a:moveTo>
                <a:cubicBezTo>
                  <a:pt x="350762" y="355600"/>
                  <a:pt x="701524" y="711201"/>
                  <a:pt x="1146629" y="841829"/>
                </a:cubicBezTo>
                <a:cubicBezTo>
                  <a:pt x="1591734" y="972457"/>
                  <a:pt x="2131181" y="878114"/>
                  <a:pt x="2670629" y="783771"/>
                </a:cubicBezTo>
              </a:path>
            </a:pathLst>
          </a:custGeom>
          <a:noFill/>
          <a:ln>
            <a:solidFill>
              <a:schemeClr val="accent4"/>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フリーフォーム 43"/>
          <p:cNvSpPr/>
          <p:nvPr userDrawn="1"/>
        </p:nvSpPr>
        <p:spPr>
          <a:xfrm>
            <a:off x="5544457" y="5529943"/>
            <a:ext cx="1103086" cy="435428"/>
          </a:xfrm>
          <a:custGeom>
            <a:avLst/>
            <a:gdLst>
              <a:gd name="connsiteX0" fmla="*/ 0 w 1103086"/>
              <a:gd name="connsiteY0" fmla="*/ 0 h 435428"/>
              <a:gd name="connsiteX1" fmla="*/ 551543 w 1103086"/>
              <a:gd name="connsiteY1" fmla="*/ 87086 h 435428"/>
              <a:gd name="connsiteX2" fmla="*/ 1103086 w 1103086"/>
              <a:gd name="connsiteY2" fmla="*/ 435428 h 435428"/>
            </a:gdLst>
            <a:ahLst/>
            <a:cxnLst>
              <a:cxn ang="0">
                <a:pos x="connsiteX0" y="connsiteY0"/>
              </a:cxn>
              <a:cxn ang="0">
                <a:pos x="connsiteX1" y="connsiteY1"/>
              </a:cxn>
              <a:cxn ang="0">
                <a:pos x="connsiteX2" y="connsiteY2"/>
              </a:cxn>
            </a:cxnLst>
            <a:rect l="l" t="t" r="r" b="b"/>
            <a:pathLst>
              <a:path w="1103086" h="435428">
                <a:moveTo>
                  <a:pt x="0" y="0"/>
                </a:moveTo>
                <a:cubicBezTo>
                  <a:pt x="183847" y="7257"/>
                  <a:pt x="367695" y="14515"/>
                  <a:pt x="551543" y="87086"/>
                </a:cubicBezTo>
                <a:cubicBezTo>
                  <a:pt x="735391" y="159657"/>
                  <a:pt x="919238" y="297542"/>
                  <a:pt x="1103086" y="435428"/>
                </a:cubicBezTo>
              </a:path>
            </a:pathLst>
          </a:custGeom>
          <a:noFill/>
          <a:ln>
            <a:solidFill>
              <a:schemeClr val="accent5"/>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フリーフォーム 44"/>
          <p:cNvSpPr/>
          <p:nvPr userDrawn="1"/>
        </p:nvSpPr>
        <p:spPr>
          <a:xfrm>
            <a:off x="5580743" y="3211286"/>
            <a:ext cx="1161143" cy="420914"/>
          </a:xfrm>
          <a:custGeom>
            <a:avLst/>
            <a:gdLst>
              <a:gd name="connsiteX0" fmla="*/ 0 w 1161143"/>
              <a:gd name="connsiteY0" fmla="*/ 0 h 420914"/>
              <a:gd name="connsiteX1" fmla="*/ 653143 w 1161143"/>
              <a:gd name="connsiteY1" fmla="*/ 101600 h 420914"/>
              <a:gd name="connsiteX2" fmla="*/ 1161143 w 1161143"/>
              <a:gd name="connsiteY2" fmla="*/ 420914 h 420914"/>
            </a:gdLst>
            <a:ahLst/>
            <a:cxnLst>
              <a:cxn ang="0">
                <a:pos x="connsiteX0" y="connsiteY0"/>
              </a:cxn>
              <a:cxn ang="0">
                <a:pos x="connsiteX1" y="connsiteY1"/>
              </a:cxn>
              <a:cxn ang="0">
                <a:pos x="connsiteX2" y="connsiteY2"/>
              </a:cxn>
            </a:cxnLst>
            <a:rect l="l" t="t" r="r" b="b"/>
            <a:pathLst>
              <a:path w="1161143" h="420914">
                <a:moveTo>
                  <a:pt x="0" y="0"/>
                </a:moveTo>
                <a:cubicBezTo>
                  <a:pt x="229809" y="15724"/>
                  <a:pt x="459619" y="31448"/>
                  <a:pt x="653143" y="101600"/>
                </a:cubicBezTo>
                <a:cubicBezTo>
                  <a:pt x="846667" y="171752"/>
                  <a:pt x="1003905" y="296333"/>
                  <a:pt x="1161143" y="420914"/>
                </a:cubicBezTo>
              </a:path>
            </a:pathLst>
          </a:custGeom>
          <a:noFill/>
          <a:ln>
            <a:solidFill>
              <a:schemeClr val="accent6"/>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フリーフォーム 45"/>
          <p:cNvSpPr/>
          <p:nvPr userDrawn="1"/>
        </p:nvSpPr>
        <p:spPr>
          <a:xfrm>
            <a:off x="11990522" y="7765143"/>
            <a:ext cx="957943" cy="190941"/>
          </a:xfrm>
          <a:custGeom>
            <a:avLst/>
            <a:gdLst>
              <a:gd name="connsiteX0" fmla="*/ 957943 w 957943"/>
              <a:gd name="connsiteY0" fmla="*/ 87086 h 190941"/>
              <a:gd name="connsiteX1" fmla="*/ 478972 w 957943"/>
              <a:gd name="connsiteY1" fmla="*/ 188686 h 190941"/>
              <a:gd name="connsiteX2" fmla="*/ 0 w 957943"/>
              <a:gd name="connsiteY2" fmla="*/ 0 h 190941"/>
            </a:gdLst>
            <a:ahLst/>
            <a:cxnLst>
              <a:cxn ang="0">
                <a:pos x="connsiteX0" y="connsiteY0"/>
              </a:cxn>
              <a:cxn ang="0">
                <a:pos x="connsiteX1" y="connsiteY1"/>
              </a:cxn>
              <a:cxn ang="0">
                <a:pos x="connsiteX2" y="connsiteY2"/>
              </a:cxn>
            </a:cxnLst>
            <a:rect l="l" t="t" r="r" b="b"/>
            <a:pathLst>
              <a:path w="957943" h="190941">
                <a:moveTo>
                  <a:pt x="957943" y="87086"/>
                </a:moveTo>
                <a:cubicBezTo>
                  <a:pt x="798286" y="145143"/>
                  <a:pt x="638629" y="203200"/>
                  <a:pt x="478972" y="188686"/>
                </a:cubicBezTo>
                <a:cubicBezTo>
                  <a:pt x="319315" y="174172"/>
                  <a:pt x="159657" y="87086"/>
                  <a:pt x="0" y="0"/>
                </a:cubicBezTo>
              </a:path>
            </a:pathLst>
          </a:custGeom>
          <a:noFill/>
          <a:ln>
            <a:solidFill>
              <a:schemeClr val="accent2"/>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図プレースホルダー 7"/>
          <p:cNvSpPr>
            <a:spLocks noGrp="1"/>
          </p:cNvSpPr>
          <p:nvPr userDrawn="1">
            <p:ph type="pic" sz="quarter" idx="17" hasCustomPrompt="1"/>
          </p:nvPr>
        </p:nvSpPr>
        <p:spPr>
          <a:xfrm>
            <a:off x="8823370" y="2961522"/>
            <a:ext cx="667049" cy="667049"/>
          </a:xfrm>
        </p:spPr>
        <p:txBody>
          <a:bodyPr>
            <a:normAutofit/>
          </a:bodyPr>
          <a:lstStyle>
            <a:lvl1pPr>
              <a:defRPr sz="1100"/>
            </a:lvl1pPr>
          </a:lstStyle>
          <a:p>
            <a:r>
              <a:rPr kumimoji="1" lang="en-US" altLang="ja-JP" dirty="0"/>
              <a:t>ICON</a:t>
            </a:r>
            <a:endParaRPr kumimoji="1" lang="ja-JP" altLang="en-US" dirty="0"/>
          </a:p>
        </p:txBody>
      </p:sp>
      <p:sp>
        <p:nvSpPr>
          <p:cNvPr id="48" name="図プレースホルダー 7"/>
          <p:cNvSpPr>
            <a:spLocks noGrp="1"/>
          </p:cNvSpPr>
          <p:nvPr userDrawn="1">
            <p:ph type="pic" sz="quarter" idx="35" hasCustomPrompt="1"/>
          </p:nvPr>
        </p:nvSpPr>
        <p:spPr>
          <a:xfrm>
            <a:off x="10896203" y="4197879"/>
            <a:ext cx="667049" cy="667049"/>
          </a:xfrm>
        </p:spPr>
        <p:txBody>
          <a:bodyPr>
            <a:normAutofit/>
          </a:bodyPr>
          <a:lstStyle>
            <a:lvl1pPr>
              <a:defRPr sz="1100"/>
            </a:lvl1pPr>
          </a:lstStyle>
          <a:p>
            <a:r>
              <a:rPr kumimoji="1" lang="en-US" altLang="ja-JP" dirty="0"/>
              <a:t>ICON</a:t>
            </a:r>
            <a:endParaRPr kumimoji="1" lang="ja-JP" altLang="en-US" dirty="0"/>
          </a:p>
        </p:txBody>
      </p:sp>
      <p:sp>
        <p:nvSpPr>
          <p:cNvPr id="49" name="図プレースホルダー 7"/>
          <p:cNvSpPr>
            <a:spLocks noGrp="1"/>
          </p:cNvSpPr>
          <p:nvPr userDrawn="1">
            <p:ph type="pic" sz="quarter" idx="36" hasCustomPrompt="1"/>
          </p:nvPr>
        </p:nvSpPr>
        <p:spPr>
          <a:xfrm>
            <a:off x="10896203" y="6530597"/>
            <a:ext cx="667049" cy="667049"/>
          </a:xfrm>
        </p:spPr>
        <p:txBody>
          <a:bodyPr>
            <a:normAutofit/>
          </a:bodyPr>
          <a:lstStyle>
            <a:lvl1pPr>
              <a:defRPr sz="1100"/>
            </a:lvl1pPr>
          </a:lstStyle>
          <a:p>
            <a:r>
              <a:rPr kumimoji="1" lang="en-US" altLang="ja-JP" dirty="0"/>
              <a:t>ICON</a:t>
            </a:r>
            <a:endParaRPr kumimoji="1" lang="ja-JP" altLang="en-US" dirty="0"/>
          </a:p>
        </p:txBody>
      </p:sp>
      <p:sp>
        <p:nvSpPr>
          <p:cNvPr id="50" name="図プレースホルダー 7"/>
          <p:cNvSpPr>
            <a:spLocks noGrp="1"/>
          </p:cNvSpPr>
          <p:nvPr userDrawn="1">
            <p:ph type="pic" sz="quarter" idx="37" hasCustomPrompt="1"/>
          </p:nvPr>
        </p:nvSpPr>
        <p:spPr>
          <a:xfrm>
            <a:off x="8823370" y="7787538"/>
            <a:ext cx="667049" cy="667049"/>
          </a:xfrm>
        </p:spPr>
        <p:txBody>
          <a:bodyPr>
            <a:normAutofit/>
          </a:bodyPr>
          <a:lstStyle>
            <a:lvl1pPr>
              <a:defRPr sz="1100"/>
            </a:lvl1pPr>
          </a:lstStyle>
          <a:p>
            <a:r>
              <a:rPr kumimoji="1" lang="en-US" altLang="ja-JP" dirty="0"/>
              <a:t>ICON</a:t>
            </a:r>
            <a:endParaRPr kumimoji="1" lang="ja-JP" altLang="en-US" dirty="0"/>
          </a:p>
        </p:txBody>
      </p:sp>
      <p:sp>
        <p:nvSpPr>
          <p:cNvPr id="51" name="図プレースホルダー 7"/>
          <p:cNvSpPr>
            <a:spLocks noGrp="1"/>
          </p:cNvSpPr>
          <p:nvPr userDrawn="1">
            <p:ph type="pic" sz="quarter" idx="38" hasCustomPrompt="1"/>
          </p:nvPr>
        </p:nvSpPr>
        <p:spPr>
          <a:xfrm>
            <a:off x="6772410" y="6530597"/>
            <a:ext cx="667049" cy="667049"/>
          </a:xfrm>
        </p:spPr>
        <p:txBody>
          <a:bodyPr>
            <a:normAutofit/>
          </a:bodyPr>
          <a:lstStyle>
            <a:lvl1pPr>
              <a:defRPr sz="1100"/>
            </a:lvl1pPr>
          </a:lstStyle>
          <a:p>
            <a:r>
              <a:rPr kumimoji="1" lang="en-US" altLang="ja-JP" dirty="0"/>
              <a:t>ICON</a:t>
            </a:r>
            <a:endParaRPr kumimoji="1" lang="ja-JP" altLang="en-US" dirty="0"/>
          </a:p>
        </p:txBody>
      </p:sp>
      <p:sp>
        <p:nvSpPr>
          <p:cNvPr id="52" name="図プレースホルダー 7"/>
          <p:cNvSpPr>
            <a:spLocks noGrp="1"/>
          </p:cNvSpPr>
          <p:nvPr userDrawn="1">
            <p:ph type="pic" sz="quarter" idx="39" hasCustomPrompt="1"/>
          </p:nvPr>
        </p:nvSpPr>
        <p:spPr>
          <a:xfrm>
            <a:off x="6772410" y="4197879"/>
            <a:ext cx="667049" cy="667049"/>
          </a:xfrm>
        </p:spPr>
        <p:txBody>
          <a:bodyPr>
            <a:normAutofit/>
          </a:bodyPr>
          <a:lstStyle>
            <a:lvl1pPr>
              <a:defRPr sz="1100"/>
            </a:lvl1pPr>
          </a:lstStyle>
          <a:p>
            <a:r>
              <a:rPr kumimoji="1" lang="en-US" altLang="ja-JP" dirty="0"/>
              <a:t>ICON</a:t>
            </a:r>
            <a:endParaRPr kumimoji="1" lang="ja-JP" altLang="en-US" dirty="0"/>
          </a:p>
        </p:txBody>
      </p:sp>
      <p:sp>
        <p:nvSpPr>
          <p:cNvPr id="53" name="テキスト プレースホルダー 6"/>
          <p:cNvSpPr>
            <a:spLocks noGrp="1"/>
          </p:cNvSpPr>
          <p:nvPr userDrawn="1">
            <p:ph type="body" sz="quarter" idx="40" hasCustomPrompt="1"/>
          </p:nvPr>
        </p:nvSpPr>
        <p:spPr>
          <a:xfrm>
            <a:off x="7714991" y="4659086"/>
            <a:ext cx="2851409" cy="2162627"/>
          </a:xfrm>
        </p:spPr>
        <p:txBody>
          <a:bodyPr anchor="ctr">
            <a:noAutofit/>
          </a:bodyPr>
          <a:lstStyle>
            <a:lvl1pPr algn="ctr">
              <a:defRPr sz="3600" i="0" baseline="0">
                <a:solidFill>
                  <a:schemeClr val="bg1"/>
                </a:solidFill>
                <a:latin typeface="Route 159 Light" pitchFamily="50" charset="0"/>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5268582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WOT">
    <p:spTree>
      <p:nvGrpSpPr>
        <p:cNvPr id="1" name=""/>
        <p:cNvGrpSpPr/>
        <p:nvPr/>
      </p:nvGrpSpPr>
      <p:grpSpPr>
        <a:xfrm>
          <a:off x="0" y="0"/>
          <a:ext cx="0" cy="0"/>
          <a:chOff x="0" y="0"/>
          <a:chExt cx="0" cy="0"/>
        </a:xfrm>
      </p:grpSpPr>
      <p:sp>
        <p:nvSpPr>
          <p:cNvPr id="24" name="正方形/長方形 23"/>
          <p:cNvSpPr/>
          <p:nvPr userDrawn="1"/>
        </p:nvSpPr>
        <p:spPr>
          <a:xfrm>
            <a:off x="0" y="5160785"/>
            <a:ext cx="7773622" cy="2739165"/>
          </a:xfrm>
          <a:prstGeom prst="rect">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正方形/長方形 35"/>
          <p:cNvSpPr/>
          <p:nvPr userDrawn="1"/>
        </p:nvSpPr>
        <p:spPr>
          <a:xfrm>
            <a:off x="0" y="2421624"/>
            <a:ext cx="7773622" cy="2739165"/>
          </a:xfrm>
          <a:prstGeom prst="rect">
            <a:avLst/>
          </a:prstGeom>
          <a:solidFill>
            <a:schemeClr val="accent5">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6" name="正方形/長方形 25"/>
          <p:cNvSpPr/>
          <p:nvPr userDrawn="1"/>
        </p:nvSpPr>
        <p:spPr>
          <a:xfrm>
            <a:off x="10512792" y="5160783"/>
            <a:ext cx="7773621" cy="2739165"/>
          </a:xfrm>
          <a:prstGeom prst="rect">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4" name="直角三角形 33"/>
          <p:cNvSpPr/>
          <p:nvPr userDrawn="1"/>
        </p:nvSpPr>
        <p:spPr>
          <a:xfrm rot="13500000">
            <a:off x="9713304" y="5561922"/>
            <a:ext cx="1936884" cy="1936884"/>
          </a:xfrm>
          <a:prstGeom prst="rtTriangle">
            <a:avLst/>
          </a:pr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25" name="正方形/長方形 24"/>
          <p:cNvSpPr/>
          <p:nvPr userDrawn="1"/>
        </p:nvSpPr>
        <p:spPr>
          <a:xfrm>
            <a:off x="10512791" y="2421618"/>
            <a:ext cx="7773621" cy="2739165"/>
          </a:xfrm>
          <a:prstGeom prst="rect">
            <a:avLst/>
          </a:prstGeom>
          <a:solidFill>
            <a:schemeClr val="accent1">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3" name="直角三角形 32"/>
          <p:cNvSpPr/>
          <p:nvPr userDrawn="1"/>
        </p:nvSpPr>
        <p:spPr>
          <a:xfrm rot="13500000">
            <a:off x="9713304" y="2822754"/>
            <a:ext cx="1936884" cy="1936884"/>
          </a:xfrm>
          <a:prstGeom prst="rtTriangle">
            <a:avLst/>
          </a:pr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30" name="直角三角形 29"/>
          <p:cNvSpPr/>
          <p:nvPr userDrawn="1"/>
        </p:nvSpPr>
        <p:spPr>
          <a:xfrm rot="2700000">
            <a:off x="6638095" y="5561922"/>
            <a:ext cx="1936884" cy="1936884"/>
          </a:xfrm>
          <a:prstGeom prst="rtTriangle">
            <a:avLst/>
          </a:pr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29" name="直角三角形 28"/>
          <p:cNvSpPr/>
          <p:nvPr userDrawn="1"/>
        </p:nvSpPr>
        <p:spPr>
          <a:xfrm rot="2700000">
            <a:off x="6638095" y="2822754"/>
            <a:ext cx="1936884" cy="1936884"/>
          </a:xfrm>
          <a:prstGeom prst="rtTriangle">
            <a:avLst/>
          </a:prstGeom>
          <a:solidFill>
            <a:schemeClr val="accent5">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9" name="直角三角形 8"/>
          <p:cNvSpPr/>
          <p:nvPr userDrawn="1"/>
        </p:nvSpPr>
        <p:spPr>
          <a:xfrm rot="2700000">
            <a:off x="6805180" y="2822762"/>
            <a:ext cx="1936884" cy="1936884"/>
          </a:xfrm>
          <a:prstGeom prst="rtTriangle">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5" name="直角三角形 4"/>
          <p:cNvSpPr/>
          <p:nvPr userDrawn="1"/>
        </p:nvSpPr>
        <p:spPr>
          <a:xfrm rot="13500000">
            <a:off x="6805180" y="2822762"/>
            <a:ext cx="1936884" cy="1936884"/>
          </a:xfrm>
          <a:prstGeom prst="rtTriangl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9"/>
          <p:cNvSpPr/>
          <p:nvPr userDrawn="1"/>
        </p:nvSpPr>
        <p:spPr>
          <a:xfrm rot="2700000">
            <a:off x="9544349" y="2822760"/>
            <a:ext cx="1936884" cy="1936884"/>
          </a:xfrm>
          <a:prstGeom prst="rtTriangle">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1" name="直角三角形 10"/>
          <p:cNvSpPr/>
          <p:nvPr userDrawn="1"/>
        </p:nvSpPr>
        <p:spPr>
          <a:xfrm rot="13500000">
            <a:off x="9544349" y="2822760"/>
            <a:ext cx="1936884" cy="1936884"/>
          </a:xfrm>
          <a:prstGeom prst="rtTriangle">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2" name="直角三角形 11"/>
          <p:cNvSpPr/>
          <p:nvPr userDrawn="1"/>
        </p:nvSpPr>
        <p:spPr>
          <a:xfrm rot="13500000">
            <a:off x="6805179" y="5561931"/>
            <a:ext cx="1936884" cy="1936884"/>
          </a:xfrm>
          <a:prstGeom prst="rtTriangl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3" name="直角三角形 12"/>
          <p:cNvSpPr/>
          <p:nvPr userDrawn="1"/>
        </p:nvSpPr>
        <p:spPr>
          <a:xfrm rot="2700000">
            <a:off x="6805179" y="5561931"/>
            <a:ext cx="1936884" cy="1936884"/>
          </a:xfrm>
          <a:prstGeom prst="rtTriangle">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4" name="直角三角形 13"/>
          <p:cNvSpPr/>
          <p:nvPr userDrawn="1"/>
        </p:nvSpPr>
        <p:spPr>
          <a:xfrm rot="2700000">
            <a:off x="9544348" y="5561929"/>
            <a:ext cx="1936884" cy="1936884"/>
          </a:xfrm>
          <a:prstGeom prst="rtTriangl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5" name="直角三角形 14"/>
          <p:cNvSpPr/>
          <p:nvPr userDrawn="1"/>
        </p:nvSpPr>
        <p:spPr>
          <a:xfrm rot="13500000">
            <a:off x="9544348" y="5561929"/>
            <a:ext cx="1936884" cy="1936884"/>
          </a:xfrm>
          <a:prstGeom prst="rtTriangle">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9" name="テキスト プレースホルダー 18"/>
          <p:cNvSpPr>
            <a:spLocks noGrp="1"/>
          </p:cNvSpPr>
          <p:nvPr>
            <p:ph type="body" sz="quarter" idx="14" hasCustomPrompt="1"/>
          </p:nvPr>
        </p:nvSpPr>
        <p:spPr>
          <a:xfrm>
            <a:off x="7233871" y="2981577"/>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20" name="テキスト プレースホルダー 18"/>
          <p:cNvSpPr>
            <a:spLocks noGrp="1"/>
          </p:cNvSpPr>
          <p:nvPr>
            <p:ph type="body" sz="quarter" idx="15" hasCustomPrompt="1"/>
          </p:nvPr>
        </p:nvSpPr>
        <p:spPr>
          <a:xfrm>
            <a:off x="9973040" y="2981577"/>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21" name="テキスト プレースホルダー 18"/>
          <p:cNvSpPr>
            <a:spLocks noGrp="1"/>
          </p:cNvSpPr>
          <p:nvPr>
            <p:ph type="body" sz="quarter" idx="16" hasCustomPrompt="1"/>
          </p:nvPr>
        </p:nvSpPr>
        <p:spPr>
          <a:xfrm>
            <a:off x="7233872" y="5720746"/>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22" name="テキスト プレースホルダー 18"/>
          <p:cNvSpPr>
            <a:spLocks noGrp="1"/>
          </p:cNvSpPr>
          <p:nvPr>
            <p:ph type="body" sz="quarter" idx="17" hasCustomPrompt="1"/>
          </p:nvPr>
        </p:nvSpPr>
        <p:spPr>
          <a:xfrm>
            <a:off x="9973041" y="5720746"/>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49" name="テキスト プレースホルダー 48"/>
          <p:cNvSpPr>
            <a:spLocks noGrp="1"/>
          </p:cNvSpPr>
          <p:nvPr>
            <p:ph type="body" sz="quarter" idx="18" hasCustomPrompt="1"/>
          </p:nvPr>
        </p:nvSpPr>
        <p:spPr>
          <a:xfrm>
            <a:off x="626300" y="2538669"/>
            <a:ext cx="5361141" cy="2505075"/>
          </a:xfrm>
        </p:spPr>
        <p:txBody>
          <a:bodyPr anchor="ctr">
            <a:normAutofit/>
          </a:bodyPr>
          <a:lstStyle>
            <a:lvl1pPr marL="342900" indent="-342900">
              <a:buClr>
                <a:schemeClr val="accent5"/>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0" name="テキスト プレースホルダー 48"/>
          <p:cNvSpPr>
            <a:spLocks noGrp="1"/>
          </p:cNvSpPr>
          <p:nvPr>
            <p:ph type="body" sz="quarter" idx="19" hasCustomPrompt="1"/>
          </p:nvPr>
        </p:nvSpPr>
        <p:spPr>
          <a:xfrm>
            <a:off x="625965" y="5277830"/>
            <a:ext cx="5361141" cy="2505075"/>
          </a:xfrm>
        </p:spPr>
        <p:txBody>
          <a:bodyPr anchor="ctr">
            <a:normAutofit/>
          </a:bodyPr>
          <a:lstStyle>
            <a:lvl1pPr marL="342900" indent="-342900">
              <a:buClr>
                <a:schemeClr val="accent3"/>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1" name="テキスト プレースホルダー 48"/>
          <p:cNvSpPr>
            <a:spLocks noGrp="1"/>
          </p:cNvSpPr>
          <p:nvPr>
            <p:ph type="body" sz="quarter" idx="20" hasCustomPrompt="1"/>
          </p:nvPr>
        </p:nvSpPr>
        <p:spPr>
          <a:xfrm>
            <a:off x="12114295" y="2538668"/>
            <a:ext cx="5435004" cy="2505075"/>
          </a:xfrm>
        </p:spPr>
        <p:txBody>
          <a:bodyPr anchor="ctr">
            <a:normAutofit/>
          </a:bodyPr>
          <a:lstStyle>
            <a:lvl1pPr marL="342900" indent="-342900">
              <a:buClr>
                <a:schemeClr val="accent1"/>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2" name="テキスト プレースホルダー 48"/>
          <p:cNvSpPr>
            <a:spLocks noGrp="1"/>
          </p:cNvSpPr>
          <p:nvPr>
            <p:ph type="body" sz="quarter" idx="21" hasCustomPrompt="1"/>
          </p:nvPr>
        </p:nvSpPr>
        <p:spPr>
          <a:xfrm>
            <a:off x="12113960" y="5277829"/>
            <a:ext cx="5435004" cy="2505075"/>
          </a:xfrm>
        </p:spPr>
        <p:txBody>
          <a:bodyPr anchor="ctr">
            <a:normAutofit/>
          </a:bodyPr>
          <a:lstStyle>
            <a:lvl1pPr marL="342900" indent="-342900">
              <a:buClr>
                <a:schemeClr val="accent2"/>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3" name="正方形/長方形 52"/>
          <p:cNvSpPr/>
          <p:nvPr userDrawn="1"/>
        </p:nvSpPr>
        <p:spPr>
          <a:xfrm>
            <a:off x="0" y="2421624"/>
            <a:ext cx="526093" cy="2739165"/>
          </a:xfrm>
          <a:prstGeom prst="rect">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4" name="正方形/長方形 53"/>
          <p:cNvSpPr/>
          <p:nvPr userDrawn="1"/>
        </p:nvSpPr>
        <p:spPr>
          <a:xfrm>
            <a:off x="-1" y="5160792"/>
            <a:ext cx="526093" cy="2739165"/>
          </a:xfrm>
          <a:prstGeom prst="rect">
            <a:avLst/>
          </a:prstGeom>
          <a:solidFill>
            <a:schemeClr val="accent3">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5" name="正方形/長方形 54"/>
          <p:cNvSpPr/>
          <p:nvPr userDrawn="1"/>
        </p:nvSpPr>
        <p:spPr>
          <a:xfrm>
            <a:off x="17760321" y="2421612"/>
            <a:ext cx="526093" cy="2739165"/>
          </a:xfrm>
          <a:prstGeom prst="rect">
            <a:avLst/>
          </a:prstGeom>
          <a:solidFill>
            <a:schemeClr val="accent1">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6" name="正方形/長方形 55"/>
          <p:cNvSpPr/>
          <p:nvPr userDrawn="1"/>
        </p:nvSpPr>
        <p:spPr>
          <a:xfrm>
            <a:off x="17760320" y="5160780"/>
            <a:ext cx="526093" cy="2739165"/>
          </a:xfrm>
          <a:prstGeom prst="rect">
            <a:avLst/>
          </a:prstGeom>
          <a:solidFill>
            <a:schemeClr val="accent2">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7" name="テキスト プレースホルダー 6"/>
          <p:cNvSpPr>
            <a:spLocks noGrp="1"/>
          </p:cNvSpPr>
          <p:nvPr>
            <p:ph type="body" sz="quarter" idx="22" hasCustomPrompt="1"/>
          </p:nvPr>
        </p:nvSpPr>
        <p:spPr>
          <a:xfrm>
            <a:off x="1078310" y="8292507"/>
            <a:ext cx="16200313" cy="100389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58" name="正方形/長方形 57"/>
          <p:cNvSpPr/>
          <p:nvPr userDrawn="1"/>
        </p:nvSpPr>
        <p:spPr>
          <a:xfrm>
            <a:off x="1222326" y="8148492"/>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6853039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oop">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ドーナツ 8"/>
          <p:cNvSpPr/>
          <p:nvPr userDrawn="1"/>
        </p:nvSpPr>
        <p:spPr>
          <a:xfrm>
            <a:off x="6262886" y="2738663"/>
            <a:ext cx="5760642" cy="5769284"/>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0" name="アーチ 6"/>
          <p:cNvSpPr/>
          <p:nvPr userDrawn="1"/>
        </p:nvSpPr>
        <p:spPr>
          <a:xfrm>
            <a:off x="9178776" y="2738663"/>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20000"/>
              <a:lumOff val="8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1" name="アーチ 6"/>
          <p:cNvSpPr/>
          <p:nvPr userDrawn="1"/>
        </p:nvSpPr>
        <p:spPr>
          <a:xfrm rot="5400000">
            <a:off x="9021655" y="5506074"/>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3">
              <a:lumMod val="40000"/>
              <a:lumOff val="6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2" name="アーチ 6"/>
          <p:cNvSpPr/>
          <p:nvPr userDrawn="1"/>
        </p:nvSpPr>
        <p:spPr>
          <a:xfrm rot="10800000">
            <a:off x="6254245" y="5348952"/>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2">
              <a:lumMod val="40000"/>
              <a:lumOff val="6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3" name="アーチ 6"/>
          <p:cNvSpPr/>
          <p:nvPr userDrawn="1"/>
        </p:nvSpPr>
        <p:spPr>
          <a:xfrm rot="16200000">
            <a:off x="6411365" y="258074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4">
              <a:lumMod val="40000"/>
              <a:lumOff val="6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4" name="テキスト プレースホルダー 11"/>
          <p:cNvSpPr>
            <a:spLocks noGrp="1"/>
          </p:cNvSpPr>
          <p:nvPr>
            <p:ph type="body" sz="quarter" idx="31" hasCustomPrompt="1"/>
          </p:nvPr>
        </p:nvSpPr>
        <p:spPr>
          <a:xfrm>
            <a:off x="12158541" y="3702537"/>
            <a:ext cx="5490610" cy="1651134"/>
          </a:xfrm>
        </p:spPr>
        <p:txBody>
          <a:bodyPr anchor="t">
            <a:noAutofit/>
          </a:bodyPr>
          <a:lstStyle>
            <a:lvl1pPr algn="l">
              <a:lnSpc>
                <a:spcPct val="120000"/>
              </a:lnSpc>
              <a:defRPr sz="2000">
                <a:solidFill>
                  <a:schemeClr val="tx2"/>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32" hasCustomPrompt="1"/>
          </p:nvPr>
        </p:nvSpPr>
        <p:spPr>
          <a:xfrm>
            <a:off x="12158541" y="2776995"/>
            <a:ext cx="5490610" cy="773203"/>
          </a:xfrm>
        </p:spPr>
        <p:txBody>
          <a:bodyPr anchor="b">
            <a:noAutofit/>
          </a:bodyPr>
          <a:lstStyle>
            <a:lvl1pPr algn="l">
              <a:lnSpc>
                <a:spcPct val="100000"/>
              </a:lnSpc>
              <a:spcBef>
                <a:spcPts val="0"/>
              </a:spcBef>
              <a:defRPr sz="2800" spc="0">
                <a:solidFill>
                  <a:schemeClr val="accent1"/>
                </a:solidFill>
                <a:latin typeface="Route 159 SemiBold" pitchFamily="50" charset="0"/>
              </a:defRPr>
            </a:lvl1pPr>
          </a:lstStyle>
          <a:p>
            <a:pPr lvl="0"/>
            <a:r>
              <a:rPr lang="en-US" altLang="ja-JP" dirty="0"/>
              <a:t>Text here</a:t>
            </a:r>
            <a:endParaRPr lang="en-US" dirty="0"/>
          </a:p>
        </p:txBody>
      </p:sp>
      <p:sp>
        <p:nvSpPr>
          <p:cNvPr id="16" name="テキスト プレースホルダー 11"/>
          <p:cNvSpPr>
            <a:spLocks noGrp="1"/>
          </p:cNvSpPr>
          <p:nvPr>
            <p:ph type="body" sz="quarter" idx="33" hasCustomPrompt="1"/>
          </p:nvPr>
        </p:nvSpPr>
        <p:spPr>
          <a:xfrm>
            <a:off x="12158541" y="6987902"/>
            <a:ext cx="5490610" cy="1651134"/>
          </a:xfrm>
        </p:spPr>
        <p:txBody>
          <a:bodyPr anchor="t">
            <a:noAutofit/>
          </a:bodyPr>
          <a:lstStyle>
            <a:lvl1pPr algn="l">
              <a:lnSpc>
                <a:spcPct val="120000"/>
              </a:lnSpc>
              <a:defRPr sz="2000">
                <a:solidFill>
                  <a:schemeClr val="tx2"/>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34" hasCustomPrompt="1"/>
          </p:nvPr>
        </p:nvSpPr>
        <p:spPr>
          <a:xfrm>
            <a:off x="12158541" y="6062360"/>
            <a:ext cx="5490610" cy="773203"/>
          </a:xfrm>
        </p:spPr>
        <p:txBody>
          <a:bodyPr anchor="b">
            <a:noAutofit/>
          </a:bodyPr>
          <a:lstStyle>
            <a:lvl1pPr algn="l">
              <a:lnSpc>
                <a:spcPct val="100000"/>
              </a:lnSpc>
              <a:spcBef>
                <a:spcPts val="0"/>
              </a:spcBef>
              <a:defRPr sz="2800" spc="0">
                <a:solidFill>
                  <a:schemeClr val="accent3"/>
                </a:solidFill>
                <a:latin typeface="Route 159 SemiBold" pitchFamily="50" charset="0"/>
              </a:defRPr>
            </a:lvl1pPr>
          </a:lstStyle>
          <a:p>
            <a:pPr lvl="0"/>
            <a:r>
              <a:rPr lang="en-US" altLang="ja-JP" dirty="0"/>
              <a:t>Text here</a:t>
            </a:r>
            <a:endParaRPr lang="en-US" dirty="0"/>
          </a:p>
        </p:txBody>
      </p:sp>
      <p:sp>
        <p:nvSpPr>
          <p:cNvPr id="18" name="テキスト プレースホルダー 11"/>
          <p:cNvSpPr>
            <a:spLocks noGrp="1"/>
          </p:cNvSpPr>
          <p:nvPr>
            <p:ph type="body" sz="quarter" idx="35" hasCustomPrompt="1"/>
          </p:nvPr>
        </p:nvSpPr>
        <p:spPr>
          <a:xfrm>
            <a:off x="637261" y="3716588"/>
            <a:ext cx="5490610" cy="1651134"/>
          </a:xfrm>
        </p:spPr>
        <p:txBody>
          <a:bodyPr anchor="t">
            <a:noAutofit/>
          </a:bodyPr>
          <a:lstStyle>
            <a:lvl1pPr algn="r">
              <a:lnSpc>
                <a:spcPct val="120000"/>
              </a:lnSpc>
              <a:defRPr sz="2000">
                <a:solidFill>
                  <a:schemeClr val="tx2"/>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36" hasCustomPrompt="1"/>
          </p:nvPr>
        </p:nvSpPr>
        <p:spPr>
          <a:xfrm>
            <a:off x="637261" y="2791046"/>
            <a:ext cx="5490610" cy="773203"/>
          </a:xfrm>
        </p:spPr>
        <p:txBody>
          <a:bodyPr anchor="b">
            <a:noAutofit/>
          </a:bodyPr>
          <a:lstStyle>
            <a:lvl1pPr algn="r">
              <a:lnSpc>
                <a:spcPct val="100000"/>
              </a:lnSpc>
              <a:spcBef>
                <a:spcPts val="0"/>
              </a:spcBef>
              <a:defRPr sz="2800" spc="0">
                <a:solidFill>
                  <a:schemeClr val="accent4"/>
                </a:solidFill>
                <a:latin typeface="Route 159 SemiBold" pitchFamily="50" charset="0"/>
              </a:defRPr>
            </a:lvl1pPr>
          </a:lstStyle>
          <a:p>
            <a:pPr lvl="0"/>
            <a:r>
              <a:rPr lang="en-US" altLang="ja-JP" dirty="0"/>
              <a:t>Text here</a:t>
            </a:r>
            <a:endParaRPr lang="en-US" dirty="0"/>
          </a:p>
        </p:txBody>
      </p:sp>
      <p:sp>
        <p:nvSpPr>
          <p:cNvPr id="20" name="テキスト プレースホルダー 11"/>
          <p:cNvSpPr>
            <a:spLocks noGrp="1"/>
          </p:cNvSpPr>
          <p:nvPr>
            <p:ph type="body" sz="quarter" idx="37" hasCustomPrompt="1"/>
          </p:nvPr>
        </p:nvSpPr>
        <p:spPr>
          <a:xfrm>
            <a:off x="637261" y="7001953"/>
            <a:ext cx="5490610" cy="1651134"/>
          </a:xfrm>
        </p:spPr>
        <p:txBody>
          <a:bodyPr anchor="t">
            <a:noAutofit/>
          </a:bodyPr>
          <a:lstStyle>
            <a:lvl1pPr algn="r">
              <a:lnSpc>
                <a:spcPct val="120000"/>
              </a:lnSpc>
              <a:defRPr sz="2000">
                <a:solidFill>
                  <a:schemeClr val="tx2"/>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8" hasCustomPrompt="1"/>
          </p:nvPr>
        </p:nvSpPr>
        <p:spPr>
          <a:xfrm>
            <a:off x="637261" y="6076411"/>
            <a:ext cx="5490610" cy="773203"/>
          </a:xfrm>
        </p:spPr>
        <p:txBody>
          <a:bodyPr anchor="b">
            <a:noAutofit/>
          </a:bodyPr>
          <a:lstStyle>
            <a:lvl1pPr algn="r">
              <a:lnSpc>
                <a:spcPct val="100000"/>
              </a:lnSpc>
              <a:spcBef>
                <a:spcPts val="0"/>
              </a:spcBef>
              <a:defRPr sz="2800" spc="0">
                <a:solidFill>
                  <a:schemeClr val="accent2"/>
                </a:solidFill>
                <a:latin typeface="Route 159 SemiBold" pitchFamily="50" charset="0"/>
              </a:defRPr>
            </a:lvl1pPr>
          </a:lstStyle>
          <a:p>
            <a:pPr lvl="0"/>
            <a:r>
              <a:rPr lang="en-US" altLang="ja-JP" dirty="0"/>
              <a:t>Text here</a:t>
            </a:r>
            <a:endParaRPr lang="en-US" dirty="0"/>
          </a:p>
        </p:txBody>
      </p:sp>
      <p:sp>
        <p:nvSpPr>
          <p:cNvPr id="22" name="テキスト プレースホルダー 11"/>
          <p:cNvSpPr>
            <a:spLocks noGrp="1"/>
          </p:cNvSpPr>
          <p:nvPr>
            <p:ph type="body" sz="quarter" idx="39" hasCustomPrompt="1"/>
          </p:nvPr>
        </p:nvSpPr>
        <p:spPr>
          <a:xfrm>
            <a:off x="6982966" y="5168139"/>
            <a:ext cx="4275474" cy="773203"/>
          </a:xfrm>
        </p:spPr>
        <p:txBody>
          <a:bodyPr anchor="ctr">
            <a:noAutofit/>
          </a:bodyPr>
          <a:lstStyle>
            <a:lvl1pPr algn="ctr">
              <a:lnSpc>
                <a:spcPct val="120000"/>
              </a:lnSpc>
              <a:defRPr sz="3200" spc="0">
                <a:solidFill>
                  <a:schemeClr val="tx2"/>
                </a:solidFill>
                <a:latin typeface="Route 159 SemiBold" pitchFamily="50" charset="0"/>
              </a:defRPr>
            </a:lvl1pPr>
          </a:lstStyle>
          <a:p>
            <a:pPr lvl="0"/>
            <a:r>
              <a:rPr lang="en-US" altLang="ja-JP" dirty="0"/>
              <a:t>Text Here</a:t>
            </a:r>
            <a:endParaRPr lang="en-US" dirty="0"/>
          </a:p>
        </p:txBody>
      </p:sp>
      <p:sp>
        <p:nvSpPr>
          <p:cNvPr id="23" name="円/楕円 22"/>
          <p:cNvSpPr/>
          <p:nvPr userDrawn="1"/>
        </p:nvSpPr>
        <p:spPr>
          <a:xfrm>
            <a:off x="10444030" y="3322934"/>
            <a:ext cx="1350150" cy="1350150"/>
          </a:xfrm>
          <a:prstGeom prst="ellipse">
            <a:avLst/>
          </a:prstGeom>
          <a:solidFill>
            <a:schemeClr val="accent1"/>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7"/>
          <p:cNvSpPr>
            <a:spLocks noGrp="1"/>
          </p:cNvSpPr>
          <p:nvPr>
            <p:ph type="pic" sz="quarter" idx="17" hasCustomPrompt="1"/>
          </p:nvPr>
        </p:nvSpPr>
        <p:spPr>
          <a:xfrm>
            <a:off x="10793062" y="3638606"/>
            <a:ext cx="684364" cy="684364"/>
          </a:xfrm>
        </p:spPr>
        <p:txBody>
          <a:bodyPr>
            <a:normAutofit/>
          </a:bodyPr>
          <a:lstStyle>
            <a:lvl1pPr>
              <a:defRPr sz="1600"/>
            </a:lvl1pPr>
          </a:lstStyle>
          <a:p>
            <a:r>
              <a:rPr kumimoji="1" lang="en-US" altLang="ja-JP" dirty="0"/>
              <a:t>ICON</a:t>
            </a:r>
            <a:endParaRPr kumimoji="1" lang="ja-JP" altLang="en-US" dirty="0"/>
          </a:p>
        </p:txBody>
      </p:sp>
      <p:sp>
        <p:nvSpPr>
          <p:cNvPr id="25" name="円/楕円 24"/>
          <p:cNvSpPr/>
          <p:nvPr userDrawn="1"/>
        </p:nvSpPr>
        <p:spPr>
          <a:xfrm>
            <a:off x="10448351" y="6688383"/>
            <a:ext cx="1350150" cy="1350150"/>
          </a:xfrm>
          <a:prstGeom prst="ellipse">
            <a:avLst/>
          </a:prstGeom>
          <a:solidFill>
            <a:schemeClr val="accent3"/>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7"/>
          <p:cNvSpPr>
            <a:spLocks noGrp="1"/>
          </p:cNvSpPr>
          <p:nvPr>
            <p:ph type="pic" sz="quarter" idx="40" hasCustomPrompt="1"/>
          </p:nvPr>
        </p:nvSpPr>
        <p:spPr>
          <a:xfrm>
            <a:off x="10797383" y="7004055"/>
            <a:ext cx="684364" cy="684364"/>
          </a:xfrm>
        </p:spPr>
        <p:txBody>
          <a:bodyPr>
            <a:normAutofit/>
          </a:bodyPr>
          <a:lstStyle>
            <a:lvl1pPr>
              <a:defRPr sz="1600"/>
            </a:lvl1pPr>
          </a:lstStyle>
          <a:p>
            <a:r>
              <a:rPr kumimoji="1" lang="en-US" altLang="ja-JP" dirty="0"/>
              <a:t>ICON</a:t>
            </a:r>
            <a:endParaRPr kumimoji="1" lang="ja-JP" altLang="en-US" dirty="0"/>
          </a:p>
        </p:txBody>
      </p:sp>
      <p:sp>
        <p:nvSpPr>
          <p:cNvPr id="27" name="円/楕円 26"/>
          <p:cNvSpPr/>
          <p:nvPr userDrawn="1"/>
        </p:nvSpPr>
        <p:spPr>
          <a:xfrm>
            <a:off x="6543924" y="6688383"/>
            <a:ext cx="1350150" cy="1350150"/>
          </a:xfrm>
          <a:prstGeom prst="ellipse">
            <a:avLst/>
          </a:prstGeom>
          <a:solidFill>
            <a:schemeClr val="accent2"/>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図プレースホルダー 7"/>
          <p:cNvSpPr>
            <a:spLocks noGrp="1"/>
          </p:cNvSpPr>
          <p:nvPr>
            <p:ph type="pic" sz="quarter" idx="41" hasCustomPrompt="1"/>
          </p:nvPr>
        </p:nvSpPr>
        <p:spPr>
          <a:xfrm>
            <a:off x="6892956" y="7004055"/>
            <a:ext cx="684364" cy="684364"/>
          </a:xfrm>
        </p:spPr>
        <p:txBody>
          <a:bodyPr>
            <a:normAutofit/>
          </a:bodyPr>
          <a:lstStyle>
            <a:lvl1pPr>
              <a:defRPr sz="1600"/>
            </a:lvl1pPr>
          </a:lstStyle>
          <a:p>
            <a:r>
              <a:rPr kumimoji="1" lang="en-US" altLang="ja-JP" dirty="0"/>
              <a:t>ICON</a:t>
            </a:r>
            <a:endParaRPr kumimoji="1" lang="ja-JP" altLang="en-US" dirty="0"/>
          </a:p>
        </p:txBody>
      </p:sp>
      <p:sp>
        <p:nvSpPr>
          <p:cNvPr id="29" name="円/楕円 28"/>
          <p:cNvSpPr/>
          <p:nvPr userDrawn="1"/>
        </p:nvSpPr>
        <p:spPr>
          <a:xfrm>
            <a:off x="6543924" y="3322934"/>
            <a:ext cx="1350150" cy="1350150"/>
          </a:xfrm>
          <a:prstGeom prst="ellipse">
            <a:avLst/>
          </a:prstGeom>
          <a:solidFill>
            <a:schemeClr val="accent4"/>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図プレースホルダー 7"/>
          <p:cNvSpPr>
            <a:spLocks noGrp="1"/>
          </p:cNvSpPr>
          <p:nvPr>
            <p:ph type="pic" sz="quarter" idx="42" hasCustomPrompt="1"/>
          </p:nvPr>
        </p:nvSpPr>
        <p:spPr>
          <a:xfrm>
            <a:off x="6892956" y="3638606"/>
            <a:ext cx="684364" cy="684364"/>
          </a:xfrm>
        </p:spPr>
        <p:txBody>
          <a:bodyPr>
            <a:normAutofit/>
          </a:bodyPr>
          <a:lstStyle>
            <a:lvl1pPr>
              <a:defRPr sz="1600"/>
            </a:lvl1pPr>
          </a:lstStyle>
          <a:p>
            <a:r>
              <a:rPr kumimoji="1" lang="en-US" altLang="ja-JP" dirty="0"/>
              <a:t>ICON</a:t>
            </a:r>
            <a:endParaRPr kumimoji="1" lang="ja-JP" altLang="en-US" dirty="0"/>
          </a:p>
        </p:txBody>
      </p:sp>
      <p:sp>
        <p:nvSpPr>
          <p:cNvPr id="31" name="正方形/長方形 30"/>
          <p:cNvSpPr/>
          <p:nvPr userDrawn="1"/>
        </p:nvSpPr>
        <p:spPr>
          <a:xfrm>
            <a:off x="12264623" y="362036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32" name="正方形/長方形 31"/>
          <p:cNvSpPr/>
          <p:nvPr userDrawn="1"/>
        </p:nvSpPr>
        <p:spPr>
          <a:xfrm>
            <a:off x="12264623" y="688809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33" name="正方形/長方形 32"/>
          <p:cNvSpPr/>
          <p:nvPr userDrawn="1"/>
        </p:nvSpPr>
        <p:spPr>
          <a:xfrm>
            <a:off x="2773406" y="6909096"/>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34" name="正方形/長方形 33"/>
          <p:cNvSpPr/>
          <p:nvPr userDrawn="1"/>
        </p:nvSpPr>
        <p:spPr>
          <a:xfrm>
            <a:off x="2773406" y="361338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Tree>
    <p:extLst>
      <p:ext uri="{BB962C8B-B14F-4D97-AF65-F5344CB8AC3E}">
        <p14:creationId xmlns:p14="http://schemas.microsoft.com/office/powerpoint/2010/main" val="269218379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ear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ドーナツ 7"/>
          <p:cNvSpPr/>
          <p:nvPr userDrawn="1"/>
        </p:nvSpPr>
        <p:spPr>
          <a:xfrm>
            <a:off x="3792577" y="2171314"/>
            <a:ext cx="3264415" cy="3350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ドーナツ 7"/>
          <p:cNvSpPr/>
          <p:nvPr userDrawn="1"/>
        </p:nvSpPr>
        <p:spPr>
          <a:xfrm>
            <a:off x="7104309" y="3234519"/>
            <a:ext cx="4076208" cy="4184089"/>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tx2"/>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ドーナツ 7"/>
          <p:cNvSpPr/>
          <p:nvPr userDrawn="1"/>
        </p:nvSpPr>
        <p:spPr>
          <a:xfrm>
            <a:off x="11180517" y="4465797"/>
            <a:ext cx="2876677" cy="2952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2">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ドーナツ 7"/>
          <p:cNvSpPr/>
          <p:nvPr userDrawn="1"/>
        </p:nvSpPr>
        <p:spPr>
          <a:xfrm rot="21318328">
            <a:off x="13204533" y="1975752"/>
            <a:ext cx="3264415" cy="3350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4">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ドーナツ 7"/>
          <p:cNvSpPr/>
          <p:nvPr userDrawn="1"/>
        </p:nvSpPr>
        <p:spPr>
          <a:xfrm rot="1061079">
            <a:off x="846870" y="2388725"/>
            <a:ext cx="2876677" cy="2952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3">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ドーナツ 7"/>
          <p:cNvSpPr/>
          <p:nvPr userDrawn="1"/>
        </p:nvSpPr>
        <p:spPr>
          <a:xfrm>
            <a:off x="14684992" y="4850808"/>
            <a:ext cx="3220870" cy="3306114"/>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6">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ドーナツ 7"/>
          <p:cNvSpPr/>
          <p:nvPr userDrawn="1"/>
        </p:nvSpPr>
        <p:spPr>
          <a:xfrm rot="1442875">
            <a:off x="1812621" y="4863286"/>
            <a:ext cx="3264415" cy="3350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5">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テキスト プレースホルダー 6"/>
          <p:cNvSpPr>
            <a:spLocks noGrp="1"/>
          </p:cNvSpPr>
          <p:nvPr>
            <p:ph type="body" sz="quarter" idx="22" hasCustomPrompt="1"/>
          </p:nvPr>
        </p:nvSpPr>
        <p:spPr>
          <a:xfrm>
            <a:off x="5001701" y="7997587"/>
            <a:ext cx="8291216" cy="1446663"/>
          </a:xfrm>
        </p:spPr>
        <p:txBody>
          <a:bodyPr anchor="t">
            <a:normAutofit/>
          </a:bodyPr>
          <a:lstStyle>
            <a:lvl1pPr algn="ctr">
              <a:defRPr sz="2000" baseline="0">
                <a:solidFill>
                  <a:schemeClr val="tx2"/>
                </a:solidFill>
              </a:defRPr>
            </a:lvl1pPr>
          </a:lstStyle>
          <a:p>
            <a:pPr lvl="0"/>
            <a:r>
              <a:rPr kumimoji="1" lang="en-US" altLang="ja-JP" dirty="0"/>
              <a:t>Text goes here</a:t>
            </a:r>
            <a:endParaRPr kumimoji="1" lang="ja-JP" altLang="en-US" dirty="0"/>
          </a:p>
        </p:txBody>
      </p:sp>
      <p:sp>
        <p:nvSpPr>
          <p:cNvPr id="16" name="正方形/長方形 15"/>
          <p:cNvSpPr/>
          <p:nvPr userDrawn="1"/>
        </p:nvSpPr>
        <p:spPr>
          <a:xfrm>
            <a:off x="7522233" y="7892109"/>
            <a:ext cx="3240360" cy="72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17" name="テキスト プレースホルダー 11"/>
          <p:cNvSpPr>
            <a:spLocks noGrp="1"/>
          </p:cNvSpPr>
          <p:nvPr>
            <p:ph type="body" sz="quarter" idx="32" hasCustomPrompt="1"/>
          </p:nvPr>
        </p:nvSpPr>
        <p:spPr>
          <a:xfrm>
            <a:off x="7859496" y="4912665"/>
            <a:ext cx="2567393" cy="773203"/>
          </a:xfrm>
        </p:spPr>
        <p:txBody>
          <a:bodyPr anchor="ctr">
            <a:noAutofit/>
          </a:bodyPr>
          <a:lstStyle>
            <a:lvl1pPr algn="ctr">
              <a:lnSpc>
                <a:spcPct val="100000"/>
              </a:lnSpc>
              <a:spcBef>
                <a:spcPts val="0"/>
              </a:spcBef>
              <a:defRPr sz="2400" spc="0">
                <a:solidFill>
                  <a:schemeClr val="tx2"/>
                </a:solidFill>
                <a:latin typeface="Route 159 SemiBold" pitchFamily="50" charset="0"/>
              </a:defRPr>
            </a:lvl1pPr>
          </a:lstStyle>
          <a:p>
            <a:pPr lvl="0"/>
            <a:r>
              <a:rPr lang="en-US" altLang="ja-JP" dirty="0"/>
              <a:t>Word</a:t>
            </a:r>
            <a:endParaRPr lang="en-US" dirty="0"/>
          </a:p>
        </p:txBody>
      </p:sp>
      <p:sp>
        <p:nvSpPr>
          <p:cNvPr id="18" name="テキスト プレースホルダー 11"/>
          <p:cNvSpPr>
            <a:spLocks noGrp="1"/>
          </p:cNvSpPr>
          <p:nvPr>
            <p:ph type="body" sz="quarter" idx="33" hasCustomPrompt="1"/>
          </p:nvPr>
        </p:nvSpPr>
        <p:spPr>
          <a:xfrm>
            <a:off x="4307106" y="3460117"/>
            <a:ext cx="2144508" cy="773203"/>
          </a:xfrm>
        </p:spPr>
        <p:txBody>
          <a:bodyPr anchor="ctr">
            <a:noAutofit/>
          </a:bodyPr>
          <a:lstStyle>
            <a:lvl1pPr algn="ctr">
              <a:lnSpc>
                <a:spcPct val="100000"/>
              </a:lnSpc>
              <a:spcBef>
                <a:spcPts val="0"/>
              </a:spcBef>
              <a:defRPr sz="2400" spc="0">
                <a:solidFill>
                  <a:schemeClr val="accent1"/>
                </a:solidFill>
                <a:latin typeface="Route 159 SemiBold" pitchFamily="50" charset="0"/>
              </a:defRPr>
            </a:lvl1pPr>
          </a:lstStyle>
          <a:p>
            <a:pPr lvl="0"/>
            <a:r>
              <a:rPr lang="en-US" altLang="ja-JP" dirty="0"/>
              <a:t>Word</a:t>
            </a:r>
            <a:endParaRPr lang="en-US" dirty="0"/>
          </a:p>
        </p:txBody>
      </p:sp>
      <p:sp>
        <p:nvSpPr>
          <p:cNvPr id="19" name="テキスト プレースホルダー 11"/>
          <p:cNvSpPr>
            <a:spLocks noGrp="1"/>
          </p:cNvSpPr>
          <p:nvPr>
            <p:ph type="body" sz="quarter" idx="34" hasCustomPrompt="1"/>
          </p:nvPr>
        </p:nvSpPr>
        <p:spPr>
          <a:xfrm>
            <a:off x="2358926" y="6152089"/>
            <a:ext cx="2144508" cy="773203"/>
          </a:xfrm>
        </p:spPr>
        <p:txBody>
          <a:bodyPr anchor="ctr">
            <a:noAutofit/>
          </a:bodyPr>
          <a:lstStyle>
            <a:lvl1pPr algn="ctr">
              <a:lnSpc>
                <a:spcPct val="100000"/>
              </a:lnSpc>
              <a:spcBef>
                <a:spcPts val="0"/>
              </a:spcBef>
              <a:defRPr sz="2400" spc="0">
                <a:solidFill>
                  <a:schemeClr val="accent5"/>
                </a:solidFill>
                <a:latin typeface="Route 159 SemiBold" pitchFamily="50" charset="0"/>
              </a:defRPr>
            </a:lvl1pPr>
          </a:lstStyle>
          <a:p>
            <a:pPr lvl="0"/>
            <a:r>
              <a:rPr lang="en-US" altLang="ja-JP" dirty="0"/>
              <a:t>Word</a:t>
            </a:r>
            <a:endParaRPr lang="en-US" dirty="0"/>
          </a:p>
        </p:txBody>
      </p:sp>
      <p:sp>
        <p:nvSpPr>
          <p:cNvPr id="20" name="テキスト プレースホルダー 11"/>
          <p:cNvSpPr>
            <a:spLocks noGrp="1"/>
          </p:cNvSpPr>
          <p:nvPr>
            <p:ph type="body" sz="quarter" idx="35" hasCustomPrompt="1"/>
          </p:nvPr>
        </p:nvSpPr>
        <p:spPr>
          <a:xfrm>
            <a:off x="1271559" y="3460117"/>
            <a:ext cx="1966991" cy="773203"/>
          </a:xfrm>
        </p:spPr>
        <p:txBody>
          <a:bodyPr anchor="ctr">
            <a:noAutofit/>
          </a:bodyPr>
          <a:lstStyle>
            <a:lvl1pPr algn="ctr">
              <a:lnSpc>
                <a:spcPct val="100000"/>
              </a:lnSpc>
              <a:spcBef>
                <a:spcPts val="0"/>
              </a:spcBef>
              <a:defRPr sz="2000" spc="0">
                <a:solidFill>
                  <a:schemeClr val="accent3"/>
                </a:solidFill>
                <a:latin typeface="Route 159 SemiBold" pitchFamily="50" charset="0"/>
              </a:defRPr>
            </a:lvl1pPr>
          </a:lstStyle>
          <a:p>
            <a:pPr lvl="0"/>
            <a:r>
              <a:rPr lang="en-US" altLang="ja-JP" dirty="0"/>
              <a:t>Word</a:t>
            </a:r>
            <a:endParaRPr lang="en-US" dirty="0"/>
          </a:p>
        </p:txBody>
      </p:sp>
      <p:sp>
        <p:nvSpPr>
          <p:cNvPr id="21" name="テキスト プレースホルダー 11"/>
          <p:cNvSpPr>
            <a:spLocks noGrp="1"/>
          </p:cNvSpPr>
          <p:nvPr>
            <p:ph type="body" sz="quarter" idx="36" hasCustomPrompt="1"/>
          </p:nvPr>
        </p:nvSpPr>
        <p:spPr>
          <a:xfrm>
            <a:off x="11635359" y="5538752"/>
            <a:ext cx="1966991" cy="773203"/>
          </a:xfrm>
        </p:spPr>
        <p:txBody>
          <a:bodyPr anchor="ctr">
            <a:noAutofit/>
          </a:bodyPr>
          <a:lstStyle>
            <a:lvl1pPr algn="ctr">
              <a:lnSpc>
                <a:spcPct val="100000"/>
              </a:lnSpc>
              <a:spcBef>
                <a:spcPts val="0"/>
              </a:spcBef>
              <a:defRPr sz="2000" spc="0">
                <a:solidFill>
                  <a:schemeClr val="accent2"/>
                </a:solidFill>
                <a:latin typeface="Route 159 SemiBold" pitchFamily="50" charset="0"/>
              </a:defRPr>
            </a:lvl1pPr>
          </a:lstStyle>
          <a:p>
            <a:pPr lvl="0"/>
            <a:r>
              <a:rPr lang="en-US" altLang="ja-JP" dirty="0"/>
              <a:t>Word</a:t>
            </a:r>
            <a:endParaRPr lang="en-US" dirty="0"/>
          </a:p>
        </p:txBody>
      </p:sp>
      <p:sp>
        <p:nvSpPr>
          <p:cNvPr id="22" name="テキスト プレースホルダー 11"/>
          <p:cNvSpPr>
            <a:spLocks noGrp="1"/>
          </p:cNvSpPr>
          <p:nvPr>
            <p:ph type="body" sz="quarter" idx="37" hasCustomPrompt="1"/>
          </p:nvPr>
        </p:nvSpPr>
        <p:spPr>
          <a:xfrm>
            <a:off x="13750838" y="3278442"/>
            <a:ext cx="2144508" cy="773203"/>
          </a:xfrm>
        </p:spPr>
        <p:txBody>
          <a:bodyPr anchor="ctr">
            <a:noAutofit/>
          </a:bodyPr>
          <a:lstStyle>
            <a:lvl1pPr algn="ctr">
              <a:lnSpc>
                <a:spcPct val="100000"/>
              </a:lnSpc>
              <a:spcBef>
                <a:spcPts val="0"/>
              </a:spcBef>
              <a:defRPr sz="2400" spc="0">
                <a:solidFill>
                  <a:schemeClr val="accent4"/>
                </a:solidFill>
                <a:latin typeface="Route 159 SemiBold" pitchFamily="50" charset="0"/>
              </a:defRPr>
            </a:lvl1pPr>
          </a:lstStyle>
          <a:p>
            <a:pPr lvl="0"/>
            <a:r>
              <a:rPr lang="en-US" altLang="ja-JP" dirty="0"/>
              <a:t>Word</a:t>
            </a:r>
            <a:endParaRPr lang="en-US" dirty="0"/>
          </a:p>
        </p:txBody>
      </p:sp>
      <p:sp>
        <p:nvSpPr>
          <p:cNvPr id="23" name="テキスト プレースホルダー 11"/>
          <p:cNvSpPr>
            <a:spLocks noGrp="1"/>
          </p:cNvSpPr>
          <p:nvPr>
            <p:ph type="body" sz="quarter" idx="38" hasCustomPrompt="1"/>
          </p:nvPr>
        </p:nvSpPr>
        <p:spPr>
          <a:xfrm>
            <a:off x="15223173" y="6117263"/>
            <a:ext cx="2144508" cy="773203"/>
          </a:xfrm>
        </p:spPr>
        <p:txBody>
          <a:bodyPr anchor="ctr">
            <a:noAutofit/>
          </a:bodyPr>
          <a:lstStyle>
            <a:lvl1pPr algn="ctr">
              <a:lnSpc>
                <a:spcPct val="100000"/>
              </a:lnSpc>
              <a:spcBef>
                <a:spcPts val="0"/>
              </a:spcBef>
              <a:defRPr sz="2400" spc="0">
                <a:solidFill>
                  <a:schemeClr val="accent6"/>
                </a:solidFill>
                <a:latin typeface="Route 159 SemiBold" pitchFamily="50" charset="0"/>
              </a:defRPr>
            </a:lvl1pPr>
          </a:lstStyle>
          <a:p>
            <a:pPr lvl="0"/>
            <a:r>
              <a:rPr lang="en-US" altLang="ja-JP" dirty="0"/>
              <a:t>Word</a:t>
            </a:r>
            <a:endParaRPr lang="en-US" dirty="0"/>
          </a:p>
        </p:txBody>
      </p:sp>
    </p:spTree>
    <p:extLst>
      <p:ext uri="{BB962C8B-B14F-4D97-AF65-F5344CB8AC3E}">
        <p14:creationId xmlns:p14="http://schemas.microsoft.com/office/powerpoint/2010/main" val="217207930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many Keywords">
    <p:spTree>
      <p:nvGrpSpPr>
        <p:cNvPr id="1" name=""/>
        <p:cNvGrpSpPr/>
        <p:nvPr/>
      </p:nvGrpSpPr>
      <p:grpSpPr>
        <a:xfrm>
          <a:off x="0" y="0"/>
          <a:ext cx="0" cy="0"/>
          <a:chOff x="0" y="0"/>
          <a:chExt cx="0" cy="0"/>
        </a:xfrm>
      </p:grpSpPr>
      <p:sp>
        <p:nvSpPr>
          <p:cNvPr id="10" name="円/楕円 9"/>
          <p:cNvSpPr/>
          <p:nvPr userDrawn="1"/>
        </p:nvSpPr>
        <p:spPr>
          <a:xfrm>
            <a:off x="10813369" y="4561118"/>
            <a:ext cx="3291116" cy="3291116"/>
          </a:xfrm>
          <a:prstGeom prst="ellipse">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7" name="円/楕円 16"/>
          <p:cNvSpPr/>
          <p:nvPr userDrawn="1"/>
        </p:nvSpPr>
        <p:spPr>
          <a:xfrm>
            <a:off x="2525080" y="2886529"/>
            <a:ext cx="831448" cy="831448"/>
          </a:xfrm>
          <a:prstGeom prst="ellips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4" name="円/楕円 23"/>
          <p:cNvSpPr/>
          <p:nvPr userDrawn="1"/>
        </p:nvSpPr>
        <p:spPr>
          <a:xfrm>
            <a:off x="142825" y="2768886"/>
            <a:ext cx="1190374" cy="1190374"/>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userDrawn="1"/>
        </p:nvSpPr>
        <p:spPr>
          <a:xfrm>
            <a:off x="7079570" y="3093357"/>
            <a:ext cx="4125685" cy="4125685"/>
          </a:xfrm>
          <a:prstGeom prst="ellipse">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9" name="円/楕円 8"/>
          <p:cNvSpPr/>
          <p:nvPr userDrawn="1"/>
        </p:nvSpPr>
        <p:spPr>
          <a:xfrm>
            <a:off x="4124098" y="2616195"/>
            <a:ext cx="3291116" cy="3291116"/>
          </a:xfrm>
          <a:prstGeom prst="ellipse">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1" name="円/楕円 10"/>
          <p:cNvSpPr/>
          <p:nvPr userDrawn="1"/>
        </p:nvSpPr>
        <p:spPr>
          <a:xfrm>
            <a:off x="2815772" y="5090417"/>
            <a:ext cx="2616652" cy="2623462"/>
          </a:xfrm>
          <a:prstGeom prst="ellipse">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2" name="円/楕円 11"/>
          <p:cNvSpPr/>
          <p:nvPr userDrawn="1"/>
        </p:nvSpPr>
        <p:spPr>
          <a:xfrm>
            <a:off x="738012" y="3283849"/>
            <a:ext cx="2616652" cy="2623462"/>
          </a:xfrm>
          <a:prstGeom prst="ellipse">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3" name="円/楕円 12"/>
          <p:cNvSpPr/>
          <p:nvPr userDrawn="1"/>
        </p:nvSpPr>
        <p:spPr>
          <a:xfrm>
            <a:off x="15162214" y="4520290"/>
            <a:ext cx="2774041" cy="2774041"/>
          </a:xfrm>
          <a:prstGeom prst="ellipse">
            <a:avLst/>
          </a:prstGeom>
          <a:solidFill>
            <a:schemeClr val="accent6"/>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4" name="円/楕円 13"/>
          <p:cNvSpPr/>
          <p:nvPr userDrawn="1"/>
        </p:nvSpPr>
        <p:spPr>
          <a:xfrm>
            <a:off x="12811809" y="2448869"/>
            <a:ext cx="3020781" cy="3020781"/>
          </a:xfrm>
          <a:prstGeom prst="ellipse">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5" name="円/楕円 14"/>
          <p:cNvSpPr/>
          <p:nvPr userDrawn="1"/>
        </p:nvSpPr>
        <p:spPr>
          <a:xfrm>
            <a:off x="427655" y="5257626"/>
            <a:ext cx="1299369" cy="1299369"/>
          </a:xfrm>
          <a:prstGeom prst="ellipse">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6" name="円/楕円 15"/>
          <p:cNvSpPr/>
          <p:nvPr userDrawn="1"/>
        </p:nvSpPr>
        <p:spPr>
          <a:xfrm>
            <a:off x="6122252" y="5907310"/>
            <a:ext cx="1014526" cy="1014526"/>
          </a:xfrm>
          <a:prstGeom prst="ellipse">
            <a:avLst/>
          </a:prstGeom>
          <a:solidFill>
            <a:schemeClr val="accent1">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8" name="円/楕円 17"/>
          <p:cNvSpPr/>
          <p:nvPr userDrawn="1"/>
        </p:nvSpPr>
        <p:spPr>
          <a:xfrm>
            <a:off x="11749073" y="2894039"/>
            <a:ext cx="1190374" cy="1190374"/>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9" name="円/楕円 18"/>
          <p:cNvSpPr/>
          <p:nvPr userDrawn="1"/>
        </p:nvSpPr>
        <p:spPr>
          <a:xfrm>
            <a:off x="16623653" y="3543536"/>
            <a:ext cx="415724" cy="415724"/>
          </a:xfrm>
          <a:prstGeom prst="ellips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0" name="円/楕円 19"/>
          <p:cNvSpPr/>
          <p:nvPr userDrawn="1"/>
        </p:nvSpPr>
        <p:spPr>
          <a:xfrm>
            <a:off x="17009954" y="2308815"/>
            <a:ext cx="824698" cy="824698"/>
          </a:xfrm>
          <a:prstGeom prst="ellipse">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円/楕円 20"/>
          <p:cNvSpPr/>
          <p:nvPr userDrawn="1"/>
        </p:nvSpPr>
        <p:spPr>
          <a:xfrm>
            <a:off x="14322199" y="6669311"/>
            <a:ext cx="1044568" cy="1044568"/>
          </a:xfrm>
          <a:prstGeom prst="ellipse">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円/楕円 21"/>
          <p:cNvSpPr/>
          <p:nvPr userDrawn="1"/>
        </p:nvSpPr>
        <p:spPr>
          <a:xfrm>
            <a:off x="15574563" y="2608030"/>
            <a:ext cx="944436" cy="944436"/>
          </a:xfrm>
          <a:prstGeom prst="ellipse">
            <a:avLst/>
          </a:prstGeom>
          <a:solidFill>
            <a:schemeClr val="accent4">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円/楕円 22"/>
          <p:cNvSpPr/>
          <p:nvPr userDrawn="1"/>
        </p:nvSpPr>
        <p:spPr>
          <a:xfrm>
            <a:off x="11205254" y="3841537"/>
            <a:ext cx="678753" cy="678753"/>
          </a:xfrm>
          <a:prstGeom prst="ellipse">
            <a:avLst/>
          </a:prstGeom>
          <a:solidFill>
            <a:schemeClr val="accent3">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5" name="円/楕円 24"/>
          <p:cNvSpPr/>
          <p:nvPr userDrawn="1"/>
        </p:nvSpPr>
        <p:spPr>
          <a:xfrm>
            <a:off x="3562526" y="3468811"/>
            <a:ext cx="415724" cy="415724"/>
          </a:xfrm>
          <a:prstGeom prst="ellipse">
            <a:avLst/>
          </a:prstGeom>
          <a:solidFill>
            <a:schemeClr val="accent6">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6" name="円/楕円 25"/>
          <p:cNvSpPr/>
          <p:nvPr userDrawn="1"/>
        </p:nvSpPr>
        <p:spPr>
          <a:xfrm>
            <a:off x="13832175" y="5972995"/>
            <a:ext cx="794593" cy="794593"/>
          </a:xfrm>
          <a:prstGeom prst="ellipse">
            <a:avLst/>
          </a:pr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7" name="円/楕円 26"/>
          <p:cNvSpPr/>
          <p:nvPr userDrawn="1"/>
        </p:nvSpPr>
        <p:spPr>
          <a:xfrm>
            <a:off x="2418475" y="6477963"/>
            <a:ext cx="794593" cy="794593"/>
          </a:xfrm>
          <a:prstGeom prst="ellips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テキスト プレースホルダー 11"/>
          <p:cNvSpPr>
            <a:spLocks noGrp="1"/>
          </p:cNvSpPr>
          <p:nvPr>
            <p:ph type="body" sz="quarter" idx="32" hasCustomPrompt="1"/>
          </p:nvPr>
        </p:nvSpPr>
        <p:spPr>
          <a:xfrm>
            <a:off x="7858716" y="4082887"/>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0" name="テキスト プレースホルダー 11"/>
          <p:cNvSpPr>
            <a:spLocks noGrp="1"/>
          </p:cNvSpPr>
          <p:nvPr>
            <p:ph type="body" sz="quarter" idx="31" hasCustomPrompt="1"/>
          </p:nvPr>
        </p:nvSpPr>
        <p:spPr>
          <a:xfrm>
            <a:off x="7415214" y="4727551"/>
            <a:ext cx="3398155" cy="1651134"/>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31" name="テキスト プレースホルダー 11"/>
          <p:cNvSpPr>
            <a:spLocks noGrp="1"/>
          </p:cNvSpPr>
          <p:nvPr>
            <p:ph type="body" sz="quarter" idx="33" hasCustomPrompt="1"/>
          </p:nvPr>
        </p:nvSpPr>
        <p:spPr>
          <a:xfrm>
            <a:off x="4421752" y="3093357"/>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2" name="テキスト プレースホルダー 11"/>
          <p:cNvSpPr>
            <a:spLocks noGrp="1"/>
          </p:cNvSpPr>
          <p:nvPr>
            <p:ph type="body" sz="quarter" idx="34" hasCustomPrompt="1"/>
          </p:nvPr>
        </p:nvSpPr>
        <p:spPr>
          <a:xfrm>
            <a:off x="4238171" y="3738021"/>
            <a:ext cx="3018972" cy="1651134"/>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35" hasCustomPrompt="1"/>
          </p:nvPr>
        </p:nvSpPr>
        <p:spPr>
          <a:xfrm>
            <a:off x="11133022" y="5044936"/>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4" name="テキスト プレースホルダー 11"/>
          <p:cNvSpPr>
            <a:spLocks noGrp="1"/>
          </p:cNvSpPr>
          <p:nvPr>
            <p:ph type="body" sz="quarter" idx="36" hasCustomPrompt="1"/>
          </p:nvPr>
        </p:nvSpPr>
        <p:spPr>
          <a:xfrm>
            <a:off x="10949441" y="5689600"/>
            <a:ext cx="3018972" cy="1651134"/>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35" name="テキスト プレースホルダー 11"/>
          <p:cNvSpPr>
            <a:spLocks noGrp="1"/>
          </p:cNvSpPr>
          <p:nvPr>
            <p:ph type="body" sz="quarter" idx="37" hasCustomPrompt="1"/>
          </p:nvPr>
        </p:nvSpPr>
        <p:spPr>
          <a:xfrm>
            <a:off x="2815771" y="5994292"/>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6" name="テキスト プレースホルダー 11"/>
          <p:cNvSpPr>
            <a:spLocks noGrp="1"/>
          </p:cNvSpPr>
          <p:nvPr>
            <p:ph type="body" sz="quarter" idx="38" hasCustomPrompt="1"/>
          </p:nvPr>
        </p:nvSpPr>
        <p:spPr>
          <a:xfrm>
            <a:off x="738012" y="4177230"/>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7" name="テキスト プレースホルダー 11"/>
          <p:cNvSpPr>
            <a:spLocks noGrp="1"/>
          </p:cNvSpPr>
          <p:nvPr>
            <p:ph type="body" sz="quarter" idx="39" hasCustomPrompt="1"/>
          </p:nvPr>
        </p:nvSpPr>
        <p:spPr>
          <a:xfrm>
            <a:off x="12938327" y="3542461"/>
            <a:ext cx="2766130"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8" name="テキスト プレースホルダー 11"/>
          <p:cNvSpPr>
            <a:spLocks noGrp="1"/>
          </p:cNvSpPr>
          <p:nvPr>
            <p:ph type="body" sz="quarter" idx="40" hasCustomPrompt="1"/>
          </p:nvPr>
        </p:nvSpPr>
        <p:spPr>
          <a:xfrm>
            <a:off x="15170125" y="5506194"/>
            <a:ext cx="2766130"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9" name="テキスト プレースホルダー 6"/>
          <p:cNvSpPr>
            <a:spLocks noGrp="1"/>
          </p:cNvSpPr>
          <p:nvPr>
            <p:ph type="body" sz="quarter" idx="22" hasCustomPrompt="1"/>
          </p:nvPr>
        </p:nvSpPr>
        <p:spPr>
          <a:xfrm>
            <a:off x="1799594" y="7997587"/>
            <a:ext cx="14674119" cy="1446663"/>
          </a:xfrm>
        </p:spPr>
        <p:txBody>
          <a:bodyPr anchor="t">
            <a:normAutofit/>
          </a:bodyPr>
          <a:lstStyle>
            <a:lvl1pPr algn="ctr">
              <a:defRPr sz="2000" baseline="0">
                <a:solidFill>
                  <a:schemeClr val="tx2"/>
                </a:solidFill>
              </a:defRPr>
            </a:lvl1pPr>
          </a:lstStyle>
          <a:p>
            <a:pPr lvl="0"/>
            <a:r>
              <a:rPr kumimoji="1" lang="en-US" altLang="ja-JP" dirty="0"/>
              <a:t>Text goes here</a:t>
            </a:r>
            <a:endParaRPr kumimoji="1" lang="ja-JP" altLang="en-US" dirty="0"/>
          </a:p>
        </p:txBody>
      </p:sp>
      <p:sp>
        <p:nvSpPr>
          <p:cNvPr id="40" name="正方形/長方形 39"/>
          <p:cNvSpPr/>
          <p:nvPr userDrawn="1"/>
        </p:nvSpPr>
        <p:spPr>
          <a:xfrm>
            <a:off x="7522233" y="7892109"/>
            <a:ext cx="3240360" cy="72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Tree>
    <p:extLst>
      <p:ext uri="{BB962C8B-B14F-4D97-AF65-F5344CB8AC3E}">
        <p14:creationId xmlns:p14="http://schemas.microsoft.com/office/powerpoint/2010/main" val="453478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p:cNvGrpSpPr/>
          <p:nvPr userDrawn="1"/>
        </p:nvGrpSpPr>
        <p:grpSpPr>
          <a:xfrm>
            <a:off x="0" y="2814604"/>
            <a:ext cx="9664975" cy="3312368"/>
            <a:chOff x="0" y="2839244"/>
            <a:chExt cx="9664975" cy="3312368"/>
          </a:xfrm>
          <a:solidFill>
            <a:schemeClr val="accent3"/>
          </a:solidFill>
        </p:grpSpPr>
        <p:sp>
          <p:nvSpPr>
            <p:cNvPr id="5" name="正方形/長方形 4"/>
            <p:cNvSpPr/>
            <p:nvPr userDrawn="1"/>
          </p:nvSpPr>
          <p:spPr>
            <a:xfrm>
              <a:off x="0" y="2839244"/>
              <a:ext cx="8441633" cy="3312368"/>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 name="直角三角形 5"/>
            <p:cNvSpPr/>
            <p:nvPr userDrawn="1"/>
          </p:nvSpPr>
          <p:spPr>
            <a:xfrm>
              <a:off x="8441633" y="2839244"/>
              <a:ext cx="1223342" cy="3312368"/>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4" name="グループ化 33"/>
          <p:cNvGrpSpPr/>
          <p:nvPr userDrawn="1"/>
        </p:nvGrpSpPr>
        <p:grpSpPr>
          <a:xfrm rot="10800000">
            <a:off x="8621438" y="3303070"/>
            <a:ext cx="9664975" cy="3312368"/>
            <a:chOff x="0" y="2839244"/>
            <a:chExt cx="9664975" cy="3312368"/>
          </a:xfrm>
          <a:solidFill>
            <a:schemeClr val="accent2"/>
          </a:solidFill>
        </p:grpSpPr>
        <p:sp>
          <p:nvSpPr>
            <p:cNvPr id="35" name="正方形/長方形 34"/>
            <p:cNvSpPr/>
            <p:nvPr userDrawn="1"/>
          </p:nvSpPr>
          <p:spPr>
            <a:xfrm>
              <a:off x="0" y="2839244"/>
              <a:ext cx="8441633" cy="3312368"/>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直角三角形 35"/>
            <p:cNvSpPr/>
            <p:nvPr userDrawn="1"/>
          </p:nvSpPr>
          <p:spPr>
            <a:xfrm>
              <a:off x="8441633" y="2839244"/>
              <a:ext cx="1223342" cy="3312368"/>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37" name="テキスト プレースホルダー 6"/>
          <p:cNvSpPr>
            <a:spLocks noGrp="1"/>
          </p:cNvSpPr>
          <p:nvPr>
            <p:ph type="body" sz="quarter" idx="27" hasCustomPrompt="1"/>
          </p:nvPr>
        </p:nvSpPr>
        <p:spPr>
          <a:xfrm>
            <a:off x="834889" y="3103641"/>
            <a:ext cx="7401338" cy="2823902"/>
          </a:xfrm>
        </p:spPr>
        <p:txBody>
          <a:bodyPr anchor="b">
            <a:noAutofit/>
          </a:bodyPr>
          <a:lstStyle>
            <a:lvl1pPr algn="l">
              <a:lnSpc>
                <a:spcPct val="100000"/>
              </a:lnSpc>
              <a:spcBef>
                <a:spcPts val="0"/>
              </a:spcBef>
              <a:defRPr sz="6600" i="0" baseline="0">
                <a:solidFill>
                  <a:schemeClr val="bg1"/>
                </a:solidFill>
                <a:latin typeface="+mj-lt"/>
              </a:defRPr>
            </a:lvl1pPr>
          </a:lstStyle>
          <a:p>
            <a:pPr lvl="0"/>
            <a:r>
              <a:rPr kumimoji="1" lang="en-US" altLang="ja-JP" dirty="0"/>
              <a:t>Text goes here</a:t>
            </a:r>
            <a:endParaRPr kumimoji="1" lang="ja-JP" altLang="en-US" dirty="0"/>
          </a:p>
        </p:txBody>
      </p:sp>
      <p:sp>
        <p:nvSpPr>
          <p:cNvPr id="38" name="テキスト プレースホルダー 6"/>
          <p:cNvSpPr>
            <a:spLocks noGrp="1"/>
          </p:cNvSpPr>
          <p:nvPr>
            <p:ph type="body" sz="quarter" idx="28" hasCustomPrompt="1"/>
          </p:nvPr>
        </p:nvSpPr>
        <p:spPr>
          <a:xfrm>
            <a:off x="10065028" y="3605358"/>
            <a:ext cx="7401338" cy="2823902"/>
          </a:xfrm>
        </p:spPr>
        <p:txBody>
          <a:bodyPr anchor="b">
            <a:noAutofit/>
          </a:bodyPr>
          <a:lstStyle>
            <a:lvl1pPr algn="l">
              <a:lnSpc>
                <a:spcPct val="100000"/>
              </a:lnSpc>
              <a:spcBef>
                <a:spcPts val="0"/>
              </a:spcBef>
              <a:defRPr sz="6600" i="0" baseline="0">
                <a:solidFill>
                  <a:schemeClr val="bg1"/>
                </a:solidFill>
                <a:latin typeface="+mj-lt"/>
              </a:defRPr>
            </a:lvl1pPr>
          </a:lstStyle>
          <a:p>
            <a:pPr lvl="0"/>
            <a:r>
              <a:rPr kumimoji="1" lang="en-US" altLang="ja-JP" dirty="0"/>
              <a:t>Text goes here</a:t>
            </a:r>
            <a:endParaRPr kumimoji="1" lang="ja-JP" altLang="en-US" dirty="0"/>
          </a:p>
        </p:txBody>
      </p:sp>
      <p:grpSp>
        <p:nvGrpSpPr>
          <p:cNvPr id="11" name="グループ化 10"/>
          <p:cNvGrpSpPr/>
          <p:nvPr userDrawn="1"/>
        </p:nvGrpSpPr>
        <p:grpSpPr>
          <a:xfrm>
            <a:off x="0" y="6111441"/>
            <a:ext cx="9701241" cy="119030"/>
            <a:chOff x="0" y="6111441"/>
            <a:chExt cx="9701241" cy="119030"/>
          </a:xfrm>
          <a:solidFill>
            <a:schemeClr val="accent3">
              <a:lumMod val="60000"/>
              <a:lumOff val="40000"/>
            </a:schemeClr>
          </a:solidFill>
        </p:grpSpPr>
        <p:sp>
          <p:nvSpPr>
            <p:cNvPr id="40" name="正方形/長方形 39"/>
            <p:cNvSpPr/>
            <p:nvPr userDrawn="1"/>
          </p:nvSpPr>
          <p:spPr>
            <a:xfrm>
              <a:off x="0" y="6126973"/>
              <a:ext cx="9657281" cy="103498"/>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lumMod val="20000"/>
                    <a:lumOff val="80000"/>
                  </a:schemeClr>
                </a:solidFill>
              </a:endParaRPr>
            </a:p>
          </p:txBody>
        </p:sp>
        <p:sp>
          <p:nvSpPr>
            <p:cNvPr id="41" name="直角三角形 40"/>
            <p:cNvSpPr/>
            <p:nvPr userDrawn="1"/>
          </p:nvSpPr>
          <p:spPr>
            <a:xfrm>
              <a:off x="9657281" y="6111441"/>
              <a:ext cx="43960" cy="119029"/>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lumMod val="20000"/>
                    <a:lumOff val="80000"/>
                  </a:schemeClr>
                </a:solidFill>
              </a:endParaRPr>
            </a:p>
          </p:txBody>
        </p:sp>
      </p:grpSp>
      <p:grpSp>
        <p:nvGrpSpPr>
          <p:cNvPr id="42" name="グループ化 41"/>
          <p:cNvGrpSpPr/>
          <p:nvPr userDrawn="1"/>
        </p:nvGrpSpPr>
        <p:grpSpPr>
          <a:xfrm rot="10800000">
            <a:off x="8581997" y="3199915"/>
            <a:ext cx="9704415" cy="119030"/>
            <a:chOff x="-3174" y="6111441"/>
            <a:chExt cx="9704415" cy="119030"/>
          </a:xfrm>
          <a:solidFill>
            <a:schemeClr val="accent2">
              <a:lumMod val="60000"/>
              <a:lumOff val="40000"/>
            </a:schemeClr>
          </a:solidFill>
        </p:grpSpPr>
        <p:sp>
          <p:nvSpPr>
            <p:cNvPr id="43" name="正方形/長方形 42"/>
            <p:cNvSpPr/>
            <p:nvPr userDrawn="1"/>
          </p:nvSpPr>
          <p:spPr>
            <a:xfrm>
              <a:off x="-3174" y="6111441"/>
              <a:ext cx="9660456" cy="119030"/>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4" name="直角三角形 43"/>
            <p:cNvSpPr/>
            <p:nvPr userDrawn="1"/>
          </p:nvSpPr>
          <p:spPr>
            <a:xfrm>
              <a:off x="9657281" y="6111441"/>
              <a:ext cx="43960" cy="119029"/>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45" name="テキスト プレースホルダー 6"/>
          <p:cNvSpPr>
            <a:spLocks noGrp="1"/>
          </p:cNvSpPr>
          <p:nvPr>
            <p:ph type="body" sz="quarter" idx="14" hasCustomPrompt="1"/>
          </p:nvPr>
        </p:nvSpPr>
        <p:spPr>
          <a:xfrm>
            <a:off x="829466" y="6348582"/>
            <a:ext cx="7412834" cy="189371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6" name="テキスト プレースホルダー 6"/>
          <p:cNvSpPr>
            <a:spLocks noGrp="1"/>
          </p:cNvSpPr>
          <p:nvPr>
            <p:ph type="body" sz="quarter" idx="29" hasCustomPrompt="1"/>
          </p:nvPr>
        </p:nvSpPr>
        <p:spPr>
          <a:xfrm>
            <a:off x="10054379" y="6729738"/>
            <a:ext cx="7412834" cy="189371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0355703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8826319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tor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p:cNvGrpSpPr/>
          <p:nvPr userDrawn="1"/>
        </p:nvGrpSpPr>
        <p:grpSpPr>
          <a:xfrm>
            <a:off x="7798236" y="3354576"/>
            <a:ext cx="2688353" cy="4554631"/>
            <a:chOff x="7305638" y="3002101"/>
            <a:chExt cx="2688353" cy="4554631"/>
          </a:xfrm>
        </p:grpSpPr>
        <p:grpSp>
          <p:nvGrpSpPr>
            <p:cNvPr id="10" name="グループ化 9"/>
            <p:cNvGrpSpPr/>
            <p:nvPr userDrawn="1"/>
          </p:nvGrpSpPr>
          <p:grpSpPr>
            <a:xfrm>
              <a:off x="8267831" y="5345989"/>
              <a:ext cx="763508" cy="2210743"/>
              <a:chOff x="8267831" y="5345989"/>
              <a:chExt cx="763508" cy="2210743"/>
            </a:xfrm>
          </p:grpSpPr>
          <p:sp>
            <p:nvSpPr>
              <p:cNvPr id="34" name="円/楕円 33"/>
              <p:cNvSpPr/>
              <p:nvPr userDrawn="1"/>
            </p:nvSpPr>
            <p:spPr>
              <a:xfrm>
                <a:off x="8267831" y="5345989"/>
                <a:ext cx="763508" cy="2210743"/>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userDrawn="1"/>
            </p:nvSpPr>
            <p:spPr>
              <a:xfrm>
                <a:off x="8366877" y="5498390"/>
                <a:ext cx="566334" cy="16398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 name="弦 8"/>
            <p:cNvSpPr/>
            <p:nvPr userDrawn="1"/>
          </p:nvSpPr>
          <p:spPr>
            <a:xfrm rot="10800000">
              <a:off x="7932506" y="3996103"/>
              <a:ext cx="1435076" cy="2370993"/>
            </a:xfrm>
            <a:custGeom>
              <a:avLst/>
              <a:gdLst/>
              <a:ahLst/>
              <a:cxnLst/>
              <a:rect l="l" t="t" r="r" b="b"/>
              <a:pathLst>
                <a:path w="1969479" h="3253919">
                  <a:moveTo>
                    <a:pt x="984740" y="3253919"/>
                  </a:moveTo>
                  <a:cubicBezTo>
                    <a:pt x="362425" y="2811676"/>
                    <a:pt x="-3869" y="2109952"/>
                    <a:pt x="30" y="1362802"/>
                  </a:cubicBezTo>
                  <a:cubicBezTo>
                    <a:pt x="2628" y="865042"/>
                    <a:pt x="169314" y="389014"/>
                    <a:pt x="468726" y="0"/>
                  </a:cubicBezTo>
                  <a:lnTo>
                    <a:pt x="984740" y="0"/>
                  </a:lnTo>
                  <a:lnTo>
                    <a:pt x="1500508" y="0"/>
                  </a:lnTo>
                  <a:cubicBezTo>
                    <a:pt x="1805017" y="395392"/>
                    <a:pt x="1972090" y="880450"/>
                    <a:pt x="1969449" y="1386333"/>
                  </a:cubicBezTo>
                  <a:cubicBezTo>
                    <a:pt x="1965591" y="2125578"/>
                    <a:pt x="1599814" y="2816889"/>
                    <a:pt x="984740" y="3253919"/>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 name="グループ化 11"/>
            <p:cNvGrpSpPr/>
            <p:nvPr userDrawn="1"/>
          </p:nvGrpSpPr>
          <p:grpSpPr>
            <a:xfrm flipH="1">
              <a:off x="8650044" y="5266273"/>
              <a:ext cx="1343947" cy="1366912"/>
              <a:chOff x="7305639" y="5547570"/>
              <a:chExt cx="1343947" cy="1366912"/>
            </a:xfrm>
            <a:solidFill>
              <a:schemeClr val="accent2">
                <a:lumMod val="50000"/>
              </a:schemeClr>
            </a:solidFill>
          </p:grpSpPr>
          <p:sp>
            <p:nvSpPr>
              <p:cNvPr id="30" name="直角三角形 29"/>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直角三角形 30"/>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 name="グループ化 12"/>
            <p:cNvGrpSpPr/>
            <p:nvPr userDrawn="1"/>
          </p:nvGrpSpPr>
          <p:grpSpPr>
            <a:xfrm>
              <a:off x="7305638" y="5266273"/>
              <a:ext cx="1343947" cy="1366912"/>
              <a:chOff x="7305639" y="5547570"/>
              <a:chExt cx="1343947" cy="1366912"/>
            </a:xfrm>
            <a:solidFill>
              <a:schemeClr val="accent2">
                <a:lumMod val="50000"/>
              </a:schemeClr>
            </a:solidFill>
          </p:grpSpPr>
          <p:sp>
            <p:nvSpPr>
              <p:cNvPr id="26" name="直角三角形 25"/>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直角三角形 26"/>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p:cNvGrpSpPr/>
            <p:nvPr userDrawn="1"/>
          </p:nvGrpSpPr>
          <p:grpSpPr>
            <a:xfrm>
              <a:off x="7665303" y="3002101"/>
              <a:ext cx="1969480" cy="3253919"/>
              <a:chOff x="7665303" y="3002101"/>
              <a:chExt cx="1969480" cy="3253919"/>
            </a:xfrm>
          </p:grpSpPr>
          <p:sp>
            <p:nvSpPr>
              <p:cNvPr id="24" name="弦 8"/>
              <p:cNvSpPr/>
              <p:nvPr userDrawn="1"/>
            </p:nvSpPr>
            <p:spPr>
              <a:xfrm rot="10800000">
                <a:off x="8650043" y="3002101"/>
                <a:ext cx="984740" cy="3253919"/>
              </a:xfrm>
              <a:custGeom>
                <a:avLst/>
                <a:gdLst/>
                <a:ahLst/>
                <a:cxnLst/>
                <a:rect l="l" t="t" r="r" b="b"/>
                <a:pathLst>
                  <a:path w="984740" h="3253919">
                    <a:moveTo>
                      <a:pt x="984740" y="3253919"/>
                    </a:moveTo>
                    <a:cubicBezTo>
                      <a:pt x="362425" y="2811676"/>
                      <a:pt x="-3869" y="2109952"/>
                      <a:pt x="30" y="1362802"/>
                    </a:cubicBezTo>
                    <a:cubicBezTo>
                      <a:pt x="2628" y="865042"/>
                      <a:pt x="169314" y="389014"/>
                      <a:pt x="468726" y="0"/>
                    </a:cubicBezTo>
                    <a:lnTo>
                      <a:pt x="98474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弦 8"/>
              <p:cNvSpPr/>
              <p:nvPr userDrawn="1"/>
            </p:nvSpPr>
            <p:spPr>
              <a:xfrm>
                <a:off x="7665303" y="3002101"/>
                <a:ext cx="984740" cy="3253919"/>
              </a:xfrm>
              <a:custGeom>
                <a:avLst/>
                <a:gdLst/>
                <a:ahLst/>
                <a:cxnLst/>
                <a:rect l="l" t="t" r="r" b="b"/>
                <a:pathLst>
                  <a:path w="984740" h="3253919">
                    <a:moveTo>
                      <a:pt x="984740" y="0"/>
                    </a:moveTo>
                    <a:lnTo>
                      <a:pt x="984740" y="3253919"/>
                    </a:lnTo>
                    <a:lnTo>
                      <a:pt x="468972" y="3253919"/>
                    </a:lnTo>
                    <a:cubicBezTo>
                      <a:pt x="164463" y="2858527"/>
                      <a:pt x="-2610" y="2373469"/>
                      <a:pt x="31" y="1867586"/>
                    </a:cubicBezTo>
                    <a:cubicBezTo>
                      <a:pt x="3889" y="1128341"/>
                      <a:pt x="369666" y="437030"/>
                      <a:pt x="984740"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p:cNvGrpSpPr/>
            <p:nvPr userDrawn="1"/>
          </p:nvGrpSpPr>
          <p:grpSpPr>
            <a:xfrm>
              <a:off x="7830833" y="3002102"/>
              <a:ext cx="1639326" cy="1035326"/>
              <a:chOff x="7830833" y="3002102"/>
              <a:chExt cx="1639326" cy="1035326"/>
            </a:xfrm>
          </p:grpSpPr>
          <p:sp>
            <p:nvSpPr>
              <p:cNvPr id="22" name="弦 8"/>
              <p:cNvSpPr/>
              <p:nvPr userDrawn="1"/>
            </p:nvSpPr>
            <p:spPr>
              <a:xfrm rot="10800000">
                <a:off x="8650043" y="3002102"/>
                <a:ext cx="820116" cy="1035325"/>
              </a:xfrm>
              <a:custGeom>
                <a:avLst/>
                <a:gdLst/>
                <a:ahLst/>
                <a:cxnLst/>
                <a:rect l="l" t="t" r="r" b="b"/>
                <a:pathLst>
                  <a:path w="820116" h="1035325">
                    <a:moveTo>
                      <a:pt x="820116" y="1035325"/>
                    </a:moveTo>
                    <a:cubicBezTo>
                      <a:pt x="445216" y="768905"/>
                      <a:pt x="163231" y="408315"/>
                      <a:pt x="0" y="0"/>
                    </a:cubicBezTo>
                    <a:lnTo>
                      <a:pt x="820116"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弦 8"/>
              <p:cNvSpPr/>
              <p:nvPr userDrawn="1"/>
            </p:nvSpPr>
            <p:spPr>
              <a:xfrm>
                <a:off x="7830833" y="3002102"/>
                <a:ext cx="819211" cy="1035326"/>
              </a:xfrm>
              <a:custGeom>
                <a:avLst/>
                <a:gdLst/>
                <a:ahLst/>
                <a:cxnLst/>
                <a:rect l="l" t="t" r="r" b="b"/>
                <a:pathLst>
                  <a:path w="819211" h="1035326">
                    <a:moveTo>
                      <a:pt x="819211" y="0"/>
                    </a:moveTo>
                    <a:lnTo>
                      <a:pt x="819211" y="1035326"/>
                    </a:lnTo>
                    <a:lnTo>
                      <a:pt x="0" y="1035326"/>
                    </a:lnTo>
                    <a:cubicBezTo>
                      <a:pt x="162564" y="626542"/>
                      <a:pt x="444666" y="266126"/>
                      <a:pt x="819211"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 name="グループ化 15"/>
            <p:cNvGrpSpPr/>
            <p:nvPr userDrawn="1"/>
          </p:nvGrpSpPr>
          <p:grpSpPr>
            <a:xfrm>
              <a:off x="8239071" y="3682019"/>
              <a:ext cx="821030" cy="821030"/>
              <a:chOff x="11914174" y="3199309"/>
              <a:chExt cx="990518" cy="990518"/>
            </a:xfrm>
          </p:grpSpPr>
          <p:sp>
            <p:nvSpPr>
              <p:cNvPr id="20" name="円/楕円 19"/>
              <p:cNvSpPr/>
              <p:nvPr userDrawn="1"/>
            </p:nvSpPr>
            <p:spPr>
              <a:xfrm>
                <a:off x="11914174" y="3199309"/>
                <a:ext cx="990518" cy="99051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2002891" y="3288026"/>
                <a:ext cx="813084" cy="813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 name="グループ化 16"/>
            <p:cNvGrpSpPr/>
            <p:nvPr userDrawn="1"/>
          </p:nvGrpSpPr>
          <p:grpSpPr>
            <a:xfrm>
              <a:off x="8562396" y="5264781"/>
              <a:ext cx="174376" cy="1354190"/>
              <a:chOff x="8562396" y="5264781"/>
              <a:chExt cx="174376" cy="1354190"/>
            </a:xfrm>
          </p:grpSpPr>
          <p:sp>
            <p:nvSpPr>
              <p:cNvPr id="18" name="台形 59"/>
              <p:cNvSpPr/>
              <p:nvPr userDrawn="1"/>
            </p:nvSpPr>
            <p:spPr>
              <a:xfrm rot="10800000">
                <a:off x="8649584"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台形 59"/>
              <p:cNvSpPr/>
              <p:nvPr userDrawn="1"/>
            </p:nvSpPr>
            <p:spPr>
              <a:xfrm rot="10800000" flipH="1">
                <a:off x="8562396"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6116196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able of Contents - 6 Items">
    <p:spTree>
      <p:nvGrpSpPr>
        <p:cNvPr id="1" name=""/>
        <p:cNvGrpSpPr/>
        <p:nvPr/>
      </p:nvGrpSpPr>
      <p:grpSpPr>
        <a:xfrm>
          <a:off x="0" y="0"/>
          <a:ext cx="0" cy="0"/>
          <a:chOff x="0" y="0"/>
          <a:chExt cx="0" cy="0"/>
        </a:xfrm>
      </p:grpSpPr>
      <p:sp>
        <p:nvSpPr>
          <p:cNvPr id="30" name="正方形/長方形 29"/>
          <p:cNvSpPr/>
          <p:nvPr userDrawn="1"/>
        </p:nvSpPr>
        <p:spPr>
          <a:xfrm>
            <a:off x="0" y="0"/>
            <a:ext cx="8459130" cy="10287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306" y="1173479"/>
            <a:ext cx="6723724" cy="8207948"/>
          </a:xfrm>
        </p:spPr>
        <p:txBody>
          <a:bodyPr>
            <a:normAutofit/>
          </a:bodyPr>
          <a:lstStyle>
            <a:lvl1pPr algn="ctr">
              <a:defRPr sz="9600">
                <a:solidFill>
                  <a:schemeClr val="bg1"/>
                </a:solidFill>
                <a:latin typeface="Route 159 UltraLight" pitchFamily="50" charset="0"/>
              </a:defRPr>
            </a:lvl1pPr>
          </a:lstStyle>
          <a:p>
            <a:r>
              <a:rPr kumimoji="1" lang="en-US" altLang="ja-JP" dirty="0"/>
              <a:t>Text</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8135094" y="1291377"/>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7" name="円/楕円 6"/>
          <p:cNvSpPr/>
          <p:nvPr userDrawn="1"/>
        </p:nvSpPr>
        <p:spPr>
          <a:xfrm>
            <a:off x="8135094" y="2652267"/>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8" name="円/楕円 7"/>
          <p:cNvSpPr/>
          <p:nvPr userDrawn="1"/>
        </p:nvSpPr>
        <p:spPr>
          <a:xfrm>
            <a:off x="8135094" y="4013157"/>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9" name="円/楕円 8"/>
          <p:cNvSpPr/>
          <p:nvPr userDrawn="1"/>
        </p:nvSpPr>
        <p:spPr>
          <a:xfrm>
            <a:off x="8135094" y="5374047"/>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0" name="円/楕円 9"/>
          <p:cNvSpPr/>
          <p:nvPr userDrawn="1"/>
        </p:nvSpPr>
        <p:spPr>
          <a:xfrm>
            <a:off x="8135094" y="6734937"/>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1" name="円/楕円 10"/>
          <p:cNvSpPr/>
          <p:nvPr userDrawn="1"/>
        </p:nvSpPr>
        <p:spPr>
          <a:xfrm>
            <a:off x="8135094" y="8095828"/>
            <a:ext cx="648072" cy="6480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6</a:t>
            </a:r>
            <a:endParaRPr kumimoji="1" lang="ja-JP" altLang="en-US" dirty="0"/>
          </a:p>
        </p:txBody>
      </p:sp>
      <p:sp>
        <p:nvSpPr>
          <p:cNvPr id="12" name="テキスト プレースホルダー 6"/>
          <p:cNvSpPr>
            <a:spLocks noGrp="1"/>
          </p:cNvSpPr>
          <p:nvPr>
            <p:ph type="body" sz="quarter" idx="15" hasCustomPrompt="1"/>
          </p:nvPr>
        </p:nvSpPr>
        <p:spPr>
          <a:xfrm>
            <a:off x="9000327" y="1039044"/>
            <a:ext cx="8279783" cy="936104"/>
          </a:xfrm>
        </p:spPr>
        <p:txBody>
          <a:bodyPr anchor="b">
            <a:norm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16" hasCustomPrompt="1"/>
          </p:nvPr>
        </p:nvSpPr>
        <p:spPr>
          <a:xfrm>
            <a:off x="9000327" y="1759124"/>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17" hasCustomPrompt="1"/>
          </p:nvPr>
        </p:nvSpPr>
        <p:spPr>
          <a:xfrm>
            <a:off x="9000327" y="7852184"/>
            <a:ext cx="8279783" cy="936104"/>
          </a:xfrm>
        </p:spPr>
        <p:txBody>
          <a:bodyPr anchor="b">
            <a:normAutofit/>
          </a:bodyPr>
          <a:lstStyle>
            <a:lvl1pPr algn="l">
              <a:defRPr sz="360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18" hasCustomPrompt="1"/>
          </p:nvPr>
        </p:nvSpPr>
        <p:spPr>
          <a:xfrm>
            <a:off x="9000327" y="8572264"/>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19" hasCustomPrompt="1"/>
          </p:nvPr>
        </p:nvSpPr>
        <p:spPr>
          <a:xfrm>
            <a:off x="9000327" y="2401672"/>
            <a:ext cx="8279783"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0" hasCustomPrompt="1"/>
          </p:nvPr>
        </p:nvSpPr>
        <p:spPr>
          <a:xfrm>
            <a:off x="9000327" y="3121752"/>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1" hasCustomPrompt="1"/>
          </p:nvPr>
        </p:nvSpPr>
        <p:spPr>
          <a:xfrm>
            <a:off x="9000327" y="3764300"/>
            <a:ext cx="8279783" cy="936104"/>
          </a:xfrm>
        </p:spPr>
        <p:txBody>
          <a:bodyPr anchor="b">
            <a:norm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9000327" y="4484380"/>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3" hasCustomPrompt="1"/>
          </p:nvPr>
        </p:nvSpPr>
        <p:spPr>
          <a:xfrm>
            <a:off x="9000327" y="5126928"/>
            <a:ext cx="8279783" cy="936104"/>
          </a:xfrm>
        </p:spPr>
        <p:txBody>
          <a:bodyPr anchor="b">
            <a:norm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4" hasCustomPrompt="1"/>
          </p:nvPr>
        </p:nvSpPr>
        <p:spPr>
          <a:xfrm>
            <a:off x="9000327" y="5847008"/>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5" hasCustomPrompt="1"/>
          </p:nvPr>
        </p:nvSpPr>
        <p:spPr>
          <a:xfrm>
            <a:off x="9000327" y="6489556"/>
            <a:ext cx="8279783" cy="936104"/>
          </a:xfrm>
        </p:spPr>
        <p:txBody>
          <a:bodyPr anchor="b">
            <a:normAutofit/>
          </a:bodyPr>
          <a:lstStyle>
            <a:lvl1pPr algn="l">
              <a:defRPr sz="36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6" hasCustomPrompt="1"/>
          </p:nvPr>
        </p:nvSpPr>
        <p:spPr>
          <a:xfrm>
            <a:off x="9000327" y="7209636"/>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3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16592920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able of Contents - 5 Items">
    <p:spTree>
      <p:nvGrpSpPr>
        <p:cNvPr id="1" name=""/>
        <p:cNvGrpSpPr/>
        <p:nvPr/>
      </p:nvGrpSpPr>
      <p:grpSpPr>
        <a:xfrm>
          <a:off x="0" y="0"/>
          <a:ext cx="0" cy="0"/>
          <a:chOff x="0" y="0"/>
          <a:chExt cx="0" cy="0"/>
        </a:xfrm>
      </p:grpSpPr>
      <p:sp>
        <p:nvSpPr>
          <p:cNvPr id="30" name="正方形/長方形 29"/>
          <p:cNvSpPr/>
          <p:nvPr userDrawn="1"/>
        </p:nvSpPr>
        <p:spPr>
          <a:xfrm>
            <a:off x="0" y="0"/>
            <a:ext cx="8459130" cy="10287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306" y="1173479"/>
            <a:ext cx="6723724" cy="8207948"/>
          </a:xfrm>
        </p:spPr>
        <p:txBody>
          <a:bodyPr>
            <a:normAutofit/>
          </a:bodyPr>
          <a:lstStyle>
            <a:lvl1pPr algn="ctr">
              <a:defRPr sz="9600">
                <a:solidFill>
                  <a:schemeClr val="bg1"/>
                </a:solidFill>
                <a:latin typeface="Route 159 UltraLight" pitchFamily="50" charset="0"/>
              </a:defRPr>
            </a:lvl1pPr>
          </a:lstStyle>
          <a:p>
            <a:r>
              <a:rPr kumimoji="1" lang="en-US" altLang="ja-JP" dirty="0"/>
              <a:t>Text</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8135094" y="2190934"/>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7" name="円/楕円 6"/>
          <p:cNvSpPr/>
          <p:nvPr userDrawn="1"/>
        </p:nvSpPr>
        <p:spPr>
          <a:xfrm>
            <a:off x="8135094" y="3551824"/>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8" name="円/楕円 7"/>
          <p:cNvSpPr/>
          <p:nvPr userDrawn="1"/>
        </p:nvSpPr>
        <p:spPr>
          <a:xfrm>
            <a:off x="8135094" y="4912714"/>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9" name="円/楕円 8"/>
          <p:cNvSpPr/>
          <p:nvPr userDrawn="1"/>
        </p:nvSpPr>
        <p:spPr>
          <a:xfrm>
            <a:off x="8135094" y="6273604"/>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0" name="円/楕円 9"/>
          <p:cNvSpPr/>
          <p:nvPr userDrawn="1"/>
        </p:nvSpPr>
        <p:spPr>
          <a:xfrm>
            <a:off x="8135094" y="7634494"/>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2" name="テキスト プレースホルダー 6"/>
          <p:cNvSpPr>
            <a:spLocks noGrp="1"/>
          </p:cNvSpPr>
          <p:nvPr>
            <p:ph type="body" sz="quarter" idx="15" hasCustomPrompt="1"/>
          </p:nvPr>
        </p:nvSpPr>
        <p:spPr>
          <a:xfrm>
            <a:off x="9000327" y="1938601"/>
            <a:ext cx="8279783" cy="936104"/>
          </a:xfrm>
        </p:spPr>
        <p:txBody>
          <a:bodyPr anchor="b">
            <a:norm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16" hasCustomPrompt="1"/>
          </p:nvPr>
        </p:nvSpPr>
        <p:spPr>
          <a:xfrm>
            <a:off x="9000327" y="2658681"/>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19" hasCustomPrompt="1"/>
          </p:nvPr>
        </p:nvSpPr>
        <p:spPr>
          <a:xfrm>
            <a:off x="9000327" y="3301229"/>
            <a:ext cx="8279783"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0" hasCustomPrompt="1"/>
          </p:nvPr>
        </p:nvSpPr>
        <p:spPr>
          <a:xfrm>
            <a:off x="9000327" y="4021309"/>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1" hasCustomPrompt="1"/>
          </p:nvPr>
        </p:nvSpPr>
        <p:spPr>
          <a:xfrm>
            <a:off x="9000327" y="4663857"/>
            <a:ext cx="8279783" cy="936104"/>
          </a:xfrm>
        </p:spPr>
        <p:txBody>
          <a:bodyPr anchor="b">
            <a:norm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9000327" y="5383937"/>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3" hasCustomPrompt="1"/>
          </p:nvPr>
        </p:nvSpPr>
        <p:spPr>
          <a:xfrm>
            <a:off x="9000327" y="6026485"/>
            <a:ext cx="8279783" cy="936104"/>
          </a:xfrm>
        </p:spPr>
        <p:txBody>
          <a:bodyPr anchor="b">
            <a:norm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4" hasCustomPrompt="1"/>
          </p:nvPr>
        </p:nvSpPr>
        <p:spPr>
          <a:xfrm>
            <a:off x="9000327" y="6746565"/>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5" hasCustomPrompt="1"/>
          </p:nvPr>
        </p:nvSpPr>
        <p:spPr>
          <a:xfrm>
            <a:off x="9000327" y="7389113"/>
            <a:ext cx="8279783" cy="936104"/>
          </a:xfrm>
        </p:spPr>
        <p:txBody>
          <a:bodyPr anchor="b">
            <a:normAutofit/>
          </a:bodyPr>
          <a:lstStyle>
            <a:lvl1pPr algn="l">
              <a:defRPr sz="36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6" hasCustomPrompt="1"/>
          </p:nvPr>
        </p:nvSpPr>
        <p:spPr>
          <a:xfrm>
            <a:off x="9000327" y="8109193"/>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3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412882007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正方形/長方形 4"/>
          <p:cNvSpPr/>
          <p:nvPr userDrawn="1"/>
        </p:nvSpPr>
        <p:spPr>
          <a:xfrm>
            <a:off x="-1" y="0"/>
            <a:ext cx="18286413" cy="33433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p:cNvSpPr>
            <a:spLocks noGrp="1"/>
          </p:cNvSpPr>
          <p:nvPr>
            <p:ph type="title" hasCustomPrompt="1"/>
          </p:nvPr>
        </p:nvSpPr>
        <p:spPr>
          <a:xfrm>
            <a:off x="884800" y="928167"/>
            <a:ext cx="16516812" cy="1702991"/>
          </a:xfrm>
        </p:spPr>
        <p:txBody>
          <a:bodyPr>
            <a:normAutofit/>
          </a:bodyPr>
          <a:lstStyle>
            <a:lvl1pPr algn="ctr">
              <a:defRPr sz="9600">
                <a:solidFill>
                  <a:schemeClr val="bg1"/>
                </a:solidFill>
                <a:latin typeface="Route 159 UltraLight" pitchFamily="50" charset="0"/>
              </a:defRPr>
            </a:lvl1pPr>
          </a:lstStyle>
          <a:p>
            <a:r>
              <a:rPr kumimoji="1" lang="en-US" altLang="ja-JP" dirty="0"/>
              <a:t>Text</a:t>
            </a:r>
            <a:endParaRPr kumimoji="1" lang="ja-JP" altLang="en-US" dirty="0"/>
          </a:p>
        </p:txBody>
      </p:sp>
      <p:sp>
        <p:nvSpPr>
          <p:cNvPr id="7" name="円/楕円 6"/>
          <p:cNvSpPr/>
          <p:nvPr userDrawn="1"/>
        </p:nvSpPr>
        <p:spPr>
          <a:xfrm>
            <a:off x="712297" y="4279404"/>
            <a:ext cx="3672408" cy="3672408"/>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userDrawn="1"/>
        </p:nvSpPr>
        <p:spPr>
          <a:xfrm>
            <a:off x="3687664" y="4393537"/>
            <a:ext cx="886695" cy="8866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9" name="テキスト プレースホルダー 6"/>
          <p:cNvSpPr>
            <a:spLocks noGrp="1"/>
          </p:cNvSpPr>
          <p:nvPr>
            <p:ph type="body" sz="quarter" idx="15" hasCustomPrompt="1"/>
          </p:nvPr>
        </p:nvSpPr>
        <p:spPr>
          <a:xfrm>
            <a:off x="819175" y="5439916"/>
            <a:ext cx="3458653" cy="936104"/>
          </a:xfrm>
        </p:spPr>
        <p:txBody>
          <a:bodyPr anchor="b">
            <a:normAutofit/>
          </a:bodyPr>
          <a:lstStyle>
            <a:lvl1pPr algn="ctr">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0" name="テキスト プレースホルダー 6"/>
          <p:cNvSpPr>
            <a:spLocks noGrp="1"/>
          </p:cNvSpPr>
          <p:nvPr>
            <p:ph type="body" sz="quarter" idx="16" hasCustomPrompt="1"/>
          </p:nvPr>
        </p:nvSpPr>
        <p:spPr>
          <a:xfrm>
            <a:off x="819175"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1" name="山形 10"/>
          <p:cNvSpPr/>
          <p:nvPr userDrawn="1"/>
        </p:nvSpPr>
        <p:spPr>
          <a:xfrm>
            <a:off x="4534694"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円/楕円 11"/>
          <p:cNvSpPr/>
          <p:nvPr userDrawn="1"/>
        </p:nvSpPr>
        <p:spPr>
          <a:xfrm>
            <a:off x="5038750" y="4279404"/>
            <a:ext cx="3672408" cy="3672408"/>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8014117" y="4393537"/>
            <a:ext cx="886695" cy="886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14" name="テキスト プレースホルダー 6"/>
          <p:cNvSpPr>
            <a:spLocks noGrp="1"/>
          </p:cNvSpPr>
          <p:nvPr>
            <p:ph type="body" sz="quarter" idx="17" hasCustomPrompt="1"/>
          </p:nvPr>
        </p:nvSpPr>
        <p:spPr>
          <a:xfrm>
            <a:off x="5145628" y="5439916"/>
            <a:ext cx="3458653" cy="936104"/>
          </a:xfrm>
        </p:spPr>
        <p:txBody>
          <a:bodyPr anchor="b">
            <a:normAutofit/>
          </a:bodyPr>
          <a:lstStyle>
            <a:lvl1pPr algn="ctr">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18" hasCustomPrompt="1"/>
          </p:nvPr>
        </p:nvSpPr>
        <p:spPr>
          <a:xfrm>
            <a:off x="5145628"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6" name="山形 15"/>
          <p:cNvSpPr/>
          <p:nvPr userDrawn="1"/>
        </p:nvSpPr>
        <p:spPr>
          <a:xfrm>
            <a:off x="8855174"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円/楕円 16"/>
          <p:cNvSpPr/>
          <p:nvPr userDrawn="1"/>
        </p:nvSpPr>
        <p:spPr>
          <a:xfrm>
            <a:off x="9359230" y="4279404"/>
            <a:ext cx="3672408" cy="3672408"/>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2334597" y="4393537"/>
            <a:ext cx="886695" cy="8866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9" name="テキスト プレースホルダー 6"/>
          <p:cNvSpPr>
            <a:spLocks noGrp="1"/>
          </p:cNvSpPr>
          <p:nvPr>
            <p:ph type="body" sz="quarter" idx="19" hasCustomPrompt="1"/>
          </p:nvPr>
        </p:nvSpPr>
        <p:spPr>
          <a:xfrm>
            <a:off x="9466108" y="5439916"/>
            <a:ext cx="3458653" cy="936104"/>
          </a:xfrm>
        </p:spPr>
        <p:txBody>
          <a:bodyPr anchor="b">
            <a:normAutofit/>
          </a:bodyPr>
          <a:lstStyle>
            <a:lvl1pPr algn="ctr">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0" hasCustomPrompt="1"/>
          </p:nvPr>
        </p:nvSpPr>
        <p:spPr>
          <a:xfrm>
            <a:off x="9466108"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1" name="山形 20"/>
          <p:cNvSpPr/>
          <p:nvPr userDrawn="1"/>
        </p:nvSpPr>
        <p:spPr>
          <a:xfrm>
            <a:off x="13181627"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円/楕円 21"/>
          <p:cNvSpPr/>
          <p:nvPr userDrawn="1"/>
        </p:nvSpPr>
        <p:spPr>
          <a:xfrm>
            <a:off x="13685683" y="4279404"/>
            <a:ext cx="3672408" cy="3672408"/>
          </a:xfrm>
          <a:prstGeom prst="ellips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userDrawn="1"/>
        </p:nvSpPr>
        <p:spPr>
          <a:xfrm>
            <a:off x="16661050" y="4393537"/>
            <a:ext cx="886695" cy="886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24" name="テキスト プレースホルダー 6"/>
          <p:cNvSpPr>
            <a:spLocks noGrp="1"/>
          </p:cNvSpPr>
          <p:nvPr>
            <p:ph type="body" sz="quarter" idx="21" hasCustomPrompt="1"/>
          </p:nvPr>
        </p:nvSpPr>
        <p:spPr>
          <a:xfrm>
            <a:off x="13792561" y="5439916"/>
            <a:ext cx="3458653" cy="936104"/>
          </a:xfrm>
        </p:spPr>
        <p:txBody>
          <a:bodyPr anchor="b">
            <a:normAutofit/>
          </a:bodyPr>
          <a:lstStyle>
            <a:lvl1pPr algn="ctr">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13792561"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44935943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rofile 1">
    <p:spTree>
      <p:nvGrpSpPr>
        <p:cNvPr id="1" name=""/>
        <p:cNvGrpSpPr/>
        <p:nvPr/>
      </p:nvGrpSpPr>
      <p:grpSpPr>
        <a:xfrm>
          <a:off x="0" y="0"/>
          <a:ext cx="0" cy="0"/>
          <a:chOff x="0" y="0"/>
          <a:chExt cx="0" cy="0"/>
        </a:xfrm>
      </p:grpSpPr>
      <p:sp>
        <p:nvSpPr>
          <p:cNvPr id="11" name="円/楕円 10"/>
          <p:cNvSpPr/>
          <p:nvPr userDrawn="1"/>
        </p:nvSpPr>
        <p:spPr>
          <a:xfrm>
            <a:off x="9359230" y="6032159"/>
            <a:ext cx="1296145" cy="129614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1" y="0"/>
            <a:ext cx="18286413"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1118" y="616496"/>
            <a:ext cx="9577064" cy="1203151"/>
          </a:xfrm>
        </p:spPr>
        <p:txBody>
          <a:bodyPr/>
          <a:lstStyle>
            <a:lvl1pPr>
              <a:defRPr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6" name="図プレースホルダー 3"/>
          <p:cNvSpPr>
            <a:spLocks noGrp="1"/>
          </p:cNvSpPr>
          <p:nvPr>
            <p:ph type="pic" sz="quarter" idx="12" hasCustomPrompt="1"/>
          </p:nvPr>
        </p:nvSpPr>
        <p:spPr>
          <a:xfrm>
            <a:off x="862286" y="0"/>
            <a:ext cx="7260600" cy="10287000"/>
          </a:xfrm>
          <a:noFill/>
        </p:spPr>
        <p:txBody>
          <a:bodyPr/>
          <a:lstStyle>
            <a:lvl1pPr>
              <a:defRPr/>
            </a:lvl1pPr>
          </a:lstStyle>
          <a:p>
            <a:r>
              <a:rPr kumimoji="1" lang="en-US" altLang="ja-JP" dirty="0"/>
              <a:t>Add an image</a:t>
            </a:r>
            <a:endParaRPr kumimoji="1" lang="ja-JP" altLang="en-US" dirty="0"/>
          </a:p>
        </p:txBody>
      </p:sp>
      <p:sp>
        <p:nvSpPr>
          <p:cNvPr id="7" name="正方形/長方形 6"/>
          <p:cNvSpPr/>
          <p:nvPr userDrawn="1"/>
        </p:nvSpPr>
        <p:spPr>
          <a:xfrm>
            <a:off x="8567142" y="1834871"/>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16" hasCustomPrompt="1"/>
          </p:nvPr>
        </p:nvSpPr>
        <p:spPr>
          <a:xfrm>
            <a:off x="8351118" y="1907541"/>
            <a:ext cx="9577064" cy="935442"/>
          </a:xfrm>
        </p:spPr>
        <p:txBody>
          <a:bodyPr anchor="t">
            <a:noAutofit/>
          </a:bodyPr>
          <a:lstStyle>
            <a:lvl1pPr algn="l">
              <a:defRPr sz="3200" i="1"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14" hasCustomPrompt="1"/>
          </p:nvPr>
        </p:nvSpPr>
        <p:spPr>
          <a:xfrm>
            <a:off x="8351118" y="3271292"/>
            <a:ext cx="9577064" cy="1656184"/>
          </a:xfrm>
        </p:spPr>
        <p:txBody>
          <a:bodyPr anchor="b">
            <a:normAutofit/>
          </a:bodyPr>
          <a:lstStyle>
            <a:lvl1pPr algn="l">
              <a:defRPr sz="2000" baseline="0">
                <a:solidFill>
                  <a:schemeClr val="bg1"/>
                </a:solidFill>
              </a:defRPr>
            </a:lvl1pPr>
          </a:lstStyle>
          <a:p>
            <a:pPr lvl="0"/>
            <a:r>
              <a:rPr kumimoji="1" lang="en-US" altLang="ja-JP" dirty="0"/>
              <a:t>Text goes here</a:t>
            </a:r>
            <a:endParaRPr kumimoji="1" lang="ja-JP" altLang="en-US" dirty="0"/>
          </a:p>
        </p:txBody>
      </p:sp>
      <p:sp>
        <p:nvSpPr>
          <p:cNvPr id="10" name="図プレースホルダー 12"/>
          <p:cNvSpPr>
            <a:spLocks noGrp="1"/>
          </p:cNvSpPr>
          <p:nvPr>
            <p:ph type="pic" sz="quarter" idx="17" hasCustomPrompt="1"/>
          </p:nvPr>
        </p:nvSpPr>
        <p:spPr>
          <a:xfrm>
            <a:off x="9694707" y="6367636"/>
            <a:ext cx="625191" cy="625191"/>
          </a:xfrm>
        </p:spPr>
        <p:txBody>
          <a:bodyPr>
            <a:normAutofit/>
          </a:bodyPr>
          <a:lstStyle>
            <a:lvl1pPr>
              <a:defRPr sz="1600"/>
            </a:lvl1pPr>
          </a:lstStyle>
          <a:p>
            <a:r>
              <a:rPr kumimoji="1" lang="en-US" altLang="ja-JP" dirty="0"/>
              <a:t>Icon</a:t>
            </a:r>
            <a:endParaRPr kumimoji="1" lang="ja-JP" altLang="en-US" dirty="0"/>
          </a:p>
        </p:txBody>
      </p:sp>
      <p:sp>
        <p:nvSpPr>
          <p:cNvPr id="12" name="円/楕円 11"/>
          <p:cNvSpPr/>
          <p:nvPr userDrawn="1"/>
        </p:nvSpPr>
        <p:spPr>
          <a:xfrm>
            <a:off x="12334438" y="6032158"/>
            <a:ext cx="1296145" cy="12961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5308431" y="6032157"/>
            <a:ext cx="1296145" cy="129614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図プレースホルダー 12"/>
          <p:cNvSpPr>
            <a:spLocks noGrp="1"/>
          </p:cNvSpPr>
          <p:nvPr>
            <p:ph type="pic" sz="quarter" idx="18" hasCustomPrompt="1"/>
          </p:nvPr>
        </p:nvSpPr>
        <p:spPr>
          <a:xfrm>
            <a:off x="12669915" y="6367635"/>
            <a:ext cx="625191" cy="625191"/>
          </a:xfrm>
        </p:spPr>
        <p:txBody>
          <a:bodyPr>
            <a:normAutofit/>
          </a:bodyPr>
          <a:lstStyle>
            <a:lvl1pPr>
              <a:defRPr sz="1600"/>
            </a:lvl1pPr>
          </a:lstStyle>
          <a:p>
            <a:r>
              <a:rPr kumimoji="1" lang="en-US" altLang="ja-JP" dirty="0"/>
              <a:t>Icon</a:t>
            </a:r>
            <a:endParaRPr kumimoji="1" lang="ja-JP" altLang="en-US" dirty="0"/>
          </a:p>
        </p:txBody>
      </p:sp>
      <p:sp>
        <p:nvSpPr>
          <p:cNvPr id="15" name="図プレースホルダー 12"/>
          <p:cNvSpPr>
            <a:spLocks noGrp="1"/>
          </p:cNvSpPr>
          <p:nvPr>
            <p:ph type="pic" sz="quarter" idx="19" hasCustomPrompt="1"/>
          </p:nvPr>
        </p:nvSpPr>
        <p:spPr>
          <a:xfrm>
            <a:off x="15643908" y="6367634"/>
            <a:ext cx="625191" cy="625191"/>
          </a:xfrm>
        </p:spPr>
        <p:txBody>
          <a:bodyPr>
            <a:normAutofit/>
          </a:bodyPr>
          <a:lstStyle>
            <a:lvl1pPr>
              <a:defRPr sz="1600"/>
            </a:lvl1pPr>
          </a:lstStyle>
          <a:p>
            <a:r>
              <a:rPr kumimoji="1" lang="en-US" altLang="ja-JP" dirty="0"/>
              <a:t>Icon</a:t>
            </a:r>
            <a:endParaRPr kumimoji="1" lang="ja-JP" altLang="en-US" dirty="0"/>
          </a:p>
        </p:txBody>
      </p:sp>
      <p:sp>
        <p:nvSpPr>
          <p:cNvPr id="16" name="テキスト プレースホルダー 6"/>
          <p:cNvSpPr>
            <a:spLocks noGrp="1"/>
          </p:cNvSpPr>
          <p:nvPr>
            <p:ph type="body" sz="quarter" idx="20" hasCustomPrompt="1"/>
          </p:nvPr>
        </p:nvSpPr>
        <p:spPr>
          <a:xfrm>
            <a:off x="8796290" y="7472981"/>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21" hasCustomPrompt="1"/>
          </p:nvPr>
        </p:nvSpPr>
        <p:spPr>
          <a:xfrm>
            <a:off x="11765298" y="7472981"/>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2" hasCustomPrompt="1"/>
          </p:nvPr>
        </p:nvSpPr>
        <p:spPr>
          <a:xfrm>
            <a:off x="14732367" y="7470636"/>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a:t>Text goes here</a:t>
            </a:r>
            <a:endParaRPr kumimoji="1" lang="ja-JP" altLang="en-US" dirty="0"/>
          </a:p>
        </p:txBody>
      </p:sp>
      <p:sp>
        <p:nvSpPr>
          <p:cNvPr id="20"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03930037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794" y="2695228"/>
            <a:ext cx="18286413" cy="244827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lumMod val="50000"/>
                </a:schemeClr>
              </a:solidFill>
            </a:endParaRPr>
          </a:p>
        </p:txBody>
      </p:sp>
      <p:sp>
        <p:nvSpPr>
          <p:cNvPr id="2" name="タイトル 1"/>
          <p:cNvSpPr>
            <a:spLocks noGrp="1"/>
          </p:cNvSpPr>
          <p:nvPr>
            <p:ph type="title" hasCustomPrompt="1"/>
          </p:nvPr>
        </p:nvSpPr>
        <p:spPr>
          <a:xfrm>
            <a:off x="8351118" y="2695227"/>
            <a:ext cx="9577064" cy="1350907"/>
          </a:xfrm>
        </p:spPr>
        <p:txBody>
          <a:bodyPr anchor="b">
            <a:normAutofit/>
          </a:bodyPr>
          <a:lstStyle>
            <a:lvl1pP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6" name="図プレースホルダー 3"/>
          <p:cNvSpPr>
            <a:spLocks noGrp="1"/>
          </p:cNvSpPr>
          <p:nvPr>
            <p:ph type="pic" sz="quarter" idx="12" hasCustomPrompt="1"/>
          </p:nvPr>
        </p:nvSpPr>
        <p:spPr>
          <a:xfrm>
            <a:off x="862286" y="0"/>
            <a:ext cx="7260600" cy="10287000"/>
          </a:xfrm>
          <a:noFill/>
        </p:spPr>
        <p:txBody>
          <a:bodyPr/>
          <a:lstStyle>
            <a:lvl1pPr>
              <a:defRPr/>
            </a:lvl1pPr>
          </a:lstStyle>
          <a:p>
            <a:r>
              <a:rPr kumimoji="1" lang="en-US" altLang="ja-JP" dirty="0"/>
              <a:t>Add an image</a:t>
            </a:r>
            <a:endParaRPr kumimoji="1" lang="ja-JP" altLang="en-US" dirty="0"/>
          </a:p>
        </p:txBody>
      </p:sp>
      <p:sp>
        <p:nvSpPr>
          <p:cNvPr id="7" name="正方形/長方形 6"/>
          <p:cNvSpPr/>
          <p:nvPr userDrawn="1"/>
        </p:nvSpPr>
        <p:spPr>
          <a:xfrm>
            <a:off x="8495134" y="406135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16" hasCustomPrompt="1"/>
          </p:nvPr>
        </p:nvSpPr>
        <p:spPr>
          <a:xfrm>
            <a:off x="8351118" y="4134028"/>
            <a:ext cx="9577064" cy="935442"/>
          </a:xfrm>
        </p:spPr>
        <p:txBody>
          <a:bodyPr anchor="t">
            <a:noAutofit/>
          </a:bodyPr>
          <a:lstStyle>
            <a:lvl1pPr algn="l">
              <a:defRPr sz="3200" i="1"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14" hasCustomPrompt="1"/>
          </p:nvPr>
        </p:nvSpPr>
        <p:spPr>
          <a:xfrm>
            <a:off x="8351118" y="5359524"/>
            <a:ext cx="9577064" cy="3168352"/>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1"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37718984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Keyword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143471" y="3055269"/>
            <a:ext cx="6140652" cy="1748684"/>
          </a:xfrm>
        </p:spPr>
        <p:txBody>
          <a:bodyPr>
            <a:noAutofit/>
          </a:bodyPr>
          <a:lstStyle>
            <a:lvl1pPr algn="r">
              <a:defRPr sz="8000">
                <a:latin typeface="Route 159 UltraLight" pitchFamily="50" charset="0"/>
              </a:defRPr>
            </a:lvl1pPr>
          </a:lstStyle>
          <a:p>
            <a:r>
              <a:rPr kumimoji="1" lang="en-US" altLang="ja-JP" dirty="0"/>
              <a:t>Word</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6348019" y="5915094"/>
            <a:ext cx="679093" cy="6790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円/楕円 5"/>
          <p:cNvSpPr/>
          <p:nvPr userDrawn="1"/>
        </p:nvSpPr>
        <p:spPr>
          <a:xfrm>
            <a:off x="7623670" y="3721840"/>
            <a:ext cx="864096" cy="8640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円/楕円 6"/>
          <p:cNvSpPr/>
          <p:nvPr userDrawn="1"/>
        </p:nvSpPr>
        <p:spPr>
          <a:xfrm>
            <a:off x="7287819" y="4896455"/>
            <a:ext cx="1358186" cy="13581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円/楕円 7"/>
          <p:cNvSpPr/>
          <p:nvPr userDrawn="1"/>
        </p:nvSpPr>
        <p:spPr>
          <a:xfrm>
            <a:off x="8945661" y="3271292"/>
            <a:ext cx="599312" cy="59931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テキスト プレースホルダー 6"/>
          <p:cNvSpPr>
            <a:spLocks noGrp="1"/>
          </p:cNvSpPr>
          <p:nvPr>
            <p:ph type="body" sz="quarter" idx="14" hasCustomPrompt="1"/>
          </p:nvPr>
        </p:nvSpPr>
        <p:spPr>
          <a:xfrm>
            <a:off x="9156331" y="4293198"/>
            <a:ext cx="7763739" cy="30825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0" name="正方形/長方形 9"/>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428029769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5" name="正方形/長方形 4"/>
          <p:cNvSpPr/>
          <p:nvPr userDrawn="1"/>
        </p:nvSpPr>
        <p:spPr>
          <a:xfrm>
            <a:off x="-1" y="1"/>
            <a:ext cx="18286413" cy="528751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7" name="図プレースホルダー 6"/>
          <p:cNvSpPr>
            <a:spLocks noGrp="1"/>
          </p:cNvSpPr>
          <p:nvPr>
            <p:ph type="pic" sz="quarter" idx="12"/>
          </p:nvPr>
        </p:nvSpPr>
        <p:spPr>
          <a:xfrm>
            <a:off x="0" y="0"/>
            <a:ext cx="18286413" cy="5143500"/>
          </a:xfrm>
        </p:spPr>
        <p:txBody>
          <a:bodyPr/>
          <a:lstStyle/>
          <a:p>
            <a:endParaRPr kumimoji="1" lang="ja-JP" altLang="en-US"/>
          </a:p>
        </p:txBody>
      </p:sp>
      <p:sp>
        <p:nvSpPr>
          <p:cNvPr id="8" name="テキスト プレースホルダー 5"/>
          <p:cNvSpPr>
            <a:spLocks noGrp="1"/>
          </p:cNvSpPr>
          <p:nvPr>
            <p:ph type="body" sz="quarter" idx="13" hasCustomPrompt="1"/>
          </p:nvPr>
        </p:nvSpPr>
        <p:spPr>
          <a:xfrm>
            <a:off x="2592146" y="3919364"/>
            <a:ext cx="2448273" cy="2448273"/>
          </a:xfrm>
          <a:prstGeom prst="ellipse">
            <a:avLst/>
          </a:prstGeom>
          <a:solidFill>
            <a:schemeClr val="accent1"/>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4" hasCustomPrompt="1"/>
          </p:nvPr>
        </p:nvSpPr>
        <p:spPr>
          <a:xfrm>
            <a:off x="7911202" y="3919364"/>
            <a:ext cx="2448273" cy="2448273"/>
          </a:xfrm>
          <a:prstGeom prst="ellipse">
            <a:avLst/>
          </a:prstGeom>
          <a:solidFill>
            <a:schemeClr val="accent3"/>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5" hasCustomPrompt="1"/>
          </p:nvPr>
        </p:nvSpPr>
        <p:spPr>
          <a:xfrm>
            <a:off x="13249331" y="3919364"/>
            <a:ext cx="2448273" cy="2448273"/>
          </a:xfrm>
          <a:prstGeom prst="ellipse">
            <a:avLst/>
          </a:prstGeom>
          <a:solidFill>
            <a:schemeClr val="accent2"/>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3" name="図プレースホルダー 12"/>
          <p:cNvSpPr>
            <a:spLocks noGrp="1"/>
          </p:cNvSpPr>
          <p:nvPr>
            <p:ph type="pic" sz="quarter" idx="17" hasCustomPrompt="1"/>
          </p:nvPr>
        </p:nvSpPr>
        <p:spPr>
          <a:xfrm>
            <a:off x="3384234" y="4711452"/>
            <a:ext cx="864096" cy="864096"/>
          </a:xfrm>
        </p:spPr>
        <p:txBody>
          <a:bodyPr>
            <a:normAutofit/>
          </a:bodyPr>
          <a:lstStyle>
            <a:lvl1pPr>
              <a:defRPr sz="1600"/>
            </a:lvl1pPr>
          </a:lstStyle>
          <a:p>
            <a:r>
              <a:rPr kumimoji="1" lang="en-US" altLang="ja-JP" dirty="0"/>
              <a:t>Icon</a:t>
            </a:r>
            <a:endParaRPr kumimoji="1" lang="ja-JP" altLang="en-US" dirty="0"/>
          </a:p>
        </p:txBody>
      </p:sp>
      <p:sp>
        <p:nvSpPr>
          <p:cNvPr id="14" name="図プレースホルダー 12"/>
          <p:cNvSpPr>
            <a:spLocks noGrp="1"/>
          </p:cNvSpPr>
          <p:nvPr>
            <p:ph type="pic" sz="quarter" idx="18" hasCustomPrompt="1"/>
          </p:nvPr>
        </p:nvSpPr>
        <p:spPr>
          <a:xfrm>
            <a:off x="14041419" y="4711452"/>
            <a:ext cx="864096" cy="864096"/>
          </a:xfrm>
        </p:spPr>
        <p:txBody>
          <a:bodyPr>
            <a:normAutofit/>
          </a:bodyPr>
          <a:lstStyle>
            <a:lvl1pPr>
              <a:defRPr sz="1600"/>
            </a:lvl1pPr>
          </a:lstStyle>
          <a:p>
            <a:r>
              <a:rPr kumimoji="1" lang="en-US" altLang="ja-JP" dirty="0"/>
              <a:t>Icon</a:t>
            </a:r>
            <a:endParaRPr kumimoji="1" lang="ja-JP" altLang="en-US" dirty="0"/>
          </a:p>
        </p:txBody>
      </p:sp>
      <p:sp>
        <p:nvSpPr>
          <p:cNvPr id="15" name="図プレースホルダー 12"/>
          <p:cNvSpPr>
            <a:spLocks noGrp="1"/>
          </p:cNvSpPr>
          <p:nvPr>
            <p:ph type="pic" sz="quarter" idx="19" hasCustomPrompt="1"/>
          </p:nvPr>
        </p:nvSpPr>
        <p:spPr>
          <a:xfrm>
            <a:off x="8703290" y="4711452"/>
            <a:ext cx="864096" cy="864096"/>
          </a:xfrm>
        </p:spPr>
        <p:txBody>
          <a:bodyPr>
            <a:normAutofit/>
          </a:bodyPr>
          <a:lstStyle>
            <a:lvl1pPr>
              <a:defRPr sz="1600"/>
            </a:lvl1pPr>
          </a:lstStyle>
          <a:p>
            <a:r>
              <a:rPr kumimoji="1" lang="en-US" altLang="ja-JP" dirty="0"/>
              <a:t>Icon</a:t>
            </a:r>
            <a:endParaRPr kumimoji="1" lang="ja-JP" altLang="en-US" dirty="0"/>
          </a:p>
        </p:txBody>
      </p:sp>
      <p:sp>
        <p:nvSpPr>
          <p:cNvPr id="16" name="テキスト プレースホルダー 6"/>
          <p:cNvSpPr>
            <a:spLocks noGrp="1"/>
          </p:cNvSpPr>
          <p:nvPr>
            <p:ph type="body" sz="quarter" idx="20" hasCustomPrompt="1"/>
          </p:nvPr>
        </p:nvSpPr>
        <p:spPr>
          <a:xfrm>
            <a:off x="1728051" y="6439644"/>
            <a:ext cx="4210864"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21" hasCustomPrompt="1"/>
          </p:nvPr>
        </p:nvSpPr>
        <p:spPr>
          <a:xfrm>
            <a:off x="7051843" y="6439644"/>
            <a:ext cx="4210864"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22" hasCustomPrompt="1"/>
          </p:nvPr>
        </p:nvSpPr>
        <p:spPr>
          <a:xfrm>
            <a:off x="12394706" y="6437299"/>
            <a:ext cx="4210864"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3" hasCustomPrompt="1"/>
          </p:nvPr>
        </p:nvSpPr>
        <p:spPr>
          <a:xfrm>
            <a:off x="1510358" y="7318997"/>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4" hasCustomPrompt="1"/>
          </p:nvPr>
        </p:nvSpPr>
        <p:spPr>
          <a:xfrm>
            <a:off x="6763905" y="7318997"/>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5" hasCustomPrompt="1"/>
          </p:nvPr>
        </p:nvSpPr>
        <p:spPr>
          <a:xfrm>
            <a:off x="12167542" y="7316652"/>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2" name="正方形/長方形 21"/>
          <p:cNvSpPr/>
          <p:nvPr userDrawn="1"/>
        </p:nvSpPr>
        <p:spPr>
          <a:xfrm>
            <a:off x="2203016" y="723173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7456563" y="723173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12860200" y="7231732"/>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2"/>
              </a:solidFill>
            </a:endParaRPr>
          </a:p>
        </p:txBody>
      </p:sp>
      <p:sp>
        <p:nvSpPr>
          <p:cNvPr id="25"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86649895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 Pillars">
    <p:spTree>
      <p:nvGrpSpPr>
        <p:cNvPr id="1" name=""/>
        <p:cNvGrpSpPr/>
        <p:nvPr/>
      </p:nvGrpSpPr>
      <p:grpSpPr>
        <a:xfrm>
          <a:off x="0" y="0"/>
          <a:ext cx="0" cy="0"/>
          <a:chOff x="0" y="0"/>
          <a:chExt cx="0" cy="0"/>
        </a:xfrm>
      </p:grpSpPr>
      <p:sp>
        <p:nvSpPr>
          <p:cNvPr id="7" name="正方形/長方形 6"/>
          <p:cNvSpPr/>
          <p:nvPr userDrawn="1"/>
        </p:nvSpPr>
        <p:spPr>
          <a:xfrm>
            <a:off x="761206" y="3352800"/>
            <a:ext cx="3920837" cy="3311236"/>
          </a:xfrm>
          <a:custGeom>
            <a:avLst/>
            <a:gdLst/>
            <a:ahLst/>
            <a:cxnLst/>
            <a:rect l="l" t="t" r="r" b="b"/>
            <a:pathLst>
              <a:path w="3920837" h="3311236">
                <a:moveTo>
                  <a:pt x="0" y="0"/>
                </a:moveTo>
                <a:lnTo>
                  <a:pt x="3920837" y="0"/>
                </a:lnTo>
                <a:lnTo>
                  <a:pt x="3920837" y="3311236"/>
                </a:lnTo>
                <a:lnTo>
                  <a:pt x="1960419" y="2784764"/>
                </a:lnTo>
                <a:lnTo>
                  <a:pt x="0" y="3311236"/>
                </a:lnTo>
                <a:close/>
              </a:path>
            </a:pathLst>
          </a:custGeom>
          <a:ln>
            <a:noFill/>
          </a:ln>
          <a:effectLst>
            <a:outerShdw dist="88900" algn="tl" rotWithShape="0">
              <a:schemeClr val="accent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9323316" y="3352799"/>
            <a:ext cx="3920837" cy="4475019"/>
          </a:xfrm>
          <a:custGeom>
            <a:avLst/>
            <a:gdLst/>
            <a:ahLst/>
            <a:cxnLst/>
            <a:rect l="l" t="t" r="r" b="b"/>
            <a:pathLst>
              <a:path w="3920837" h="4475019">
                <a:moveTo>
                  <a:pt x="0" y="0"/>
                </a:moveTo>
                <a:lnTo>
                  <a:pt x="3920837" y="0"/>
                </a:lnTo>
                <a:lnTo>
                  <a:pt x="3920837" y="4475019"/>
                </a:lnTo>
                <a:lnTo>
                  <a:pt x="3920836" y="4475019"/>
                </a:lnTo>
                <a:lnTo>
                  <a:pt x="1960418" y="3948547"/>
                </a:lnTo>
                <a:lnTo>
                  <a:pt x="0" y="4475019"/>
                </a:lnTo>
                <a:close/>
              </a:path>
            </a:pathLst>
          </a:custGeom>
          <a:solidFill>
            <a:schemeClr val="accent2"/>
          </a:solidFill>
          <a:ln>
            <a:noFill/>
          </a:ln>
          <a:effectLst>
            <a:outerShdw dist="88900" algn="tl" rotWithShape="0">
              <a:schemeClr val="accent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13604369" y="3352799"/>
            <a:ext cx="3920838" cy="5001491"/>
          </a:xfrm>
          <a:custGeom>
            <a:avLst/>
            <a:gdLst/>
            <a:ahLst/>
            <a:cxnLst/>
            <a:rect l="l" t="t" r="r" b="b"/>
            <a:pathLst>
              <a:path w="3920838" h="5001491">
                <a:moveTo>
                  <a:pt x="0" y="0"/>
                </a:moveTo>
                <a:lnTo>
                  <a:pt x="3920838" y="0"/>
                </a:lnTo>
                <a:lnTo>
                  <a:pt x="3920838" y="5001491"/>
                </a:lnTo>
                <a:lnTo>
                  <a:pt x="1960419" y="4475019"/>
                </a:lnTo>
                <a:lnTo>
                  <a:pt x="0" y="5001491"/>
                </a:lnTo>
                <a:close/>
              </a:path>
            </a:pathLst>
          </a:custGeom>
          <a:solidFill>
            <a:schemeClr val="accent5"/>
          </a:solidFill>
          <a:ln>
            <a:noFill/>
          </a:ln>
          <a:effectLst>
            <a:outerShdw dist="88900" algn="tl" rotWithShape="0">
              <a:schemeClr val="accent5">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 y="1"/>
            <a:ext cx="18286413" cy="3352799"/>
          </a:xfrm>
          <a:prstGeom prst="rect">
            <a:avLst/>
          </a:prstGeom>
          <a:solidFill>
            <a:schemeClr val="tx1">
              <a:lumMod val="75000"/>
              <a:lumOff val="25000"/>
            </a:schemeClr>
          </a:solidFill>
          <a:ln>
            <a:noFill/>
          </a:ln>
          <a:effectLst>
            <a:outerShdw dist="889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5042261" y="1"/>
            <a:ext cx="3920837" cy="7259781"/>
          </a:xfrm>
          <a:custGeom>
            <a:avLst/>
            <a:gdLst/>
            <a:ahLst/>
            <a:cxnLst/>
            <a:rect l="l" t="t" r="r" b="b"/>
            <a:pathLst>
              <a:path w="3920837" h="7259781">
                <a:moveTo>
                  <a:pt x="0" y="0"/>
                </a:moveTo>
                <a:lnTo>
                  <a:pt x="3920837" y="0"/>
                </a:lnTo>
                <a:lnTo>
                  <a:pt x="3920837" y="7259781"/>
                </a:lnTo>
                <a:lnTo>
                  <a:pt x="3920836" y="7259781"/>
                </a:lnTo>
                <a:lnTo>
                  <a:pt x="1960418" y="6733309"/>
                </a:lnTo>
                <a:lnTo>
                  <a:pt x="0" y="7259781"/>
                </a:lnTo>
                <a:close/>
              </a:path>
            </a:pathLst>
          </a:custGeom>
          <a:solidFill>
            <a:schemeClr val="accent3"/>
          </a:solidFill>
          <a:ln>
            <a:noFill/>
          </a:ln>
          <a:effectLst>
            <a:outerShdw dist="88900" algn="tl" rotWithShape="0">
              <a:schemeClr val="accent3">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userDrawn="1"/>
        </p:nvSpPr>
        <p:spPr>
          <a:xfrm>
            <a:off x="816625" y="2386804"/>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01</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4" name="テキスト ボックス 23"/>
          <p:cNvSpPr txBox="1"/>
          <p:nvPr userDrawn="1"/>
        </p:nvSpPr>
        <p:spPr>
          <a:xfrm>
            <a:off x="5106919" y="2386803"/>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02</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5" name="テキスト ボックス 24"/>
          <p:cNvSpPr txBox="1"/>
          <p:nvPr userDrawn="1"/>
        </p:nvSpPr>
        <p:spPr>
          <a:xfrm>
            <a:off x="9397213" y="2386803"/>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03</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6" name="テキスト ボックス 25"/>
          <p:cNvSpPr txBox="1"/>
          <p:nvPr userDrawn="1"/>
        </p:nvSpPr>
        <p:spPr>
          <a:xfrm>
            <a:off x="13687506" y="2386802"/>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04</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7" name="タイトル 1"/>
          <p:cNvSpPr>
            <a:spLocks noGrp="1"/>
          </p:cNvSpPr>
          <p:nvPr>
            <p:ph type="title" hasCustomPrompt="1"/>
          </p:nvPr>
        </p:nvSpPr>
        <p:spPr>
          <a:xfrm>
            <a:off x="9280957" y="248400"/>
            <a:ext cx="8244250" cy="1203151"/>
          </a:xfrm>
        </p:spPr>
        <p:txBody>
          <a:bodyPr/>
          <a:lstStyle>
            <a:lvl1pPr>
              <a:defRPr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28" name="正方形/長方形 27"/>
          <p:cNvSpPr/>
          <p:nvPr userDrawn="1"/>
        </p:nvSpPr>
        <p:spPr>
          <a:xfrm>
            <a:off x="9496981" y="140040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プレースホルダー 6"/>
          <p:cNvSpPr>
            <a:spLocks noGrp="1"/>
          </p:cNvSpPr>
          <p:nvPr>
            <p:ph type="body" sz="quarter" idx="20" hasCustomPrompt="1"/>
          </p:nvPr>
        </p:nvSpPr>
        <p:spPr>
          <a:xfrm>
            <a:off x="813675"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3" hasCustomPrompt="1"/>
          </p:nvPr>
        </p:nvSpPr>
        <p:spPr>
          <a:xfrm>
            <a:off x="828189" y="4184839"/>
            <a:ext cx="3729297" cy="1809561"/>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4" hasCustomPrompt="1"/>
          </p:nvPr>
        </p:nvSpPr>
        <p:spPr>
          <a:xfrm>
            <a:off x="5092230"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5" hasCustomPrompt="1"/>
          </p:nvPr>
        </p:nvSpPr>
        <p:spPr>
          <a:xfrm>
            <a:off x="5106744" y="4184839"/>
            <a:ext cx="3729297" cy="2479197"/>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p:ph type="body" sz="quarter" idx="26" hasCustomPrompt="1"/>
          </p:nvPr>
        </p:nvSpPr>
        <p:spPr>
          <a:xfrm>
            <a:off x="9370785"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27" hasCustomPrompt="1"/>
          </p:nvPr>
        </p:nvSpPr>
        <p:spPr>
          <a:xfrm>
            <a:off x="9385299" y="4184839"/>
            <a:ext cx="3729297" cy="2898132"/>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13678369" y="3552224"/>
            <a:ext cx="3695231"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29" hasCustomPrompt="1"/>
          </p:nvPr>
        </p:nvSpPr>
        <p:spPr>
          <a:xfrm>
            <a:off x="13663855" y="4184839"/>
            <a:ext cx="3729297" cy="3522247"/>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15" hasCustomPrompt="1"/>
          </p:nvPr>
        </p:nvSpPr>
        <p:spPr>
          <a:xfrm>
            <a:off x="617191" y="8098971"/>
            <a:ext cx="12735952" cy="1306286"/>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0" name="正方形/長方形 39"/>
          <p:cNvSpPr/>
          <p:nvPr userDrawn="1"/>
        </p:nvSpPr>
        <p:spPr>
          <a:xfrm>
            <a:off x="761206" y="7998731"/>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プレースホルダー 6"/>
          <p:cNvSpPr>
            <a:spLocks noGrp="1"/>
          </p:cNvSpPr>
          <p:nvPr>
            <p:ph type="body" sz="quarter" idx="13" hasCustomPrompt="1"/>
          </p:nvPr>
        </p:nvSpPr>
        <p:spPr>
          <a:xfrm>
            <a:off x="9323316" y="1543100"/>
            <a:ext cx="8098881" cy="504056"/>
          </a:xfrm>
        </p:spPr>
        <p:txBody>
          <a:bodyPr/>
          <a:lstStyle>
            <a:lvl1pPr>
              <a:defRPr i="1" baseline="0">
                <a:solidFill>
                  <a:schemeClr val="bg1">
                    <a:lumMod val="95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Tree>
    <p:extLst>
      <p:ext uri="{BB962C8B-B14F-4D97-AF65-F5344CB8AC3E}">
        <p14:creationId xmlns:p14="http://schemas.microsoft.com/office/powerpoint/2010/main" val="840335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アーチ 33"/>
          <p:cNvSpPr/>
          <p:nvPr userDrawn="1"/>
        </p:nvSpPr>
        <p:spPr>
          <a:xfrm rot="3600000">
            <a:off x="1165671" y="242042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アーチ 34"/>
          <p:cNvSpPr/>
          <p:nvPr userDrawn="1"/>
        </p:nvSpPr>
        <p:spPr>
          <a:xfrm rot="6618510">
            <a:off x="1282259" y="253700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5" hasCustomPrompt="1"/>
          </p:nvPr>
        </p:nvSpPr>
        <p:spPr>
          <a:xfrm>
            <a:off x="2023050" y="2655891"/>
            <a:ext cx="74268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4" hasCustomPrompt="1"/>
          </p:nvPr>
        </p:nvSpPr>
        <p:spPr>
          <a:xfrm>
            <a:off x="2709065" y="3362068"/>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8" name="アーチ 37"/>
          <p:cNvSpPr/>
          <p:nvPr userDrawn="1"/>
        </p:nvSpPr>
        <p:spPr>
          <a:xfrm rot="3600000">
            <a:off x="1165671" y="463077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9" name="アーチ 38"/>
          <p:cNvSpPr/>
          <p:nvPr userDrawn="1"/>
        </p:nvSpPr>
        <p:spPr>
          <a:xfrm rot="6618510">
            <a:off x="1282259" y="474736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テキスト プレースホルダー 6"/>
          <p:cNvSpPr>
            <a:spLocks noGrp="1"/>
          </p:cNvSpPr>
          <p:nvPr>
            <p:ph type="body" sz="quarter" idx="16" hasCustomPrompt="1"/>
          </p:nvPr>
        </p:nvSpPr>
        <p:spPr>
          <a:xfrm>
            <a:off x="2023050" y="4866245"/>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17" hasCustomPrompt="1"/>
          </p:nvPr>
        </p:nvSpPr>
        <p:spPr>
          <a:xfrm>
            <a:off x="2709065" y="5572422"/>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2" name="アーチ 41"/>
          <p:cNvSpPr/>
          <p:nvPr userDrawn="1"/>
        </p:nvSpPr>
        <p:spPr>
          <a:xfrm rot="3600000">
            <a:off x="1165671" y="6841128"/>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3" name="アーチ 42"/>
          <p:cNvSpPr/>
          <p:nvPr userDrawn="1"/>
        </p:nvSpPr>
        <p:spPr>
          <a:xfrm rot="6618510">
            <a:off x="1282259" y="6957716"/>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4" name="テキスト プレースホルダー 6"/>
          <p:cNvSpPr>
            <a:spLocks noGrp="1"/>
          </p:cNvSpPr>
          <p:nvPr>
            <p:ph type="body" sz="quarter" idx="16" hasCustomPrompt="1"/>
          </p:nvPr>
        </p:nvSpPr>
        <p:spPr>
          <a:xfrm>
            <a:off x="2023050" y="7076598"/>
            <a:ext cx="74268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5" name="テキスト プレースホルダー 6"/>
          <p:cNvSpPr>
            <a:spLocks noGrp="1"/>
          </p:cNvSpPr>
          <p:nvPr>
            <p:ph type="body" sz="quarter" idx="17" hasCustomPrompt="1"/>
          </p:nvPr>
        </p:nvSpPr>
        <p:spPr>
          <a:xfrm>
            <a:off x="2709065" y="7782775"/>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53872493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rofile 4">
    <p:spTree>
      <p:nvGrpSpPr>
        <p:cNvPr id="1" name=""/>
        <p:cNvGrpSpPr/>
        <p:nvPr/>
      </p:nvGrpSpPr>
      <p:grpSpPr>
        <a:xfrm>
          <a:off x="0" y="0"/>
          <a:ext cx="0" cy="0"/>
          <a:chOff x="0" y="0"/>
          <a:chExt cx="0" cy="0"/>
        </a:xfrm>
      </p:grpSpPr>
      <p:sp>
        <p:nvSpPr>
          <p:cNvPr id="27" name="円/楕円 26"/>
          <p:cNvSpPr/>
          <p:nvPr userDrawn="1"/>
        </p:nvSpPr>
        <p:spPr>
          <a:xfrm>
            <a:off x="11143377" y="3995458"/>
            <a:ext cx="1032497" cy="10324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11951518" y="5027955"/>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6" name="円/楕円 5"/>
          <p:cNvSpPr/>
          <p:nvPr userDrawn="1"/>
        </p:nvSpPr>
        <p:spPr>
          <a:xfrm>
            <a:off x="6664309" y="1039044"/>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5584189" y="2479204"/>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円/楕円 7"/>
          <p:cNvSpPr/>
          <p:nvPr userDrawn="1"/>
        </p:nvSpPr>
        <p:spPr>
          <a:xfrm>
            <a:off x="6500424" y="914897"/>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タイトル 1"/>
          <p:cNvSpPr>
            <a:spLocks noGrp="1"/>
          </p:cNvSpPr>
          <p:nvPr>
            <p:ph type="title" hasCustomPrompt="1"/>
          </p:nvPr>
        </p:nvSpPr>
        <p:spPr>
          <a:xfrm>
            <a:off x="4329563" y="6222956"/>
            <a:ext cx="9577064" cy="792088"/>
          </a:xfrm>
        </p:spPr>
        <p:txBody>
          <a:bodyPr anchor="b">
            <a:normAutofit/>
          </a:bodyPr>
          <a:lstStyle>
            <a:lvl1pPr algn="ctr">
              <a:defRPr sz="3600" baseline="0">
                <a:solidFill>
                  <a:schemeClr val="tx2"/>
                </a:solidFill>
                <a:latin typeface="Route 159 Light" pitchFamily="50" charset="0"/>
              </a:defRPr>
            </a:lvl1pPr>
          </a:lstStyle>
          <a:p>
            <a:r>
              <a:rPr kumimoji="1" lang="en-US" altLang="ja-JP" dirty="0"/>
              <a:t>Text goes here</a:t>
            </a:r>
            <a:endParaRPr kumimoji="1" lang="ja-JP" altLang="en-US" dirty="0"/>
          </a:p>
        </p:txBody>
      </p:sp>
      <p:sp>
        <p:nvSpPr>
          <p:cNvPr id="10" name="正方形/長方形 9"/>
          <p:cNvSpPr/>
          <p:nvPr userDrawn="1"/>
        </p:nvSpPr>
        <p:spPr>
          <a:xfrm>
            <a:off x="7523026" y="773578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6"/>
          <p:cNvSpPr>
            <a:spLocks noGrp="1"/>
          </p:cNvSpPr>
          <p:nvPr>
            <p:ph type="body" sz="quarter" idx="16" hasCustomPrompt="1"/>
          </p:nvPr>
        </p:nvSpPr>
        <p:spPr>
          <a:xfrm>
            <a:off x="4354674" y="6943700"/>
            <a:ext cx="9577064" cy="576064"/>
          </a:xfrm>
        </p:spPr>
        <p:txBody>
          <a:bodyPr anchor="t">
            <a:noAutofit/>
          </a:bodyPr>
          <a:lstStyle>
            <a:lvl1pPr algn="ctr">
              <a:defRPr sz="2400" i="1" baseline="0">
                <a:solidFill>
                  <a:schemeClr val="accent1">
                    <a:lumMod val="75000"/>
                  </a:schemeClr>
                </a:solidFill>
                <a:latin typeface="+mn-lt"/>
              </a:defRPr>
            </a:lvl1pPr>
          </a:lstStyle>
          <a:p>
            <a:pPr lvl="0"/>
            <a:r>
              <a:rPr kumimoji="1" lang="en-US" altLang="ja-JP" dirty="0"/>
              <a:t>Text goes here</a:t>
            </a:r>
            <a:endParaRPr kumimoji="1" lang="ja-JP" altLang="en-US" dirty="0"/>
          </a:p>
        </p:txBody>
      </p:sp>
      <p:sp>
        <p:nvSpPr>
          <p:cNvPr id="12" name="図プレースホルダー 5"/>
          <p:cNvSpPr>
            <a:spLocks noGrp="1"/>
          </p:cNvSpPr>
          <p:nvPr>
            <p:ph type="pic" sz="quarter" idx="13" hasCustomPrompt="1"/>
          </p:nvPr>
        </p:nvSpPr>
        <p:spPr>
          <a:xfrm>
            <a:off x="6664309" y="1039044"/>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22" name="テキスト プレースホルダー 6"/>
          <p:cNvSpPr>
            <a:spLocks noGrp="1"/>
          </p:cNvSpPr>
          <p:nvPr>
            <p:ph type="body" sz="quarter" idx="14" hasCustomPrompt="1"/>
          </p:nvPr>
        </p:nvSpPr>
        <p:spPr>
          <a:xfrm>
            <a:off x="2899794" y="7879804"/>
            <a:ext cx="12486825" cy="1584176"/>
          </a:xfrm>
        </p:spPr>
        <p:txBody>
          <a:bodyPr anchor="t">
            <a:normAutofit/>
          </a:bodyPr>
          <a:lstStyle>
            <a:lvl1pPr algn="ctr">
              <a:defRPr sz="2000" baseline="0">
                <a:solidFill>
                  <a:schemeClr val="tx2"/>
                </a:solidFill>
              </a:defRPr>
            </a:lvl1pPr>
          </a:lstStyle>
          <a:p>
            <a:pPr lvl="0"/>
            <a:r>
              <a:rPr kumimoji="1" lang="en-US" altLang="ja-JP" dirty="0"/>
              <a:t>Text goes here</a:t>
            </a:r>
            <a:endParaRPr kumimoji="1" lang="ja-JP" altLang="en-US" dirty="0"/>
          </a:p>
        </p:txBody>
      </p:sp>
      <p:sp>
        <p:nvSpPr>
          <p:cNvPr id="23" name="円/楕円 22"/>
          <p:cNvSpPr/>
          <p:nvPr userDrawn="1"/>
        </p:nvSpPr>
        <p:spPr>
          <a:xfrm>
            <a:off x="4354674" y="2047156"/>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円/楕円 23"/>
          <p:cNvSpPr/>
          <p:nvPr userDrawn="1"/>
        </p:nvSpPr>
        <p:spPr>
          <a:xfrm>
            <a:off x="5584189" y="1899752"/>
            <a:ext cx="432048" cy="4320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13315215" y="4732632"/>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26" name="正方形/長方形 25"/>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09602456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ig Image &amp; 4 Items">
    <p:spTree>
      <p:nvGrpSpPr>
        <p:cNvPr id="1" name=""/>
        <p:cNvGrpSpPr/>
        <p:nvPr/>
      </p:nvGrpSpPr>
      <p:grpSpPr>
        <a:xfrm>
          <a:off x="0" y="0"/>
          <a:ext cx="0" cy="0"/>
          <a:chOff x="0" y="0"/>
          <a:chExt cx="0" cy="0"/>
        </a:xfrm>
      </p:grpSpPr>
      <p:sp>
        <p:nvSpPr>
          <p:cNvPr id="41" name="正方形/長方形 40"/>
          <p:cNvSpPr/>
          <p:nvPr userDrawn="1"/>
        </p:nvSpPr>
        <p:spPr>
          <a:xfrm>
            <a:off x="0" y="0"/>
            <a:ext cx="9142414" cy="10286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図プレースホルダー 3"/>
          <p:cNvSpPr>
            <a:spLocks noGrp="1"/>
          </p:cNvSpPr>
          <p:nvPr>
            <p:ph type="pic" sz="quarter" idx="12" hasCustomPrompt="1"/>
          </p:nvPr>
        </p:nvSpPr>
        <p:spPr>
          <a:xfrm>
            <a:off x="-1" y="0"/>
            <a:ext cx="8999191" cy="10287000"/>
          </a:xfrm>
          <a:noFill/>
        </p:spPr>
        <p:txBody>
          <a:bodyPr/>
          <a:lstStyle>
            <a:lvl1pPr>
              <a:defRPr/>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9431238" y="246956"/>
            <a:ext cx="7990959"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7" name="テキスト プレースホルダー 6"/>
          <p:cNvSpPr>
            <a:spLocks noGrp="1"/>
          </p:cNvSpPr>
          <p:nvPr>
            <p:ph type="body" sz="quarter" idx="13" hasCustomPrompt="1"/>
          </p:nvPr>
        </p:nvSpPr>
        <p:spPr>
          <a:xfrm>
            <a:off x="9503246" y="1543100"/>
            <a:ext cx="7918951"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9575254"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5"/>
          <p:cNvSpPr>
            <a:spLocks noGrp="1"/>
          </p:cNvSpPr>
          <p:nvPr>
            <p:ph type="body" sz="quarter" idx="14" hasCustomPrompt="1"/>
          </p:nvPr>
        </p:nvSpPr>
        <p:spPr>
          <a:xfrm>
            <a:off x="8495134" y="2407196"/>
            <a:ext cx="1080120" cy="720080"/>
          </a:xfrm>
          <a:prstGeom prst="rect">
            <a:avLst/>
          </a:prstGeom>
          <a:solidFill>
            <a:schemeClr val="accent1"/>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1" name="直角三角形 10"/>
          <p:cNvSpPr/>
          <p:nvPr userDrawn="1"/>
        </p:nvSpPr>
        <p:spPr>
          <a:xfrm rot="5400000">
            <a:off x="9214817" y="3054872"/>
            <a:ext cx="288034" cy="432841"/>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6"/>
          <p:cNvSpPr>
            <a:spLocks noGrp="1"/>
          </p:cNvSpPr>
          <p:nvPr>
            <p:ph type="body" sz="quarter" idx="23" hasCustomPrompt="1"/>
          </p:nvPr>
        </p:nvSpPr>
        <p:spPr>
          <a:xfrm>
            <a:off x="8711158" y="2291316"/>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14" name="テキスト プレースホルダー 6"/>
          <p:cNvSpPr>
            <a:spLocks noGrp="1"/>
          </p:cNvSpPr>
          <p:nvPr>
            <p:ph type="body" sz="quarter" idx="20" hasCustomPrompt="1"/>
          </p:nvPr>
        </p:nvSpPr>
        <p:spPr>
          <a:xfrm>
            <a:off x="9684870" y="2407196"/>
            <a:ext cx="7737326"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24" hasCustomPrompt="1"/>
          </p:nvPr>
        </p:nvSpPr>
        <p:spPr>
          <a:xfrm>
            <a:off x="9719269" y="3199284"/>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6" name="正方形/長方形 15"/>
          <p:cNvSpPr/>
          <p:nvPr userDrawn="1"/>
        </p:nvSpPr>
        <p:spPr>
          <a:xfrm>
            <a:off x="9863286" y="3127276"/>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5"/>
          <p:cNvSpPr>
            <a:spLocks noGrp="1"/>
          </p:cNvSpPr>
          <p:nvPr>
            <p:ph type="body" sz="quarter" idx="25" hasCustomPrompt="1"/>
          </p:nvPr>
        </p:nvSpPr>
        <p:spPr>
          <a:xfrm>
            <a:off x="8482996" y="4142583"/>
            <a:ext cx="1080120" cy="720080"/>
          </a:xfrm>
          <a:prstGeom prst="rect">
            <a:avLst/>
          </a:prstGeom>
          <a:solidFill>
            <a:schemeClr val="accent3"/>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24" name="直角三角形 23"/>
          <p:cNvSpPr/>
          <p:nvPr userDrawn="1"/>
        </p:nvSpPr>
        <p:spPr>
          <a:xfrm rot="5400000">
            <a:off x="9202679" y="4790259"/>
            <a:ext cx="288034" cy="432841"/>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6" hasCustomPrompt="1"/>
          </p:nvPr>
        </p:nvSpPr>
        <p:spPr>
          <a:xfrm>
            <a:off x="8699020" y="4026703"/>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26" name="テキスト プレースホルダー 6"/>
          <p:cNvSpPr>
            <a:spLocks noGrp="1"/>
          </p:cNvSpPr>
          <p:nvPr>
            <p:ph type="body" sz="quarter" idx="27" hasCustomPrompt="1"/>
          </p:nvPr>
        </p:nvSpPr>
        <p:spPr>
          <a:xfrm>
            <a:off x="9672732" y="4142583"/>
            <a:ext cx="7737326"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8" hasCustomPrompt="1"/>
          </p:nvPr>
        </p:nvSpPr>
        <p:spPr>
          <a:xfrm>
            <a:off x="9707131" y="4934671"/>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8" name="正方形/長方形 27"/>
          <p:cNvSpPr/>
          <p:nvPr userDrawn="1"/>
        </p:nvSpPr>
        <p:spPr>
          <a:xfrm>
            <a:off x="9851148" y="4862663"/>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5"/>
          <p:cNvSpPr>
            <a:spLocks noGrp="1"/>
          </p:cNvSpPr>
          <p:nvPr>
            <p:ph type="body" sz="quarter" idx="29" hasCustomPrompt="1"/>
          </p:nvPr>
        </p:nvSpPr>
        <p:spPr>
          <a:xfrm>
            <a:off x="8495134" y="5784377"/>
            <a:ext cx="1080120" cy="720080"/>
          </a:xfrm>
          <a:prstGeom prst="rect">
            <a:avLst/>
          </a:prstGeom>
          <a:solidFill>
            <a:schemeClr val="accent2"/>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30" name="直角三角形 29"/>
          <p:cNvSpPr/>
          <p:nvPr userDrawn="1"/>
        </p:nvSpPr>
        <p:spPr>
          <a:xfrm rot="5400000">
            <a:off x="9214817" y="6432053"/>
            <a:ext cx="288034" cy="432841"/>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30" hasCustomPrompt="1"/>
          </p:nvPr>
        </p:nvSpPr>
        <p:spPr>
          <a:xfrm>
            <a:off x="8711158" y="5668497"/>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32" name="テキスト プレースホルダー 6"/>
          <p:cNvSpPr>
            <a:spLocks noGrp="1"/>
          </p:cNvSpPr>
          <p:nvPr>
            <p:ph type="body" sz="quarter" idx="31" hasCustomPrompt="1"/>
          </p:nvPr>
        </p:nvSpPr>
        <p:spPr>
          <a:xfrm>
            <a:off x="9684870" y="5784377"/>
            <a:ext cx="7737326" cy="720080"/>
          </a:xfrm>
        </p:spPr>
        <p:txBody>
          <a:bodyPr anchor="t">
            <a:noAutofit/>
          </a:bodyPr>
          <a:lstStyle>
            <a:lvl1pPr algn="l">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32" hasCustomPrompt="1"/>
          </p:nvPr>
        </p:nvSpPr>
        <p:spPr>
          <a:xfrm>
            <a:off x="9719269" y="6576465"/>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34" name="正方形/長方形 33"/>
          <p:cNvSpPr/>
          <p:nvPr userDrawn="1"/>
        </p:nvSpPr>
        <p:spPr>
          <a:xfrm>
            <a:off x="9863286" y="6504457"/>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5"/>
          <p:cNvSpPr>
            <a:spLocks noGrp="1"/>
          </p:cNvSpPr>
          <p:nvPr>
            <p:ph type="body" sz="quarter" idx="33" hasCustomPrompt="1"/>
          </p:nvPr>
        </p:nvSpPr>
        <p:spPr>
          <a:xfrm>
            <a:off x="8489452" y="7519764"/>
            <a:ext cx="1080120" cy="720080"/>
          </a:xfrm>
          <a:prstGeom prst="rect">
            <a:avLst/>
          </a:prstGeom>
          <a:solidFill>
            <a:schemeClr val="accent4"/>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36" name="直角三角形 35"/>
          <p:cNvSpPr/>
          <p:nvPr userDrawn="1"/>
        </p:nvSpPr>
        <p:spPr>
          <a:xfrm rot="5400000">
            <a:off x="9209135" y="8167440"/>
            <a:ext cx="288034" cy="432841"/>
          </a:xfrm>
          <a:prstGeom prst="r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6"/>
          <p:cNvSpPr>
            <a:spLocks noGrp="1"/>
          </p:cNvSpPr>
          <p:nvPr>
            <p:ph type="body" sz="quarter" idx="34" hasCustomPrompt="1"/>
          </p:nvPr>
        </p:nvSpPr>
        <p:spPr>
          <a:xfrm>
            <a:off x="8705476" y="7403884"/>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38" name="テキスト プレースホルダー 6"/>
          <p:cNvSpPr>
            <a:spLocks noGrp="1"/>
          </p:cNvSpPr>
          <p:nvPr>
            <p:ph type="body" sz="quarter" idx="35" hasCustomPrompt="1"/>
          </p:nvPr>
        </p:nvSpPr>
        <p:spPr>
          <a:xfrm>
            <a:off x="9679188" y="7519764"/>
            <a:ext cx="7737326"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36" hasCustomPrompt="1"/>
          </p:nvPr>
        </p:nvSpPr>
        <p:spPr>
          <a:xfrm>
            <a:off x="9713587" y="8311852"/>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0" name="正方形/長方形 39"/>
          <p:cNvSpPr/>
          <p:nvPr userDrawn="1"/>
        </p:nvSpPr>
        <p:spPr>
          <a:xfrm>
            <a:off x="9857604" y="823984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15744504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ig Image &amp; Text">
    <p:spTree>
      <p:nvGrpSpPr>
        <p:cNvPr id="1" name=""/>
        <p:cNvGrpSpPr/>
        <p:nvPr/>
      </p:nvGrpSpPr>
      <p:grpSpPr>
        <a:xfrm>
          <a:off x="0" y="0"/>
          <a:ext cx="0" cy="0"/>
          <a:chOff x="0" y="0"/>
          <a:chExt cx="0" cy="0"/>
        </a:xfrm>
      </p:grpSpPr>
      <p:sp>
        <p:nvSpPr>
          <p:cNvPr id="41" name="正方形/長方形 40"/>
          <p:cNvSpPr/>
          <p:nvPr userDrawn="1"/>
        </p:nvSpPr>
        <p:spPr>
          <a:xfrm>
            <a:off x="0" y="0"/>
            <a:ext cx="9142414" cy="10286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図プレースホルダー 3"/>
          <p:cNvSpPr>
            <a:spLocks noGrp="1"/>
          </p:cNvSpPr>
          <p:nvPr>
            <p:ph type="pic" sz="quarter" idx="12" hasCustomPrompt="1"/>
          </p:nvPr>
        </p:nvSpPr>
        <p:spPr>
          <a:xfrm>
            <a:off x="-1" y="0"/>
            <a:ext cx="8999191" cy="10287000"/>
          </a:xfrm>
          <a:noFill/>
        </p:spPr>
        <p:txBody>
          <a:bodyPr/>
          <a:lstStyle>
            <a:lvl1pPr>
              <a:defRPr/>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9575254" y="1364343"/>
            <a:ext cx="7990959" cy="3096985"/>
          </a:xfrm>
          <a:prstGeom prst="rect">
            <a:avLst/>
          </a:prstGeom>
        </p:spPr>
        <p:txBody>
          <a:bodyPr vert="horz" lIns="163275" tIns="81638" rIns="163275" bIns="81638" rtlCol="0" anchor="b">
            <a:normAutofit/>
          </a:bodyPr>
          <a:lstStyle>
            <a:lvl1pPr>
              <a:defRPr baseline="0"/>
            </a:lvl1pPr>
          </a:lstStyle>
          <a:p>
            <a:r>
              <a:rPr kumimoji="1" lang="en-US" altLang="ja-JP" dirty="0"/>
              <a:t>Slide Title Goes Here</a:t>
            </a:r>
            <a:endParaRPr kumimoji="1" lang="ja-JP" altLang="en-US" dirty="0"/>
          </a:p>
        </p:txBody>
      </p:sp>
      <p:sp>
        <p:nvSpPr>
          <p:cNvPr id="8" name="正方形/長方形 7"/>
          <p:cNvSpPr/>
          <p:nvPr userDrawn="1"/>
        </p:nvSpPr>
        <p:spPr>
          <a:xfrm>
            <a:off x="9719270" y="4497389"/>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プレースホルダー 6"/>
          <p:cNvSpPr>
            <a:spLocks noGrp="1"/>
          </p:cNvSpPr>
          <p:nvPr>
            <p:ph type="body" sz="quarter" idx="24" hasCustomPrompt="1"/>
          </p:nvPr>
        </p:nvSpPr>
        <p:spPr>
          <a:xfrm>
            <a:off x="9593943" y="4702627"/>
            <a:ext cx="7996244" cy="3018971"/>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3117397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ig text &amp; Description">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0" y="0"/>
            <a:ext cx="9142414" cy="10286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p:cNvSpPr>
            <a:spLocks noGrp="1"/>
          </p:cNvSpPr>
          <p:nvPr>
            <p:ph type="title" hasCustomPrompt="1"/>
          </p:nvPr>
        </p:nvSpPr>
        <p:spPr>
          <a:xfrm>
            <a:off x="610767" y="1173479"/>
            <a:ext cx="7920880" cy="8207948"/>
          </a:xfrm>
        </p:spPr>
        <p:txBody>
          <a:bodyPr>
            <a:normAutofit/>
          </a:bodyPr>
          <a:lstStyle>
            <a:lvl1pPr algn="ctr">
              <a:defRPr sz="7200">
                <a:solidFill>
                  <a:schemeClr val="bg1"/>
                </a:solidFill>
                <a:latin typeface="Route 159 UltraLight" pitchFamily="50" charset="0"/>
              </a:defRPr>
            </a:lvl1pPr>
          </a:lstStyle>
          <a:p>
            <a:r>
              <a:rPr kumimoji="1" lang="en-US" altLang="ja-JP" dirty="0"/>
              <a:t>Text</a:t>
            </a:r>
            <a:endParaRPr kumimoji="1" lang="ja-JP" altLang="en-US" dirty="0"/>
          </a:p>
        </p:txBody>
      </p:sp>
      <p:sp>
        <p:nvSpPr>
          <p:cNvPr id="7" name="テキスト プレースホルダー 6"/>
          <p:cNvSpPr>
            <a:spLocks noGrp="1"/>
          </p:cNvSpPr>
          <p:nvPr>
            <p:ph type="body" sz="quarter" idx="24" hasCustomPrompt="1"/>
          </p:nvPr>
        </p:nvSpPr>
        <p:spPr>
          <a:xfrm>
            <a:off x="9593943" y="2486299"/>
            <a:ext cx="7996244" cy="5314402"/>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5090587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alking">
    <p:spTree>
      <p:nvGrpSpPr>
        <p:cNvPr id="1" name=""/>
        <p:cNvGrpSpPr/>
        <p:nvPr/>
      </p:nvGrpSpPr>
      <p:grpSpPr>
        <a:xfrm>
          <a:off x="0" y="0"/>
          <a:ext cx="0" cy="0"/>
          <a:chOff x="0" y="0"/>
          <a:chExt cx="0" cy="0"/>
        </a:xfrm>
      </p:grpSpPr>
      <p:sp>
        <p:nvSpPr>
          <p:cNvPr id="9" name="正方形/長方形 8"/>
          <p:cNvSpPr/>
          <p:nvPr userDrawn="1"/>
        </p:nvSpPr>
        <p:spPr>
          <a:xfrm>
            <a:off x="0" y="1"/>
            <a:ext cx="18286413" cy="51435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図プレースホルダー 2"/>
          <p:cNvSpPr>
            <a:spLocks noGrp="1"/>
          </p:cNvSpPr>
          <p:nvPr>
            <p:ph type="pic" sz="quarter" idx="12" hasCustomPrompt="1"/>
          </p:nvPr>
        </p:nvSpPr>
        <p:spPr>
          <a:xfrm>
            <a:off x="928688" y="0"/>
            <a:ext cx="8213725" cy="10287000"/>
          </a:xfrm>
        </p:spPr>
        <p:txBody>
          <a:bodyPr>
            <a:normAutofit/>
          </a:bodyPr>
          <a:lstStyle>
            <a:lvl1pPr>
              <a:defRPr sz="2000"/>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9575254" y="829993"/>
            <a:ext cx="7990959" cy="4215032"/>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7" name="正方形/長方形 6"/>
          <p:cNvSpPr/>
          <p:nvPr userDrawn="1"/>
        </p:nvSpPr>
        <p:spPr>
          <a:xfrm>
            <a:off x="9719270" y="5376509"/>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24" hasCustomPrompt="1"/>
          </p:nvPr>
        </p:nvSpPr>
        <p:spPr>
          <a:xfrm>
            <a:off x="9593943" y="5497339"/>
            <a:ext cx="7996244" cy="3018971"/>
          </a:xfrm>
        </p:spPr>
        <p:txBody>
          <a:bodyPr anchor="t">
            <a:noAutofit/>
          </a:bodyPr>
          <a:lstStyle>
            <a:lvl1pPr algn="l">
              <a:defRPr sz="2000" i="0" baseline="0">
                <a:solidFill>
                  <a:schemeClr val="bg1">
                    <a:lumMod val="85000"/>
                  </a:schemeClr>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5802831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Images, Icons and Descript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dirty="0"/>
          </a:p>
        </p:txBody>
      </p:sp>
      <p:sp>
        <p:nvSpPr>
          <p:cNvPr id="5" name="図プレースホルダー 5"/>
          <p:cNvSpPr>
            <a:spLocks noGrp="1"/>
          </p:cNvSpPr>
          <p:nvPr>
            <p:ph type="pic" sz="quarter" idx="12" hasCustomPrompt="1"/>
          </p:nvPr>
        </p:nvSpPr>
        <p:spPr>
          <a:xfrm>
            <a:off x="38182" y="43542"/>
            <a:ext cx="3600000" cy="4615544"/>
          </a:xfrm>
        </p:spPr>
        <p:txBody>
          <a:bodyPr/>
          <a:lstStyle>
            <a:lvl1pPr>
              <a:defRPr sz="1800"/>
            </a:lvl1pPr>
          </a:lstStyle>
          <a:p>
            <a:r>
              <a:rPr kumimoji="1" lang="en-US" altLang="ja-JP" dirty="0"/>
              <a:t>Add an image</a:t>
            </a:r>
            <a:endParaRPr kumimoji="1" lang="ja-JP" altLang="en-US" dirty="0"/>
          </a:p>
        </p:txBody>
      </p:sp>
      <p:sp>
        <p:nvSpPr>
          <p:cNvPr id="6" name="図プレースホルダー 5"/>
          <p:cNvSpPr>
            <a:spLocks noGrp="1"/>
          </p:cNvSpPr>
          <p:nvPr>
            <p:ph type="pic" sz="quarter" idx="13" hasCustomPrompt="1"/>
          </p:nvPr>
        </p:nvSpPr>
        <p:spPr>
          <a:xfrm>
            <a:off x="3687753" y="4706599"/>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4" hasCustomPrompt="1"/>
          </p:nvPr>
        </p:nvSpPr>
        <p:spPr>
          <a:xfrm>
            <a:off x="7337324" y="43542"/>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5" hasCustomPrompt="1"/>
          </p:nvPr>
        </p:nvSpPr>
        <p:spPr>
          <a:xfrm>
            <a:off x="10988185" y="4706943"/>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6" hasCustomPrompt="1"/>
          </p:nvPr>
        </p:nvSpPr>
        <p:spPr>
          <a:xfrm>
            <a:off x="14636467" y="43542"/>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0" name="正方形/長方形 9"/>
          <p:cNvSpPr/>
          <p:nvPr userDrawn="1"/>
        </p:nvSpPr>
        <p:spPr>
          <a:xfrm>
            <a:off x="38182" y="4706943"/>
            <a:ext cx="3600000" cy="4615200"/>
          </a:xfrm>
          <a:prstGeom prst="rect">
            <a:avLst/>
          </a:prstGeom>
          <a:solidFill>
            <a:schemeClr val="accent2"/>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3687753" y="43886"/>
            <a:ext cx="3600000" cy="4615200"/>
          </a:xfrm>
          <a:prstGeom prst="rect">
            <a:avLst/>
          </a:prstGeom>
          <a:solidFill>
            <a:schemeClr val="accent3"/>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7337324" y="4706943"/>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10988185" y="43886"/>
            <a:ext cx="3600000" cy="4615200"/>
          </a:xfrm>
          <a:prstGeom prst="rect">
            <a:avLst/>
          </a:prstGeom>
          <a:solidFill>
            <a:schemeClr val="accent4"/>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正方形/長方形 13"/>
          <p:cNvSpPr/>
          <p:nvPr userDrawn="1"/>
        </p:nvSpPr>
        <p:spPr>
          <a:xfrm>
            <a:off x="14636467" y="4707287"/>
            <a:ext cx="3600000" cy="4615200"/>
          </a:xfrm>
          <a:prstGeom prst="rect">
            <a:avLst/>
          </a:prstGeom>
          <a:solidFill>
            <a:schemeClr val="accent5"/>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図プレースホルダー 7"/>
          <p:cNvSpPr>
            <a:spLocks noGrp="1"/>
          </p:cNvSpPr>
          <p:nvPr>
            <p:ph type="pic" sz="quarter" idx="17" hasCustomPrompt="1"/>
          </p:nvPr>
        </p:nvSpPr>
        <p:spPr>
          <a:xfrm>
            <a:off x="1454109" y="5122780"/>
            <a:ext cx="784532" cy="784532"/>
          </a:xfrm>
        </p:spPr>
        <p:txBody>
          <a:bodyPr>
            <a:normAutofit/>
          </a:bodyPr>
          <a:lstStyle>
            <a:lvl1pPr>
              <a:defRPr sz="1200"/>
            </a:lvl1pPr>
          </a:lstStyle>
          <a:p>
            <a:r>
              <a:rPr kumimoji="1" lang="en-US" altLang="ja-JP" dirty="0"/>
              <a:t>ICON</a:t>
            </a:r>
            <a:endParaRPr kumimoji="1" lang="ja-JP" altLang="en-US" dirty="0"/>
          </a:p>
        </p:txBody>
      </p:sp>
      <p:sp>
        <p:nvSpPr>
          <p:cNvPr id="16" name="図プレースホルダー 7"/>
          <p:cNvSpPr>
            <a:spLocks noGrp="1"/>
          </p:cNvSpPr>
          <p:nvPr>
            <p:ph type="pic" sz="quarter" idx="18" hasCustomPrompt="1"/>
          </p:nvPr>
        </p:nvSpPr>
        <p:spPr>
          <a:xfrm>
            <a:off x="5103679" y="510178"/>
            <a:ext cx="784532" cy="784532"/>
          </a:xfrm>
        </p:spPr>
        <p:txBody>
          <a:bodyPr>
            <a:normAutofit/>
          </a:bodyPr>
          <a:lstStyle>
            <a:lvl1pPr>
              <a:defRPr sz="1200"/>
            </a:lvl1pPr>
          </a:lstStyle>
          <a:p>
            <a:r>
              <a:rPr kumimoji="1" lang="en-US" altLang="ja-JP" dirty="0"/>
              <a:t>ICON</a:t>
            </a:r>
            <a:endParaRPr kumimoji="1" lang="ja-JP" altLang="en-US" dirty="0"/>
          </a:p>
        </p:txBody>
      </p:sp>
      <p:sp>
        <p:nvSpPr>
          <p:cNvPr id="17" name="図プレースホルダー 7"/>
          <p:cNvSpPr>
            <a:spLocks noGrp="1"/>
          </p:cNvSpPr>
          <p:nvPr>
            <p:ph type="pic" sz="quarter" idx="19" hasCustomPrompt="1"/>
          </p:nvPr>
        </p:nvSpPr>
        <p:spPr>
          <a:xfrm>
            <a:off x="8753250" y="5122780"/>
            <a:ext cx="784532" cy="784532"/>
          </a:xfrm>
        </p:spPr>
        <p:txBody>
          <a:bodyPr>
            <a:normAutofit/>
          </a:bodyPr>
          <a:lstStyle>
            <a:lvl1pPr>
              <a:defRPr sz="1200"/>
            </a:lvl1pPr>
          </a:lstStyle>
          <a:p>
            <a:r>
              <a:rPr kumimoji="1" lang="en-US" altLang="ja-JP" dirty="0"/>
              <a:t>ICON</a:t>
            </a:r>
            <a:endParaRPr kumimoji="1" lang="ja-JP" altLang="en-US" dirty="0"/>
          </a:p>
        </p:txBody>
      </p:sp>
      <p:sp>
        <p:nvSpPr>
          <p:cNvPr id="18" name="図プレースホルダー 7"/>
          <p:cNvSpPr>
            <a:spLocks noGrp="1"/>
          </p:cNvSpPr>
          <p:nvPr>
            <p:ph type="pic" sz="quarter" idx="20" hasCustomPrompt="1"/>
          </p:nvPr>
        </p:nvSpPr>
        <p:spPr>
          <a:xfrm>
            <a:off x="16052393" y="5122780"/>
            <a:ext cx="784532" cy="784532"/>
          </a:xfrm>
        </p:spPr>
        <p:txBody>
          <a:bodyPr>
            <a:normAutofit/>
          </a:bodyPr>
          <a:lstStyle>
            <a:lvl1pPr>
              <a:defRPr sz="1200"/>
            </a:lvl1pPr>
          </a:lstStyle>
          <a:p>
            <a:r>
              <a:rPr kumimoji="1" lang="en-US" altLang="ja-JP" dirty="0"/>
              <a:t>ICON</a:t>
            </a:r>
            <a:endParaRPr kumimoji="1" lang="ja-JP" altLang="en-US" dirty="0"/>
          </a:p>
        </p:txBody>
      </p:sp>
      <p:sp>
        <p:nvSpPr>
          <p:cNvPr id="19" name="図プレースホルダー 7"/>
          <p:cNvSpPr>
            <a:spLocks noGrp="1"/>
          </p:cNvSpPr>
          <p:nvPr>
            <p:ph type="pic" sz="quarter" idx="21" hasCustomPrompt="1"/>
          </p:nvPr>
        </p:nvSpPr>
        <p:spPr>
          <a:xfrm>
            <a:off x="12404112" y="510178"/>
            <a:ext cx="784532" cy="784532"/>
          </a:xfrm>
        </p:spPr>
        <p:txBody>
          <a:bodyPr>
            <a:normAutofit/>
          </a:bodyPr>
          <a:lstStyle>
            <a:lvl1pPr>
              <a:defRPr sz="1200"/>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22" hasCustomPrompt="1"/>
          </p:nvPr>
        </p:nvSpPr>
        <p:spPr>
          <a:xfrm>
            <a:off x="41589" y="5908320"/>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1" name="テキスト プレースホルダー 11"/>
          <p:cNvSpPr>
            <a:spLocks noGrp="1"/>
          </p:cNvSpPr>
          <p:nvPr>
            <p:ph type="body" sz="quarter" idx="23" hasCustomPrompt="1"/>
          </p:nvPr>
        </p:nvSpPr>
        <p:spPr>
          <a:xfrm>
            <a:off x="213781"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4" hasCustomPrompt="1"/>
          </p:nvPr>
        </p:nvSpPr>
        <p:spPr>
          <a:xfrm>
            <a:off x="3734702" y="1281205"/>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3" name="テキスト プレースホルダー 11"/>
          <p:cNvSpPr>
            <a:spLocks noGrp="1"/>
          </p:cNvSpPr>
          <p:nvPr>
            <p:ph type="body" sz="quarter" idx="25" hasCustomPrompt="1"/>
          </p:nvPr>
        </p:nvSpPr>
        <p:spPr>
          <a:xfrm>
            <a:off x="3906894" y="1908628"/>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26" hasCustomPrompt="1"/>
          </p:nvPr>
        </p:nvSpPr>
        <p:spPr>
          <a:xfrm>
            <a:off x="11035134" y="1281206"/>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5" name="テキスト プレースホルダー 11"/>
          <p:cNvSpPr>
            <a:spLocks noGrp="1"/>
          </p:cNvSpPr>
          <p:nvPr>
            <p:ph type="body" sz="quarter" idx="27" hasCustomPrompt="1"/>
          </p:nvPr>
        </p:nvSpPr>
        <p:spPr>
          <a:xfrm>
            <a:off x="11207326" y="1908629"/>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6" name="テキスト プレースホルダー 11"/>
          <p:cNvSpPr>
            <a:spLocks noGrp="1"/>
          </p:cNvSpPr>
          <p:nvPr>
            <p:ph type="body" sz="quarter" idx="28" hasCustomPrompt="1"/>
          </p:nvPr>
        </p:nvSpPr>
        <p:spPr>
          <a:xfrm>
            <a:off x="7367934" y="5908320"/>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7" name="テキスト プレースホルダー 11"/>
          <p:cNvSpPr>
            <a:spLocks noGrp="1"/>
          </p:cNvSpPr>
          <p:nvPr>
            <p:ph type="body" sz="quarter" idx="29" hasCustomPrompt="1"/>
          </p:nvPr>
        </p:nvSpPr>
        <p:spPr>
          <a:xfrm>
            <a:off x="7540126"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8" name="テキスト プレースホルダー 11"/>
          <p:cNvSpPr>
            <a:spLocks noGrp="1"/>
          </p:cNvSpPr>
          <p:nvPr>
            <p:ph type="body" sz="quarter" idx="30" hasCustomPrompt="1"/>
          </p:nvPr>
        </p:nvSpPr>
        <p:spPr>
          <a:xfrm>
            <a:off x="14668366" y="5908321"/>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9" name="テキスト プレースホルダー 11"/>
          <p:cNvSpPr>
            <a:spLocks noGrp="1"/>
          </p:cNvSpPr>
          <p:nvPr>
            <p:ph type="body" sz="quarter" idx="31" hasCustomPrompt="1"/>
          </p:nvPr>
        </p:nvSpPr>
        <p:spPr>
          <a:xfrm>
            <a:off x="14840558" y="6535744"/>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0" name="図プレースホルダー 37"/>
          <p:cNvSpPr>
            <a:spLocks noGrp="1"/>
          </p:cNvSpPr>
          <p:nvPr>
            <p:ph type="pic" sz="quarter" idx="32" hasCustomPrompt="1"/>
          </p:nvPr>
        </p:nvSpPr>
        <p:spPr>
          <a:xfrm>
            <a:off x="1574657" y="4401558"/>
            <a:ext cx="451795" cy="451795"/>
          </a:xfrm>
          <a:prstGeom prst="triangle">
            <a:avLst/>
          </a:prstGeom>
          <a:solidFill>
            <a:schemeClr val="accent2"/>
          </a:solidFill>
        </p:spPr>
        <p:txBody>
          <a:bodyPr/>
          <a:lstStyle/>
          <a:p>
            <a:r>
              <a:rPr kumimoji="1" lang="en-US" altLang="ja-JP" dirty="0"/>
              <a:t> </a:t>
            </a:r>
            <a:endParaRPr kumimoji="1" lang="ja-JP" altLang="en-US" dirty="0"/>
          </a:p>
        </p:txBody>
      </p:sp>
      <p:sp>
        <p:nvSpPr>
          <p:cNvPr id="31" name="図プレースホルダー 37"/>
          <p:cNvSpPr>
            <a:spLocks noGrp="1"/>
          </p:cNvSpPr>
          <p:nvPr>
            <p:ph type="pic" sz="quarter" idx="33" hasCustomPrompt="1"/>
          </p:nvPr>
        </p:nvSpPr>
        <p:spPr>
          <a:xfrm>
            <a:off x="8878888" y="4401558"/>
            <a:ext cx="451795" cy="451795"/>
          </a:xfrm>
          <a:prstGeom prst="triangle">
            <a:avLst/>
          </a:prstGeom>
          <a:solidFill>
            <a:schemeClr val="accent1"/>
          </a:solidFill>
        </p:spPr>
        <p:txBody>
          <a:bodyPr/>
          <a:lstStyle/>
          <a:p>
            <a:r>
              <a:rPr kumimoji="1" lang="en-US" altLang="ja-JP" dirty="0"/>
              <a:t> </a:t>
            </a:r>
            <a:endParaRPr kumimoji="1" lang="ja-JP" altLang="en-US" dirty="0"/>
          </a:p>
        </p:txBody>
      </p:sp>
      <p:sp>
        <p:nvSpPr>
          <p:cNvPr id="32" name="図プレースホルダー 37"/>
          <p:cNvSpPr>
            <a:spLocks noGrp="1"/>
          </p:cNvSpPr>
          <p:nvPr>
            <p:ph type="pic" sz="quarter" idx="34" hasCustomPrompt="1"/>
          </p:nvPr>
        </p:nvSpPr>
        <p:spPr>
          <a:xfrm>
            <a:off x="16172942" y="4401558"/>
            <a:ext cx="451795" cy="451795"/>
          </a:xfrm>
          <a:prstGeom prst="triangle">
            <a:avLst/>
          </a:prstGeom>
          <a:solidFill>
            <a:schemeClr val="accent5"/>
          </a:solidFill>
        </p:spPr>
        <p:txBody>
          <a:bodyPr/>
          <a:lstStyle/>
          <a:p>
            <a:r>
              <a:rPr kumimoji="1" lang="en-US" altLang="ja-JP" dirty="0"/>
              <a:t> </a:t>
            </a:r>
            <a:endParaRPr kumimoji="1" lang="ja-JP" altLang="en-US" dirty="0"/>
          </a:p>
        </p:txBody>
      </p:sp>
      <p:sp>
        <p:nvSpPr>
          <p:cNvPr id="33" name="図プレースホルダー 37"/>
          <p:cNvSpPr>
            <a:spLocks noGrp="1"/>
          </p:cNvSpPr>
          <p:nvPr>
            <p:ph type="pic" sz="quarter" idx="35" hasCustomPrompt="1"/>
          </p:nvPr>
        </p:nvSpPr>
        <p:spPr>
          <a:xfrm rot="10800000">
            <a:off x="5261856" y="4505027"/>
            <a:ext cx="451795" cy="451795"/>
          </a:xfrm>
          <a:prstGeom prst="triangle">
            <a:avLst/>
          </a:prstGeom>
          <a:solidFill>
            <a:schemeClr val="accent3"/>
          </a:solidFill>
        </p:spPr>
        <p:txBody>
          <a:bodyPr/>
          <a:lstStyle/>
          <a:p>
            <a:r>
              <a:rPr kumimoji="1" lang="en-US" altLang="ja-JP" dirty="0"/>
              <a:t> </a:t>
            </a:r>
            <a:endParaRPr kumimoji="1" lang="ja-JP" altLang="en-US" dirty="0"/>
          </a:p>
        </p:txBody>
      </p:sp>
      <p:sp>
        <p:nvSpPr>
          <p:cNvPr id="34" name="図プレースホルダー 37"/>
          <p:cNvSpPr>
            <a:spLocks noGrp="1"/>
          </p:cNvSpPr>
          <p:nvPr>
            <p:ph type="pic" sz="quarter" idx="36" hasCustomPrompt="1"/>
          </p:nvPr>
        </p:nvSpPr>
        <p:spPr>
          <a:xfrm rot="10800000">
            <a:off x="12524660" y="4505027"/>
            <a:ext cx="451795" cy="451795"/>
          </a:xfrm>
          <a:prstGeom prst="triangle">
            <a:avLst/>
          </a:prstGeom>
          <a:solidFill>
            <a:schemeClr val="accent4"/>
          </a:solidFill>
        </p:spPr>
        <p:txBody>
          <a:bodyPr/>
          <a:lstStyle/>
          <a:p>
            <a:r>
              <a:rPr kumimoji="1" lang="en-US" altLang="ja-JP" dirty="0"/>
              <a:t> </a:t>
            </a:r>
            <a:endParaRPr kumimoji="1" lang="ja-JP" altLang="en-US" dirty="0"/>
          </a:p>
        </p:txBody>
      </p:sp>
    </p:spTree>
    <p:extLst>
      <p:ext uri="{BB962C8B-B14F-4D97-AF65-F5344CB8AC3E}">
        <p14:creationId xmlns:p14="http://schemas.microsoft.com/office/powerpoint/2010/main" val="315378698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 Images &amp; Descript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4757" y="3291830"/>
            <a:ext cx="18286413" cy="3291830"/>
          </a:xfrm>
          <a:prstGeom prst="rect">
            <a:avLst/>
          </a:prstGeom>
          <a:solidFill>
            <a:schemeClr val="accent3">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7192" y="3722610"/>
            <a:ext cx="18286413" cy="2430270"/>
          </a:xfrm>
          <a:prstGeom prst="rect">
            <a:avLst/>
          </a:prstGeom>
          <a:solidFill>
            <a:schemeClr val="accent3"/>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 y="0"/>
            <a:ext cx="18286413" cy="3291830"/>
          </a:xfrm>
          <a:prstGeom prst="rect">
            <a:avLst/>
          </a:prstGeom>
          <a:solidFill>
            <a:schemeClr val="accent2">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userDrawn="1"/>
        </p:nvSpPr>
        <p:spPr>
          <a:xfrm>
            <a:off x="0" y="417975"/>
            <a:ext cx="18271655" cy="2430270"/>
          </a:xfrm>
          <a:prstGeom prst="rect">
            <a:avLst/>
          </a:prstGeom>
          <a:solidFill>
            <a:schemeClr val="accent2"/>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図プレースホルダー 13"/>
          <p:cNvSpPr>
            <a:spLocks noGrp="1"/>
          </p:cNvSpPr>
          <p:nvPr>
            <p:ph type="pic" sz="quarter" idx="13" hasCustomPrompt="1"/>
          </p:nvPr>
        </p:nvSpPr>
        <p:spPr>
          <a:xfrm>
            <a:off x="9143206" y="3291830"/>
            <a:ext cx="9139924" cy="3291830"/>
          </a:xfrm>
          <a:custGeom>
            <a:avLst/>
            <a:gdLst/>
            <a:ahLst/>
            <a:cxnLst/>
            <a:rect l="l" t="t" r="r" b="b"/>
            <a:pathLst>
              <a:path w="9139924" h="3291830">
                <a:moveTo>
                  <a:pt x="0" y="0"/>
                </a:moveTo>
                <a:lnTo>
                  <a:pt x="1305146" y="0"/>
                </a:lnTo>
                <a:lnTo>
                  <a:pt x="9139924" y="0"/>
                </a:lnTo>
                <a:lnTo>
                  <a:pt x="9139924" y="3291830"/>
                </a:lnTo>
                <a:lnTo>
                  <a:pt x="1305146" y="3291830"/>
                </a:lnTo>
                <a:close/>
              </a:path>
            </a:pathLst>
          </a:custGeom>
          <a:solidFill>
            <a:schemeClr val="bg1">
              <a:alpha val="50000"/>
            </a:schemeClr>
          </a:solidFill>
        </p:spPr>
        <p:txBody>
          <a:bodyPr/>
          <a:lstStyle>
            <a:lvl1pPr>
              <a:defRPr baseline="0"/>
            </a:lvl1pPr>
          </a:lstStyle>
          <a:p>
            <a:r>
              <a:rPr kumimoji="1" lang="en-US" altLang="ja-JP" dirty="0"/>
              <a:t> Add an image</a:t>
            </a:r>
            <a:endParaRPr kumimoji="1" lang="ja-JP" altLang="en-US" dirty="0"/>
          </a:p>
        </p:txBody>
      </p:sp>
      <p:sp>
        <p:nvSpPr>
          <p:cNvPr id="10" name="図プレースホルダー 10"/>
          <p:cNvSpPr>
            <a:spLocks noGrp="1"/>
          </p:cNvSpPr>
          <p:nvPr>
            <p:ph type="pic" sz="quarter" idx="12" hasCustomPrompt="1"/>
          </p:nvPr>
        </p:nvSpPr>
        <p:spPr>
          <a:xfrm>
            <a:off x="1" y="0"/>
            <a:ext cx="9139924" cy="3291830"/>
          </a:xfrm>
          <a:custGeom>
            <a:avLst/>
            <a:gdLst/>
            <a:ahLst/>
            <a:cxnLst/>
            <a:rect l="l" t="t" r="r" b="b"/>
            <a:pathLst>
              <a:path w="9139924" h="3291830">
                <a:moveTo>
                  <a:pt x="0" y="0"/>
                </a:moveTo>
                <a:lnTo>
                  <a:pt x="7834778" y="0"/>
                </a:lnTo>
                <a:lnTo>
                  <a:pt x="9139924" y="3291830"/>
                </a:lnTo>
                <a:lnTo>
                  <a:pt x="7834778" y="3291830"/>
                </a:lnTo>
                <a:lnTo>
                  <a:pt x="0" y="3291830"/>
                </a:lnTo>
                <a:close/>
              </a:path>
            </a:pathLst>
          </a:custGeom>
          <a:solidFill>
            <a:schemeClr val="bg1">
              <a:alpha val="5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 Add an image</a:t>
            </a:r>
            <a:endParaRPr kumimoji="1" lang="ja-JP" altLang="en-US" dirty="0"/>
          </a:p>
          <a:p>
            <a:endParaRPr kumimoji="1" lang="ja-JP" altLang="en-US" dirty="0"/>
          </a:p>
        </p:txBody>
      </p:sp>
      <p:sp>
        <p:nvSpPr>
          <p:cNvPr id="11" name="テキスト プレースホルダー 11"/>
          <p:cNvSpPr>
            <a:spLocks noGrp="1"/>
          </p:cNvSpPr>
          <p:nvPr>
            <p:ph type="body" sz="quarter" idx="16" hasCustomPrompt="1"/>
          </p:nvPr>
        </p:nvSpPr>
        <p:spPr>
          <a:xfrm>
            <a:off x="9150226" y="1258434"/>
            <a:ext cx="8498925" cy="1315207"/>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2" name="テキスト プレースホルダー 11"/>
          <p:cNvSpPr>
            <a:spLocks noGrp="1"/>
          </p:cNvSpPr>
          <p:nvPr>
            <p:ph type="body" sz="quarter" idx="17" hasCustomPrompt="1"/>
          </p:nvPr>
        </p:nvSpPr>
        <p:spPr>
          <a:xfrm>
            <a:off x="9150226" y="679004"/>
            <a:ext cx="8498925" cy="773203"/>
          </a:xfrm>
        </p:spPr>
        <p:txBody>
          <a:bodyPr anchor="t">
            <a:noAutofit/>
          </a:bodyPr>
          <a:lstStyle>
            <a:lvl1pPr algn="l">
              <a:lnSpc>
                <a:spcPct val="120000"/>
              </a:lnSpc>
              <a:defRPr sz="3200" spc="0">
                <a:solidFill>
                  <a:schemeClr val="bg1"/>
                </a:solidFill>
                <a:latin typeface="Route 159 SemiBold" pitchFamily="50" charset="0"/>
              </a:defRPr>
            </a:lvl1pPr>
          </a:lstStyle>
          <a:p>
            <a:pPr lvl="0"/>
            <a:r>
              <a:rPr lang="en-US" altLang="ja-JP" dirty="0"/>
              <a:t>Text Here</a:t>
            </a:r>
            <a:endParaRPr lang="en-US" dirty="0"/>
          </a:p>
        </p:txBody>
      </p:sp>
      <p:sp>
        <p:nvSpPr>
          <p:cNvPr id="13" name="テキスト プレースホルダー 11"/>
          <p:cNvSpPr>
            <a:spLocks noGrp="1"/>
          </p:cNvSpPr>
          <p:nvPr>
            <p:ph type="body" sz="quarter" idx="40" hasCustomPrompt="1"/>
          </p:nvPr>
        </p:nvSpPr>
        <p:spPr>
          <a:xfrm>
            <a:off x="599276" y="4594439"/>
            <a:ext cx="8498925" cy="1269141"/>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41" hasCustomPrompt="1"/>
          </p:nvPr>
        </p:nvSpPr>
        <p:spPr>
          <a:xfrm>
            <a:off x="599276" y="4015009"/>
            <a:ext cx="8498925" cy="773203"/>
          </a:xfrm>
        </p:spPr>
        <p:txBody>
          <a:bodyPr anchor="t">
            <a:noAutofit/>
          </a:bodyPr>
          <a:lstStyle>
            <a:lvl1pPr algn="l">
              <a:lnSpc>
                <a:spcPct val="120000"/>
              </a:lnSpc>
              <a:defRPr sz="3200" spc="0">
                <a:solidFill>
                  <a:schemeClr val="bg1"/>
                </a:solidFill>
                <a:latin typeface="Route 159 SemiBold" pitchFamily="50" charset="0"/>
              </a:defRPr>
            </a:lvl1pPr>
          </a:lstStyle>
          <a:p>
            <a:pPr lvl="0"/>
            <a:r>
              <a:rPr lang="en-US" altLang="ja-JP" dirty="0"/>
              <a:t>Text Here</a:t>
            </a:r>
            <a:endParaRPr lang="en-US" dirty="0"/>
          </a:p>
        </p:txBody>
      </p:sp>
      <p:sp>
        <p:nvSpPr>
          <p:cNvPr id="15" name="タイトル プレースホルダー 1"/>
          <p:cNvSpPr>
            <a:spLocks noGrp="1"/>
          </p:cNvSpPr>
          <p:nvPr>
            <p:ph type="title" hasCustomPrompt="1"/>
          </p:nvPr>
        </p:nvSpPr>
        <p:spPr>
          <a:xfrm>
            <a:off x="430238" y="6799684"/>
            <a:ext cx="17425936" cy="1203151"/>
          </a:xfrm>
          <a:prstGeom prst="rect">
            <a:avLst/>
          </a:prstGeom>
        </p:spPr>
        <p:txBody>
          <a:bodyPr vert="horz" lIns="163275" tIns="81638" rIns="163275" bIns="81638" rtlCol="0" anchor="ctr">
            <a:normAutofit/>
          </a:bodyPr>
          <a:lstStyle>
            <a:lvl1pPr algn="ctr">
              <a:defRPr baseline="0">
                <a:latin typeface="Route 159 UltraLight" pitchFamily="50" charset="0"/>
              </a:defRPr>
            </a:lvl1pPr>
          </a:lstStyle>
          <a:p>
            <a:r>
              <a:rPr kumimoji="1" lang="en-US" altLang="ja-JP" dirty="0"/>
              <a:t>Slide Title Goes Here</a:t>
            </a:r>
            <a:endParaRPr kumimoji="1" lang="ja-JP" altLang="en-US" dirty="0"/>
          </a:p>
        </p:txBody>
      </p:sp>
      <p:sp>
        <p:nvSpPr>
          <p:cNvPr id="16" name="テキスト プレースホルダー 6"/>
          <p:cNvSpPr>
            <a:spLocks noGrp="1"/>
          </p:cNvSpPr>
          <p:nvPr>
            <p:ph type="body" sz="quarter" idx="42" hasCustomPrompt="1"/>
          </p:nvPr>
        </p:nvSpPr>
        <p:spPr>
          <a:xfrm>
            <a:off x="430238" y="8095828"/>
            <a:ext cx="17425936" cy="1336960"/>
          </a:xfrm>
        </p:spPr>
        <p:txBody>
          <a:bodyPr>
            <a:noAutofit/>
          </a:bodyPr>
          <a:lstStyle>
            <a:lvl1pPr algn="ctr">
              <a:defRPr sz="2000" b="0" i="0" u="none" baseline="0">
                <a:solidFill>
                  <a:schemeClr val="tx2"/>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17" name="正方形/長方形 16"/>
          <p:cNvSpPr/>
          <p:nvPr userDrawn="1"/>
        </p:nvSpPr>
        <p:spPr>
          <a:xfrm>
            <a:off x="7559029" y="7951812"/>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0449882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rocess 1">
    <p:spTree>
      <p:nvGrpSpPr>
        <p:cNvPr id="1" name=""/>
        <p:cNvGrpSpPr/>
        <p:nvPr/>
      </p:nvGrpSpPr>
      <p:grpSpPr>
        <a:xfrm>
          <a:off x="0" y="0"/>
          <a:ext cx="0" cy="0"/>
          <a:chOff x="0" y="0"/>
          <a:chExt cx="0" cy="0"/>
        </a:xfrm>
      </p:grpSpPr>
      <p:sp>
        <p:nvSpPr>
          <p:cNvPr id="72" name="正方形/長方形 7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9" name="グループ化 28"/>
          <p:cNvGrpSpPr/>
          <p:nvPr userDrawn="1"/>
        </p:nvGrpSpPr>
        <p:grpSpPr>
          <a:xfrm>
            <a:off x="8269812" y="2685157"/>
            <a:ext cx="6003425" cy="908106"/>
            <a:chOff x="1073297" y="6784950"/>
            <a:chExt cx="6003425" cy="908106"/>
          </a:xfrm>
          <a:solidFill>
            <a:schemeClr val="accent3">
              <a:lumMod val="20000"/>
              <a:lumOff val="80000"/>
            </a:schemeClr>
          </a:solidFill>
        </p:grpSpPr>
        <p:sp>
          <p:nvSpPr>
            <p:cNvPr id="30" name="正方形/長方形 29"/>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p:cNvGrpSpPr/>
          <p:nvPr userDrawn="1"/>
        </p:nvGrpSpPr>
        <p:grpSpPr>
          <a:xfrm>
            <a:off x="3189006" y="4398678"/>
            <a:ext cx="6003425" cy="908106"/>
            <a:chOff x="1073297" y="6784950"/>
            <a:chExt cx="6003425" cy="908106"/>
          </a:xfrm>
          <a:solidFill>
            <a:schemeClr val="accent2">
              <a:lumMod val="20000"/>
              <a:lumOff val="80000"/>
            </a:schemeClr>
          </a:solidFill>
        </p:grpSpPr>
        <p:sp>
          <p:nvSpPr>
            <p:cNvPr id="38" name="正方形/長方形 3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4" name="グループ化 43"/>
          <p:cNvGrpSpPr/>
          <p:nvPr userDrawn="1"/>
        </p:nvGrpSpPr>
        <p:grpSpPr>
          <a:xfrm>
            <a:off x="8284326" y="6112199"/>
            <a:ext cx="6003425" cy="908106"/>
            <a:chOff x="1073297" y="6784950"/>
            <a:chExt cx="6003425" cy="908106"/>
          </a:xfrm>
          <a:solidFill>
            <a:schemeClr val="accent4">
              <a:lumMod val="20000"/>
              <a:lumOff val="80000"/>
            </a:schemeClr>
          </a:solidFill>
        </p:grpSpPr>
        <p:sp>
          <p:nvSpPr>
            <p:cNvPr id="45" name="正方形/長方形 44"/>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p:cNvGrpSpPr/>
          <p:nvPr userDrawn="1"/>
        </p:nvGrpSpPr>
        <p:grpSpPr>
          <a:xfrm>
            <a:off x="3174492" y="7825720"/>
            <a:ext cx="6003425" cy="908106"/>
            <a:chOff x="1073297" y="6784950"/>
            <a:chExt cx="6003425" cy="908106"/>
          </a:xfrm>
          <a:solidFill>
            <a:schemeClr val="accent5">
              <a:lumMod val="20000"/>
              <a:lumOff val="80000"/>
            </a:schemeClr>
          </a:solidFill>
        </p:grpSpPr>
        <p:sp>
          <p:nvSpPr>
            <p:cNvPr id="59" name="正方形/長方形 58"/>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grpSp>
        <p:nvGrpSpPr>
          <p:cNvPr id="15" name="グループ化 14"/>
          <p:cNvGrpSpPr/>
          <p:nvPr userDrawn="1"/>
        </p:nvGrpSpPr>
        <p:grpSpPr>
          <a:xfrm>
            <a:off x="3189006" y="971636"/>
            <a:ext cx="6003425" cy="908106"/>
            <a:chOff x="1073297" y="6784950"/>
            <a:chExt cx="6003425" cy="908106"/>
          </a:xfrm>
        </p:grpSpPr>
        <p:sp>
          <p:nvSpPr>
            <p:cNvPr id="16" name="正方形/長方形 15"/>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プレースホルダー 6"/>
          <p:cNvSpPr>
            <a:spLocks noGrp="1"/>
          </p:cNvSpPr>
          <p:nvPr>
            <p:ph type="body" sz="quarter" idx="21" hasCustomPrompt="1"/>
          </p:nvPr>
        </p:nvSpPr>
        <p:spPr>
          <a:xfrm>
            <a:off x="3761629" y="1058648"/>
            <a:ext cx="4389120" cy="720080"/>
          </a:xfrm>
        </p:spPr>
        <p:txBody>
          <a:bodyPr anchor="ctr">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cxnSp>
        <p:nvCxnSpPr>
          <p:cNvPr id="26" name="直線コネクタ 25"/>
          <p:cNvCxnSpPr/>
          <p:nvPr userDrawn="1"/>
        </p:nvCxnSpPr>
        <p:spPr>
          <a:xfrm>
            <a:off x="8738378" y="0"/>
            <a:ext cx="3856" cy="1042125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円/楕円 18"/>
          <p:cNvSpPr/>
          <p:nvPr userDrawn="1"/>
        </p:nvSpPr>
        <p:spPr>
          <a:xfrm>
            <a:off x="8408775" y="109608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33" name="テキスト プレースホルダー 6"/>
          <p:cNvSpPr>
            <a:spLocks noGrp="1"/>
          </p:cNvSpPr>
          <p:nvPr>
            <p:ph type="body" sz="quarter" idx="22" hasCustomPrompt="1"/>
          </p:nvPr>
        </p:nvSpPr>
        <p:spPr>
          <a:xfrm>
            <a:off x="9177916" y="2772169"/>
            <a:ext cx="4641267" cy="720080"/>
          </a:xfrm>
        </p:spPr>
        <p:txBody>
          <a:bodyPr anchor="ctr">
            <a:noAutofit/>
          </a:bodyPr>
          <a:lstStyle>
            <a:lvl1pPr algn="l">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4" name="円/楕円 33"/>
          <p:cNvSpPr/>
          <p:nvPr userDrawn="1"/>
        </p:nvSpPr>
        <p:spPr>
          <a:xfrm>
            <a:off x="8408249" y="2809606"/>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p>
        </p:txBody>
      </p:sp>
      <p:sp>
        <p:nvSpPr>
          <p:cNvPr id="35" name="テキスト プレースホルダー 6"/>
          <p:cNvSpPr>
            <a:spLocks noGrp="1"/>
          </p:cNvSpPr>
          <p:nvPr>
            <p:ph type="body" sz="quarter" idx="28" hasCustomPrompt="1"/>
          </p:nvPr>
        </p:nvSpPr>
        <p:spPr>
          <a:xfrm>
            <a:off x="1878564" y="1900261"/>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9" hasCustomPrompt="1"/>
          </p:nvPr>
        </p:nvSpPr>
        <p:spPr>
          <a:xfrm>
            <a:off x="9177917" y="3613782"/>
            <a:ext cx="6269966" cy="1362112"/>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30" hasCustomPrompt="1"/>
          </p:nvPr>
        </p:nvSpPr>
        <p:spPr>
          <a:xfrm>
            <a:off x="3761629" y="4485690"/>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2" name="円/楕円 41"/>
          <p:cNvSpPr/>
          <p:nvPr userDrawn="1"/>
        </p:nvSpPr>
        <p:spPr>
          <a:xfrm>
            <a:off x="8408775" y="4523127"/>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43" name="テキスト プレースホルダー 6"/>
          <p:cNvSpPr>
            <a:spLocks noGrp="1"/>
          </p:cNvSpPr>
          <p:nvPr>
            <p:ph type="body" sz="quarter" idx="31" hasCustomPrompt="1"/>
          </p:nvPr>
        </p:nvSpPr>
        <p:spPr>
          <a:xfrm>
            <a:off x="1878564" y="5327303"/>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2" hasCustomPrompt="1"/>
          </p:nvPr>
        </p:nvSpPr>
        <p:spPr>
          <a:xfrm>
            <a:off x="9192430" y="6199211"/>
            <a:ext cx="4641267" cy="720080"/>
          </a:xfrm>
        </p:spPr>
        <p:txBody>
          <a:bodyPr anchor="ctr">
            <a:noAutofit/>
          </a:bodyPr>
          <a:lstStyle>
            <a:lvl1pPr algn="l">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9" name="円/楕円 48"/>
          <p:cNvSpPr/>
          <p:nvPr userDrawn="1"/>
        </p:nvSpPr>
        <p:spPr>
          <a:xfrm>
            <a:off x="8422763" y="6236648"/>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p>
        </p:txBody>
      </p:sp>
      <p:sp>
        <p:nvSpPr>
          <p:cNvPr id="50" name="テキスト プレースホルダー 6"/>
          <p:cNvSpPr>
            <a:spLocks noGrp="1"/>
          </p:cNvSpPr>
          <p:nvPr>
            <p:ph type="body" sz="quarter" idx="33" hasCustomPrompt="1"/>
          </p:nvPr>
        </p:nvSpPr>
        <p:spPr>
          <a:xfrm>
            <a:off x="9192431" y="7040824"/>
            <a:ext cx="6269966" cy="1362112"/>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34" hasCustomPrompt="1"/>
          </p:nvPr>
        </p:nvSpPr>
        <p:spPr>
          <a:xfrm>
            <a:off x="3747115" y="7912732"/>
            <a:ext cx="4389120"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3" name="円/楕円 62"/>
          <p:cNvSpPr/>
          <p:nvPr userDrawn="1"/>
        </p:nvSpPr>
        <p:spPr>
          <a:xfrm>
            <a:off x="8394261" y="7950169"/>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64" name="テキスト プレースホルダー 6"/>
          <p:cNvSpPr>
            <a:spLocks noGrp="1"/>
          </p:cNvSpPr>
          <p:nvPr>
            <p:ph type="body" sz="quarter" idx="35" hasCustomPrompt="1"/>
          </p:nvPr>
        </p:nvSpPr>
        <p:spPr>
          <a:xfrm>
            <a:off x="1864050" y="8754345"/>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5" name="タイトル プレースホルダー 1"/>
          <p:cNvSpPr>
            <a:spLocks noGrp="1"/>
          </p:cNvSpPr>
          <p:nvPr>
            <p:ph type="title" hasCustomPrompt="1"/>
          </p:nvPr>
        </p:nvSpPr>
        <p:spPr>
          <a:xfrm>
            <a:off x="9431238" y="246956"/>
            <a:ext cx="7990959"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66" name="テキスト プレースホルダー 6"/>
          <p:cNvSpPr>
            <a:spLocks noGrp="1"/>
          </p:cNvSpPr>
          <p:nvPr>
            <p:ph type="body" sz="quarter" idx="13" hasCustomPrompt="1"/>
          </p:nvPr>
        </p:nvSpPr>
        <p:spPr>
          <a:xfrm>
            <a:off x="9503246" y="1543100"/>
            <a:ext cx="7918951"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67" name="正方形/長方形 66"/>
          <p:cNvSpPr/>
          <p:nvPr userDrawn="1"/>
        </p:nvSpPr>
        <p:spPr>
          <a:xfrm>
            <a:off x="9575254"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9734670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rocess 2">
    <p:spTree>
      <p:nvGrpSpPr>
        <p:cNvPr id="1" name=""/>
        <p:cNvGrpSpPr/>
        <p:nvPr/>
      </p:nvGrpSpPr>
      <p:grpSpPr>
        <a:xfrm>
          <a:off x="0" y="0"/>
          <a:ext cx="0" cy="0"/>
          <a:chOff x="0" y="0"/>
          <a:chExt cx="0" cy="0"/>
        </a:xfrm>
      </p:grpSpPr>
      <p:grpSp>
        <p:nvGrpSpPr>
          <p:cNvPr id="29" name="グループ化 28"/>
          <p:cNvGrpSpPr/>
          <p:nvPr userDrawn="1"/>
        </p:nvGrpSpPr>
        <p:grpSpPr>
          <a:xfrm>
            <a:off x="2056892" y="3918634"/>
            <a:ext cx="6003425" cy="908106"/>
            <a:chOff x="1073297" y="6784950"/>
            <a:chExt cx="6003425" cy="908106"/>
          </a:xfrm>
          <a:solidFill>
            <a:schemeClr val="accent3">
              <a:lumMod val="20000"/>
              <a:lumOff val="80000"/>
            </a:schemeClr>
          </a:solidFill>
        </p:grpSpPr>
        <p:sp>
          <p:nvSpPr>
            <p:cNvPr id="30" name="正方形/長方形 29"/>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p:cNvGrpSpPr/>
          <p:nvPr userDrawn="1"/>
        </p:nvGrpSpPr>
        <p:grpSpPr>
          <a:xfrm>
            <a:off x="2056892" y="5258412"/>
            <a:ext cx="6003425" cy="908106"/>
            <a:chOff x="1073297" y="6784950"/>
            <a:chExt cx="6003425" cy="908106"/>
          </a:xfrm>
          <a:solidFill>
            <a:schemeClr val="accent2">
              <a:lumMod val="20000"/>
              <a:lumOff val="80000"/>
            </a:schemeClr>
          </a:solidFill>
        </p:grpSpPr>
        <p:sp>
          <p:nvSpPr>
            <p:cNvPr id="38" name="正方形/長方形 3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4" name="グループ化 43"/>
          <p:cNvGrpSpPr/>
          <p:nvPr userDrawn="1"/>
        </p:nvGrpSpPr>
        <p:grpSpPr>
          <a:xfrm>
            <a:off x="2056892" y="6598190"/>
            <a:ext cx="6003425" cy="908106"/>
            <a:chOff x="1073297" y="6784950"/>
            <a:chExt cx="6003425" cy="908106"/>
          </a:xfrm>
          <a:solidFill>
            <a:schemeClr val="accent4">
              <a:lumMod val="20000"/>
              <a:lumOff val="80000"/>
            </a:schemeClr>
          </a:solidFill>
        </p:grpSpPr>
        <p:sp>
          <p:nvSpPr>
            <p:cNvPr id="45" name="正方形/長方形 44"/>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p:cNvGrpSpPr/>
          <p:nvPr userDrawn="1"/>
        </p:nvGrpSpPr>
        <p:grpSpPr>
          <a:xfrm>
            <a:off x="2056892" y="7937968"/>
            <a:ext cx="6003425" cy="908106"/>
            <a:chOff x="1073297" y="6784950"/>
            <a:chExt cx="6003425" cy="908106"/>
          </a:xfrm>
          <a:solidFill>
            <a:schemeClr val="accent5">
              <a:lumMod val="20000"/>
              <a:lumOff val="80000"/>
            </a:schemeClr>
          </a:solidFill>
        </p:grpSpPr>
        <p:sp>
          <p:nvSpPr>
            <p:cNvPr id="59" name="正方形/長方形 58"/>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grpSp>
        <p:nvGrpSpPr>
          <p:cNvPr id="15" name="グループ化 14"/>
          <p:cNvGrpSpPr/>
          <p:nvPr userDrawn="1"/>
        </p:nvGrpSpPr>
        <p:grpSpPr>
          <a:xfrm>
            <a:off x="2056892" y="2578856"/>
            <a:ext cx="6003425" cy="908106"/>
            <a:chOff x="1073297" y="6784950"/>
            <a:chExt cx="6003425" cy="908106"/>
          </a:xfrm>
        </p:grpSpPr>
        <p:sp>
          <p:nvSpPr>
            <p:cNvPr id="16" name="正方形/長方形 15"/>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プレースホルダー 6"/>
          <p:cNvSpPr>
            <a:spLocks noGrp="1"/>
          </p:cNvSpPr>
          <p:nvPr>
            <p:ph type="body" sz="quarter" idx="21" hasCustomPrompt="1"/>
          </p:nvPr>
        </p:nvSpPr>
        <p:spPr>
          <a:xfrm>
            <a:off x="2629515" y="2665868"/>
            <a:ext cx="4389120" cy="720080"/>
          </a:xfrm>
        </p:spPr>
        <p:txBody>
          <a:bodyPr anchor="ctr">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cxnSp>
        <p:nvCxnSpPr>
          <p:cNvPr id="26" name="直線コネクタ 25"/>
          <p:cNvCxnSpPr/>
          <p:nvPr userDrawn="1"/>
        </p:nvCxnSpPr>
        <p:spPr>
          <a:xfrm flipH="1">
            <a:off x="7605738" y="0"/>
            <a:ext cx="526" cy="1028700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円/楕円 18"/>
          <p:cNvSpPr/>
          <p:nvPr userDrawn="1"/>
        </p:nvSpPr>
        <p:spPr>
          <a:xfrm>
            <a:off x="7276398" y="270330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33" name="テキスト プレースホルダー 6"/>
          <p:cNvSpPr>
            <a:spLocks noGrp="1"/>
          </p:cNvSpPr>
          <p:nvPr>
            <p:ph type="body" sz="quarter" idx="22" hasCustomPrompt="1"/>
          </p:nvPr>
        </p:nvSpPr>
        <p:spPr>
          <a:xfrm>
            <a:off x="2641600" y="3977035"/>
            <a:ext cx="4377035" cy="777302"/>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4" name="円/楕円 33"/>
          <p:cNvSpPr/>
          <p:nvPr userDrawn="1"/>
        </p:nvSpPr>
        <p:spPr>
          <a:xfrm>
            <a:off x="7276398" y="4043083"/>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p>
        </p:txBody>
      </p:sp>
      <p:sp>
        <p:nvSpPr>
          <p:cNvPr id="35" name="テキスト プレースホルダー 6"/>
          <p:cNvSpPr>
            <a:spLocks noGrp="1"/>
          </p:cNvSpPr>
          <p:nvPr>
            <p:ph type="body" sz="quarter" idx="28" hasCustomPrompt="1"/>
          </p:nvPr>
        </p:nvSpPr>
        <p:spPr>
          <a:xfrm>
            <a:off x="8181930" y="2594816"/>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9" hasCustomPrompt="1"/>
          </p:nvPr>
        </p:nvSpPr>
        <p:spPr>
          <a:xfrm>
            <a:off x="8181930" y="3934594"/>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30" hasCustomPrompt="1"/>
          </p:nvPr>
        </p:nvSpPr>
        <p:spPr>
          <a:xfrm>
            <a:off x="2629515" y="5345424"/>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2" name="円/楕円 41"/>
          <p:cNvSpPr/>
          <p:nvPr userDrawn="1"/>
        </p:nvSpPr>
        <p:spPr>
          <a:xfrm>
            <a:off x="7276398" y="5382861"/>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43" name="テキスト プレースホルダー 6"/>
          <p:cNvSpPr>
            <a:spLocks noGrp="1"/>
          </p:cNvSpPr>
          <p:nvPr>
            <p:ph type="body" sz="quarter" idx="31" hasCustomPrompt="1"/>
          </p:nvPr>
        </p:nvSpPr>
        <p:spPr>
          <a:xfrm>
            <a:off x="8181930" y="5274372"/>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2" hasCustomPrompt="1"/>
          </p:nvPr>
        </p:nvSpPr>
        <p:spPr>
          <a:xfrm>
            <a:off x="2641600" y="6656591"/>
            <a:ext cx="4377035" cy="777302"/>
          </a:xfrm>
        </p:spPr>
        <p:txBody>
          <a:bodyPr anchor="ctr">
            <a:noAutofit/>
          </a:bodyPr>
          <a:lstStyle>
            <a:lvl1pPr algn="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9" name="円/楕円 48"/>
          <p:cNvSpPr/>
          <p:nvPr userDrawn="1"/>
        </p:nvSpPr>
        <p:spPr>
          <a:xfrm>
            <a:off x="7276398" y="6722639"/>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p>
        </p:txBody>
      </p:sp>
      <p:sp>
        <p:nvSpPr>
          <p:cNvPr id="50" name="テキスト プレースホルダー 6"/>
          <p:cNvSpPr>
            <a:spLocks noGrp="1"/>
          </p:cNvSpPr>
          <p:nvPr>
            <p:ph type="body" sz="quarter" idx="33" hasCustomPrompt="1"/>
          </p:nvPr>
        </p:nvSpPr>
        <p:spPr>
          <a:xfrm>
            <a:off x="8181930" y="6614150"/>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34" hasCustomPrompt="1"/>
          </p:nvPr>
        </p:nvSpPr>
        <p:spPr>
          <a:xfrm>
            <a:off x="2629515" y="8024980"/>
            <a:ext cx="4389120"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3" name="円/楕円 62"/>
          <p:cNvSpPr/>
          <p:nvPr userDrawn="1"/>
        </p:nvSpPr>
        <p:spPr>
          <a:xfrm>
            <a:off x="7276398" y="8062417"/>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64" name="テキスト プレースホルダー 6"/>
          <p:cNvSpPr>
            <a:spLocks noGrp="1"/>
          </p:cNvSpPr>
          <p:nvPr>
            <p:ph type="body" sz="quarter" idx="35" hasCustomPrompt="1"/>
          </p:nvPr>
        </p:nvSpPr>
        <p:spPr>
          <a:xfrm>
            <a:off x="8181930" y="7953928"/>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51" name="正方形/長方形 50"/>
          <p:cNvSpPr/>
          <p:nvPr userDrawn="1"/>
        </p:nvSpPr>
        <p:spPr>
          <a:xfrm>
            <a:off x="0" y="0"/>
            <a:ext cx="18286413" cy="20174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タイトル 1"/>
          <p:cNvSpPr>
            <a:spLocks noGrp="1"/>
          </p:cNvSpPr>
          <p:nvPr>
            <p:ph type="title" hasCustomPrompt="1"/>
          </p:nvPr>
        </p:nvSpPr>
        <p:spPr>
          <a:xfrm>
            <a:off x="884799" y="457199"/>
            <a:ext cx="16516812" cy="1161143"/>
          </a:xfrm>
        </p:spPr>
        <p:txBody>
          <a:bodyPr>
            <a:noAutofit/>
          </a:bodyPr>
          <a:lstStyle>
            <a:lvl1pPr algn="ctr">
              <a:defRPr sz="6600">
                <a:solidFill>
                  <a:schemeClr val="bg1"/>
                </a:solidFill>
                <a:latin typeface="Route 159 UltraLight" pitchFamily="50" charset="0"/>
              </a:defRPr>
            </a:lvl1pPr>
          </a:lstStyle>
          <a:p>
            <a:r>
              <a:rPr kumimoji="1" lang="en-US" altLang="ja-JP" dirty="0"/>
              <a:t>Text</a:t>
            </a:r>
            <a:endParaRPr kumimoji="1" lang="ja-JP" altLang="en-US" dirty="0"/>
          </a:p>
        </p:txBody>
      </p:sp>
    </p:spTree>
    <p:extLst>
      <p:ext uri="{BB962C8B-B14F-4D97-AF65-F5344CB8AC3E}">
        <p14:creationId xmlns:p14="http://schemas.microsoft.com/office/powerpoint/2010/main" val="118417890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irplane">
    <p:spTree>
      <p:nvGrpSpPr>
        <p:cNvPr id="1" name=""/>
        <p:cNvGrpSpPr/>
        <p:nvPr/>
      </p:nvGrpSpPr>
      <p:grpSpPr>
        <a:xfrm>
          <a:off x="0" y="0"/>
          <a:ext cx="0" cy="0"/>
          <a:chOff x="0" y="0"/>
          <a:chExt cx="0" cy="0"/>
        </a:xfrm>
      </p:grpSpPr>
      <p:sp>
        <p:nvSpPr>
          <p:cNvPr id="5" name="正方形/長方形 4"/>
          <p:cNvSpPr/>
          <p:nvPr userDrawn="1"/>
        </p:nvSpPr>
        <p:spPr>
          <a:xfrm>
            <a:off x="0" y="-2"/>
            <a:ext cx="18286413" cy="238298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85310" y="382380"/>
            <a:ext cx="11291454" cy="9421179"/>
          </a:xfrm>
          <a:prstGeom prst="rect">
            <a:avLst/>
          </a:prstGeom>
        </p:spPr>
      </p:pic>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11" name="タイトル プレースホルダー 1"/>
          <p:cNvSpPr>
            <a:spLocks noGrp="1"/>
          </p:cNvSpPr>
          <p:nvPr>
            <p:ph type="title" hasCustomPrompt="1"/>
          </p:nvPr>
        </p:nvSpPr>
        <p:spPr>
          <a:xfrm>
            <a:off x="8506709" y="248400"/>
            <a:ext cx="9599849" cy="1202400"/>
          </a:xfrm>
          <a:prstGeom prst="rect">
            <a:avLst/>
          </a:prstGeom>
        </p:spPr>
        <p:txBody>
          <a:bodyPr vert="horz" lIns="163275" tIns="81638" rIns="163275" bIns="81638" rtlCol="0" anchor="ctr">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12" name="テキスト プレースホルダー 6"/>
          <p:cNvSpPr>
            <a:spLocks noGrp="1"/>
          </p:cNvSpPr>
          <p:nvPr>
            <p:ph type="body" sz="quarter" idx="21" hasCustomPrompt="1"/>
          </p:nvPr>
        </p:nvSpPr>
        <p:spPr>
          <a:xfrm>
            <a:off x="623455" y="2665868"/>
            <a:ext cx="5702453"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28" hasCustomPrompt="1"/>
          </p:nvPr>
        </p:nvSpPr>
        <p:spPr>
          <a:xfrm>
            <a:off x="623456" y="3412235"/>
            <a:ext cx="5708072" cy="1395293"/>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29" hasCustomPrompt="1"/>
          </p:nvPr>
        </p:nvSpPr>
        <p:spPr>
          <a:xfrm>
            <a:off x="526473" y="5866268"/>
            <a:ext cx="3588327" cy="720080"/>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30" hasCustomPrompt="1"/>
          </p:nvPr>
        </p:nvSpPr>
        <p:spPr>
          <a:xfrm>
            <a:off x="526474" y="6612635"/>
            <a:ext cx="3591863" cy="2365113"/>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6" name="テキスト プレースホルダー 6"/>
          <p:cNvSpPr>
            <a:spLocks noGrp="1"/>
          </p:cNvSpPr>
          <p:nvPr>
            <p:ph type="body" sz="quarter" idx="31" hasCustomPrompt="1"/>
          </p:nvPr>
        </p:nvSpPr>
        <p:spPr>
          <a:xfrm>
            <a:off x="13119272" y="5092969"/>
            <a:ext cx="4705908" cy="720080"/>
          </a:xfrm>
        </p:spPr>
        <p:txBody>
          <a:bodyPr anchor="ctr">
            <a:noAutofit/>
          </a:bodyPr>
          <a:lstStyle>
            <a:lvl1pPr algn="l">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32" hasCustomPrompt="1"/>
          </p:nvPr>
        </p:nvSpPr>
        <p:spPr>
          <a:xfrm>
            <a:off x="13120254" y="5839336"/>
            <a:ext cx="4710545" cy="309685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33" hasCustomPrompt="1"/>
          </p:nvPr>
        </p:nvSpPr>
        <p:spPr>
          <a:xfrm>
            <a:off x="6359236" y="7889043"/>
            <a:ext cx="3394363"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34" hasCustomPrompt="1"/>
          </p:nvPr>
        </p:nvSpPr>
        <p:spPr>
          <a:xfrm>
            <a:off x="5223164" y="8635410"/>
            <a:ext cx="4536471" cy="1395293"/>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cxnSp>
        <p:nvCxnSpPr>
          <p:cNvPr id="20" name="直線コネクタ 19"/>
          <p:cNvCxnSpPr/>
          <p:nvPr userDrawn="1"/>
        </p:nvCxnSpPr>
        <p:spPr>
          <a:xfrm flipV="1">
            <a:off x="6359237" y="2917371"/>
            <a:ext cx="1523999" cy="130629"/>
          </a:xfrm>
          <a:prstGeom prst="line">
            <a:avLst/>
          </a:prstGeom>
          <a:ln w="28575">
            <a:solidFill>
              <a:schemeClr val="accent5"/>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userDrawn="1"/>
        </p:nvCxnSpPr>
        <p:spPr>
          <a:xfrm flipH="1" flipV="1">
            <a:off x="4142509" y="6276109"/>
            <a:ext cx="1282814" cy="290946"/>
          </a:xfrm>
          <a:prstGeom prst="line">
            <a:avLst/>
          </a:prstGeom>
          <a:ln w="28575">
            <a:solidFill>
              <a:schemeClr val="accent3"/>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a:endCxn id="18" idx="3"/>
          </p:cNvCxnSpPr>
          <p:nvPr userDrawn="1"/>
        </p:nvCxnSpPr>
        <p:spPr>
          <a:xfrm flipH="1">
            <a:off x="9753599" y="8007939"/>
            <a:ext cx="775860" cy="241144"/>
          </a:xfrm>
          <a:prstGeom prst="line">
            <a:avLst/>
          </a:prstGeom>
          <a:ln w="28575">
            <a:solidFill>
              <a:schemeClr val="accent2"/>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a:stCxn id="16" idx="1"/>
          </p:cNvCxnSpPr>
          <p:nvPr userDrawn="1"/>
        </p:nvCxnSpPr>
        <p:spPr>
          <a:xfrm flipH="1" flipV="1">
            <a:off x="10068670" y="5278582"/>
            <a:ext cx="3050602" cy="174427"/>
          </a:xfrm>
          <a:prstGeom prst="line">
            <a:avLst/>
          </a:prstGeom>
          <a:ln w="28575">
            <a:solidFill>
              <a:schemeClr val="accent4"/>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32" name="正方形/長方形 31"/>
          <p:cNvSpPr/>
          <p:nvPr userDrawn="1"/>
        </p:nvSpPr>
        <p:spPr>
          <a:xfrm>
            <a:off x="8707289" y="140040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プレースホルダー 6"/>
          <p:cNvSpPr>
            <a:spLocks noGrp="1"/>
          </p:cNvSpPr>
          <p:nvPr>
            <p:ph type="body" sz="quarter" idx="13" hasCustomPrompt="1"/>
          </p:nvPr>
        </p:nvSpPr>
        <p:spPr>
          <a:xfrm>
            <a:off x="8533624" y="1543100"/>
            <a:ext cx="9601994" cy="504056"/>
          </a:xfrm>
        </p:spPr>
        <p:txBody>
          <a:bodyPr/>
          <a:lstStyle>
            <a:lvl1pPr>
              <a:defRPr i="1" baseline="0">
                <a:solidFill>
                  <a:schemeClr val="bg1">
                    <a:lumMod val="95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36" name="正方形/長方形 35"/>
          <p:cNvSpPr/>
          <p:nvPr userDrawn="1"/>
        </p:nvSpPr>
        <p:spPr>
          <a:xfrm>
            <a:off x="2937834" y="3287181"/>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userDrawn="1"/>
        </p:nvSpPr>
        <p:spPr>
          <a:xfrm>
            <a:off x="734954" y="648119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userDrawn="1"/>
        </p:nvSpPr>
        <p:spPr>
          <a:xfrm>
            <a:off x="6381842" y="8538052"/>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a:off x="13251124" y="5725579"/>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44805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Column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アーチ 33"/>
          <p:cNvSpPr/>
          <p:nvPr userDrawn="1"/>
        </p:nvSpPr>
        <p:spPr>
          <a:xfrm rot="3600000">
            <a:off x="1165671" y="242042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アーチ 34"/>
          <p:cNvSpPr/>
          <p:nvPr userDrawn="1"/>
        </p:nvSpPr>
        <p:spPr>
          <a:xfrm rot="6618510">
            <a:off x="1282259" y="253700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5" hasCustomPrompt="1"/>
          </p:nvPr>
        </p:nvSpPr>
        <p:spPr>
          <a:xfrm>
            <a:off x="2023050" y="2655891"/>
            <a:ext cx="74268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4" hasCustomPrompt="1"/>
          </p:nvPr>
        </p:nvSpPr>
        <p:spPr>
          <a:xfrm>
            <a:off x="2709065" y="3362068"/>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8" name="アーチ 37"/>
          <p:cNvSpPr/>
          <p:nvPr userDrawn="1"/>
        </p:nvSpPr>
        <p:spPr>
          <a:xfrm rot="3600000">
            <a:off x="1165671" y="463077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39" name="アーチ 38"/>
          <p:cNvSpPr/>
          <p:nvPr userDrawn="1"/>
        </p:nvSpPr>
        <p:spPr>
          <a:xfrm rot="6618510">
            <a:off x="1282259" y="474736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テキスト プレースホルダー 6"/>
          <p:cNvSpPr>
            <a:spLocks noGrp="1"/>
          </p:cNvSpPr>
          <p:nvPr>
            <p:ph type="body" sz="quarter" idx="16" hasCustomPrompt="1"/>
          </p:nvPr>
        </p:nvSpPr>
        <p:spPr>
          <a:xfrm>
            <a:off x="2023050" y="4866245"/>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17" hasCustomPrompt="1"/>
          </p:nvPr>
        </p:nvSpPr>
        <p:spPr>
          <a:xfrm>
            <a:off x="2709065" y="5572422"/>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9" name="アーチ 18"/>
          <p:cNvSpPr/>
          <p:nvPr userDrawn="1"/>
        </p:nvSpPr>
        <p:spPr>
          <a:xfrm rot="3600000">
            <a:off x="1164538" y="6846952"/>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20" name="アーチ 19"/>
          <p:cNvSpPr/>
          <p:nvPr userDrawn="1"/>
        </p:nvSpPr>
        <p:spPr>
          <a:xfrm rot="6618510">
            <a:off x="1281126" y="6963540"/>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テキスト プレースホルダー 6"/>
          <p:cNvSpPr>
            <a:spLocks noGrp="1"/>
          </p:cNvSpPr>
          <p:nvPr>
            <p:ph type="body" sz="quarter" idx="18" hasCustomPrompt="1"/>
          </p:nvPr>
        </p:nvSpPr>
        <p:spPr>
          <a:xfrm>
            <a:off x="2021917" y="7082422"/>
            <a:ext cx="74268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19" hasCustomPrompt="1"/>
          </p:nvPr>
        </p:nvSpPr>
        <p:spPr>
          <a:xfrm>
            <a:off x="2707932" y="7788599"/>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03227064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obile 1">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rot="2700000">
            <a:off x="1374700" y="4510269"/>
            <a:ext cx="12846751" cy="8431181"/>
          </a:xfrm>
          <a:custGeom>
            <a:avLst/>
            <a:gdLst/>
            <a:ahLst/>
            <a:cxnLst/>
            <a:rect l="l" t="t" r="r" b="b"/>
            <a:pathLst>
              <a:path w="12846751" h="8431181">
                <a:moveTo>
                  <a:pt x="0" y="0"/>
                </a:moveTo>
                <a:lnTo>
                  <a:pt x="12846751" y="1"/>
                </a:lnTo>
                <a:lnTo>
                  <a:pt x="4415572" y="8431181"/>
                </a:lnTo>
                <a:lnTo>
                  <a:pt x="3086183" y="8431181"/>
                </a:lnTo>
                <a:lnTo>
                  <a:pt x="3068088" y="8413086"/>
                </a:lnTo>
                <a:cubicBezTo>
                  <a:pt x="3142170" y="8389244"/>
                  <a:pt x="3211139" y="8347077"/>
                  <a:pt x="3269838" y="8288378"/>
                </a:cubicBezTo>
                <a:lnTo>
                  <a:pt x="5444469" y="6113748"/>
                </a:lnTo>
                <a:cubicBezTo>
                  <a:pt x="5652899" y="5905317"/>
                  <a:pt x="5652900" y="5567383"/>
                  <a:pt x="5444469" y="5358952"/>
                </a:cubicBezTo>
                <a:lnTo>
                  <a:pt x="213794" y="128278"/>
                </a:lnTo>
                <a:cubicBezTo>
                  <a:pt x="151923" y="66407"/>
                  <a:pt x="78641" y="22901"/>
                  <a:pt x="0" y="0"/>
                </a:cubicBezTo>
                <a:close/>
              </a:path>
            </a:pathLst>
          </a:custGeom>
          <a:solidFill>
            <a:schemeClr val="accent3">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54569" y="911133"/>
            <a:ext cx="4142834" cy="8464733"/>
          </a:xfrm>
          <a:prstGeom prst="rect">
            <a:avLst/>
          </a:prstGeom>
          <a:effectLst/>
        </p:spPr>
      </p:pic>
      <p:sp>
        <p:nvSpPr>
          <p:cNvPr id="6" name="図プレースホルダー 2"/>
          <p:cNvSpPr>
            <a:spLocks noGrp="1"/>
          </p:cNvSpPr>
          <p:nvPr>
            <p:ph type="pic" sz="quarter" idx="12" hasCustomPrompt="1"/>
          </p:nvPr>
        </p:nvSpPr>
        <p:spPr>
          <a:xfrm>
            <a:off x="2455893" y="2008413"/>
            <a:ext cx="3525807" cy="6317252"/>
          </a:xfrm>
        </p:spPr>
        <p:txBody>
          <a:bodyPr>
            <a:normAutofit/>
          </a:bodyPr>
          <a:lstStyle>
            <a:lvl1pPr>
              <a:defRPr sz="2000"/>
            </a:lvl1pPr>
          </a:lstStyle>
          <a:p>
            <a:r>
              <a:rPr kumimoji="1" lang="en-US" altLang="ja-JP" dirty="0"/>
              <a:t>Add an image</a:t>
            </a:r>
            <a:endParaRPr kumimoji="1" lang="ja-JP" altLang="en-US" dirty="0"/>
          </a:p>
        </p:txBody>
      </p:sp>
      <p:sp>
        <p:nvSpPr>
          <p:cNvPr id="11" name="タイトル プレースホルダー 1"/>
          <p:cNvSpPr>
            <a:spLocks noGrp="1"/>
          </p:cNvSpPr>
          <p:nvPr>
            <p:ph type="title" hasCustomPrompt="1"/>
          </p:nvPr>
        </p:nvSpPr>
        <p:spPr>
          <a:xfrm>
            <a:off x="6635932" y="1946365"/>
            <a:ext cx="10930282" cy="3098659"/>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12" name="正方形/長方形 11"/>
          <p:cNvSpPr/>
          <p:nvPr userDrawn="1"/>
        </p:nvSpPr>
        <p:spPr>
          <a:xfrm>
            <a:off x="6767064"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プレースホルダー 6"/>
          <p:cNvSpPr>
            <a:spLocks noGrp="1"/>
          </p:cNvSpPr>
          <p:nvPr>
            <p:ph type="body" sz="quarter" idx="24" hasCustomPrompt="1"/>
          </p:nvPr>
        </p:nvSpPr>
        <p:spPr>
          <a:xfrm>
            <a:off x="6635931" y="5497339"/>
            <a:ext cx="10954256" cy="3018971"/>
          </a:xfrm>
        </p:spPr>
        <p:txBody>
          <a:bodyPr anchor="t">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63060536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Mobile 2">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rot="2700000">
            <a:off x="677416" y="6669596"/>
            <a:ext cx="8096797" cy="5313838"/>
          </a:xfrm>
          <a:custGeom>
            <a:avLst/>
            <a:gdLst/>
            <a:ahLst/>
            <a:cxnLst/>
            <a:rect l="l" t="t" r="r" b="b"/>
            <a:pathLst>
              <a:path w="12846751" h="8431181">
                <a:moveTo>
                  <a:pt x="0" y="0"/>
                </a:moveTo>
                <a:lnTo>
                  <a:pt x="12846751" y="1"/>
                </a:lnTo>
                <a:lnTo>
                  <a:pt x="4415572" y="8431181"/>
                </a:lnTo>
                <a:lnTo>
                  <a:pt x="3086183" y="8431181"/>
                </a:lnTo>
                <a:lnTo>
                  <a:pt x="3068088" y="8413086"/>
                </a:lnTo>
                <a:cubicBezTo>
                  <a:pt x="3142170" y="8389244"/>
                  <a:pt x="3211139" y="8347077"/>
                  <a:pt x="3269838" y="8288378"/>
                </a:cubicBezTo>
                <a:lnTo>
                  <a:pt x="5444469" y="6113748"/>
                </a:lnTo>
                <a:cubicBezTo>
                  <a:pt x="5652899" y="5905317"/>
                  <a:pt x="5652900" y="5567383"/>
                  <a:pt x="5444469" y="5358952"/>
                </a:cubicBezTo>
                <a:lnTo>
                  <a:pt x="213794" y="128278"/>
                </a:lnTo>
                <a:cubicBezTo>
                  <a:pt x="151923" y="66407"/>
                  <a:pt x="78641" y="22901"/>
                  <a:pt x="0" y="0"/>
                </a:cubicBezTo>
                <a:close/>
              </a:path>
            </a:pathLst>
          </a:custGeom>
          <a:solidFill>
            <a:schemeClr val="accent3">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40795" y="1327349"/>
            <a:ext cx="5884221" cy="8366379"/>
          </a:xfrm>
          <a:prstGeom prst="rect">
            <a:avLst/>
          </a:prstGeom>
        </p:spPr>
      </p:pic>
      <p:pic>
        <p:nvPicPr>
          <p:cNvPr id="2" name="図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8937" y="4401204"/>
            <a:ext cx="2611063" cy="5334986"/>
          </a:xfrm>
          <a:prstGeom prst="rect">
            <a:avLst/>
          </a:prstGeom>
          <a:effectLst/>
        </p:spPr>
      </p:pic>
      <p:sp>
        <p:nvSpPr>
          <p:cNvPr id="6" name="図プレースホルダー 2"/>
          <p:cNvSpPr>
            <a:spLocks noGrp="1"/>
          </p:cNvSpPr>
          <p:nvPr>
            <p:ph type="pic" sz="quarter" idx="12" hasCustomPrompt="1"/>
          </p:nvPr>
        </p:nvSpPr>
        <p:spPr>
          <a:xfrm>
            <a:off x="3940519" y="2115503"/>
            <a:ext cx="5089181" cy="6761798"/>
          </a:xfrm>
        </p:spPr>
        <p:txBody>
          <a:bodyPr>
            <a:normAutofit/>
          </a:bodyPr>
          <a:lstStyle>
            <a:lvl1pPr>
              <a:defRPr sz="2000"/>
            </a:lvl1pPr>
          </a:lstStyle>
          <a:p>
            <a:r>
              <a:rPr kumimoji="1" lang="en-US" altLang="ja-JP" dirty="0"/>
              <a:t>Add an image</a:t>
            </a:r>
            <a:endParaRPr kumimoji="1" lang="ja-JP" altLang="en-US" dirty="0"/>
          </a:p>
        </p:txBody>
      </p:sp>
      <p:sp>
        <p:nvSpPr>
          <p:cNvPr id="18" name="図プレースホルダー 2"/>
          <p:cNvSpPr>
            <a:spLocks noGrp="1"/>
          </p:cNvSpPr>
          <p:nvPr>
            <p:ph type="pic" sz="quarter" idx="13" hasCustomPrompt="1"/>
          </p:nvPr>
        </p:nvSpPr>
        <p:spPr>
          <a:xfrm>
            <a:off x="1379954" y="5114472"/>
            <a:ext cx="2179345" cy="3930468"/>
          </a:xfrm>
        </p:spPr>
        <p:txBody>
          <a:bodyPr>
            <a:normAutofit/>
          </a:bodyPr>
          <a:lstStyle>
            <a:lvl1pPr>
              <a:defRPr sz="2000"/>
            </a:lvl1pPr>
          </a:lstStyle>
          <a:p>
            <a:r>
              <a:rPr kumimoji="1" lang="en-US" altLang="ja-JP" dirty="0"/>
              <a:t>Add an image</a:t>
            </a:r>
            <a:endParaRPr kumimoji="1" lang="ja-JP" altLang="en-US" dirty="0"/>
          </a:p>
        </p:txBody>
      </p:sp>
      <p:sp>
        <p:nvSpPr>
          <p:cNvPr id="9" name="正方形/長方形 8"/>
          <p:cNvSpPr/>
          <p:nvPr userDrawn="1"/>
        </p:nvSpPr>
        <p:spPr>
          <a:xfrm rot="2700000">
            <a:off x="4379955" y="4588006"/>
            <a:ext cx="12380312" cy="9026445"/>
          </a:xfrm>
          <a:custGeom>
            <a:avLst/>
            <a:gdLst/>
            <a:ahLst/>
            <a:cxnLst/>
            <a:rect l="l" t="t" r="r" b="b"/>
            <a:pathLst>
              <a:path w="12380312" h="9026445">
                <a:moveTo>
                  <a:pt x="0" y="2"/>
                </a:moveTo>
                <a:lnTo>
                  <a:pt x="12380312" y="0"/>
                </a:lnTo>
                <a:lnTo>
                  <a:pt x="6191503" y="6188809"/>
                </a:lnTo>
                <a:lnTo>
                  <a:pt x="2514854" y="9026445"/>
                </a:lnTo>
                <a:lnTo>
                  <a:pt x="5536992" y="6004307"/>
                </a:lnTo>
                <a:cubicBezTo>
                  <a:pt x="5681923" y="5859376"/>
                  <a:pt x="5681923" y="5624397"/>
                  <a:pt x="5536992" y="5479467"/>
                </a:cubicBezTo>
                <a:lnTo>
                  <a:pt x="145909" y="88383"/>
                </a:lnTo>
                <a:cubicBezTo>
                  <a:pt x="103613" y="46088"/>
                  <a:pt x="53648" y="16135"/>
                  <a:pt x="0" y="2"/>
                </a:cubicBezTo>
                <a:close/>
              </a:path>
            </a:pathLst>
          </a:custGeom>
          <a:solidFill>
            <a:schemeClr val="accent3">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タイトル プレースホルダー 1"/>
          <p:cNvSpPr>
            <a:spLocks noGrp="1"/>
          </p:cNvSpPr>
          <p:nvPr>
            <p:ph type="title" hasCustomPrompt="1"/>
          </p:nvPr>
        </p:nvSpPr>
        <p:spPr>
          <a:xfrm>
            <a:off x="9775491" y="1946365"/>
            <a:ext cx="7777111" cy="3098659"/>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20" name="正方形/長方形 19"/>
          <p:cNvSpPr/>
          <p:nvPr userDrawn="1"/>
        </p:nvSpPr>
        <p:spPr>
          <a:xfrm>
            <a:off x="9873123"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プレースホルダー 6"/>
          <p:cNvSpPr>
            <a:spLocks noGrp="1"/>
          </p:cNvSpPr>
          <p:nvPr>
            <p:ph type="body" sz="quarter" idx="24" hasCustomPrompt="1"/>
          </p:nvPr>
        </p:nvSpPr>
        <p:spPr>
          <a:xfrm>
            <a:off x="9782631" y="5497339"/>
            <a:ext cx="7794169" cy="3018971"/>
          </a:xfrm>
        </p:spPr>
        <p:txBody>
          <a:bodyPr anchor="t">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77116361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Mobile and 4 Points">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1"/>
            <a:ext cx="18286413" cy="62048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p:cNvSpPr/>
          <p:nvPr userDrawn="1"/>
        </p:nvSpPr>
        <p:spPr>
          <a:xfrm rot="2700000">
            <a:off x="6717808" y="2315279"/>
            <a:ext cx="8354720" cy="6389625"/>
          </a:xfrm>
          <a:custGeom>
            <a:avLst/>
            <a:gdLst/>
            <a:ahLst/>
            <a:cxnLst/>
            <a:rect l="l" t="t" r="r" b="b"/>
            <a:pathLst>
              <a:path w="8354720" h="6389625">
                <a:moveTo>
                  <a:pt x="0" y="4424528"/>
                </a:moveTo>
                <a:lnTo>
                  <a:pt x="1965096" y="6389624"/>
                </a:lnTo>
                <a:lnTo>
                  <a:pt x="1965095" y="6389625"/>
                </a:lnTo>
                <a:lnTo>
                  <a:pt x="0" y="4424529"/>
                </a:lnTo>
                <a:close/>
                <a:moveTo>
                  <a:pt x="1381229" y="1"/>
                </a:moveTo>
                <a:lnTo>
                  <a:pt x="8354720" y="0"/>
                </a:lnTo>
                <a:lnTo>
                  <a:pt x="4894522" y="3460197"/>
                </a:lnTo>
                <a:lnTo>
                  <a:pt x="1547176" y="112852"/>
                </a:lnTo>
                <a:cubicBezTo>
                  <a:pt x="1497951" y="63626"/>
                  <a:pt x="1441839" y="25483"/>
                  <a:pt x="1381229" y="1"/>
                </a:cubicBezTo>
                <a:close/>
              </a:path>
            </a:pathLst>
          </a:cu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6" name="正方形/長方形 5"/>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タイトル 1"/>
          <p:cNvSpPr>
            <a:spLocks noGrp="1"/>
          </p:cNvSpPr>
          <p:nvPr>
            <p:ph type="title" hasCustomPrompt="1"/>
          </p:nvPr>
        </p:nvSpPr>
        <p:spPr>
          <a:xfrm>
            <a:off x="725714" y="6321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0" name="正方形/長方形 9"/>
          <p:cNvSpPr/>
          <p:nvPr userDrawn="1"/>
        </p:nvSpPr>
        <p:spPr>
          <a:xfrm>
            <a:off x="7522233" y="768781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6"/>
          <p:cNvSpPr>
            <a:spLocks noGrp="1"/>
          </p:cNvSpPr>
          <p:nvPr>
            <p:ph type="body" sz="quarter" idx="42" hasCustomPrompt="1"/>
          </p:nvPr>
        </p:nvSpPr>
        <p:spPr>
          <a:xfrm>
            <a:off x="430238" y="7982857"/>
            <a:ext cx="17425936" cy="1461589"/>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pic>
        <p:nvPicPr>
          <p:cNvPr id="7" name="図 6"/>
          <p:cNvPicPr>
            <a:picLocks noChangeAspect="1"/>
          </p:cNvPicPr>
          <p:nvPr userDrawn="1"/>
        </p:nvPicPr>
        <p:blipFill rotWithShape="1">
          <a:blip r:embed="rId2">
            <a:extLst>
              <a:ext uri="{28A0092B-C50C-407E-A947-70E740481C1C}">
                <a14:useLocalDpi xmlns:a14="http://schemas.microsoft.com/office/drawing/2010/main" val="0"/>
              </a:ext>
            </a:extLst>
          </a:blip>
          <a:srcRect b="37462"/>
          <a:stretch/>
        </p:blipFill>
        <p:spPr>
          <a:xfrm>
            <a:off x="7071788" y="911133"/>
            <a:ext cx="4142834" cy="5293723"/>
          </a:xfrm>
          <a:prstGeom prst="rect">
            <a:avLst/>
          </a:prstGeom>
          <a:effectLst/>
        </p:spPr>
      </p:pic>
      <p:sp>
        <p:nvSpPr>
          <p:cNvPr id="8" name="図プレースホルダー 2"/>
          <p:cNvSpPr>
            <a:spLocks noGrp="1"/>
          </p:cNvSpPr>
          <p:nvPr>
            <p:ph type="pic" sz="quarter" idx="12" hasCustomPrompt="1"/>
          </p:nvPr>
        </p:nvSpPr>
        <p:spPr>
          <a:xfrm>
            <a:off x="7373112" y="2008413"/>
            <a:ext cx="3525807" cy="4196443"/>
          </a:xfrm>
        </p:spPr>
        <p:txBody>
          <a:bodyPr>
            <a:normAutofit/>
          </a:bodyPr>
          <a:lstStyle>
            <a:lvl1pPr>
              <a:defRPr sz="2000"/>
            </a:lvl1pPr>
          </a:lstStyle>
          <a:p>
            <a:r>
              <a:rPr kumimoji="1" lang="en-US" altLang="ja-JP" dirty="0"/>
              <a:t>Add an image</a:t>
            </a:r>
            <a:endParaRPr kumimoji="1" lang="ja-JP" altLang="en-US" dirty="0"/>
          </a:p>
        </p:txBody>
      </p:sp>
      <p:sp>
        <p:nvSpPr>
          <p:cNvPr id="22" name="円/楕円 21"/>
          <p:cNvSpPr/>
          <p:nvPr userDrawn="1"/>
        </p:nvSpPr>
        <p:spPr>
          <a:xfrm>
            <a:off x="5152572" y="1698258"/>
            <a:ext cx="1400539" cy="14005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図プレースホルダー 7"/>
          <p:cNvSpPr>
            <a:spLocks noGrp="1"/>
          </p:cNvSpPr>
          <p:nvPr>
            <p:ph type="pic" sz="quarter" idx="18" hasCustomPrompt="1"/>
          </p:nvPr>
        </p:nvSpPr>
        <p:spPr>
          <a:xfrm>
            <a:off x="5520614" y="2066300"/>
            <a:ext cx="664454" cy="664454"/>
          </a:xfrm>
        </p:spPr>
        <p:txBody>
          <a:bodyPr>
            <a:normAutofit/>
          </a:bodyPr>
          <a:lstStyle>
            <a:lvl1pPr>
              <a:defRPr sz="1200"/>
            </a:lvl1pPr>
          </a:lstStyle>
          <a:p>
            <a:r>
              <a:rPr kumimoji="1" lang="en-US" altLang="ja-JP" dirty="0"/>
              <a:t>ICON</a:t>
            </a:r>
            <a:endParaRPr kumimoji="1" lang="ja-JP" altLang="en-US" dirty="0"/>
          </a:p>
        </p:txBody>
      </p:sp>
      <p:sp>
        <p:nvSpPr>
          <p:cNvPr id="26" name="テキスト プレースホルダー 6"/>
          <p:cNvSpPr>
            <a:spLocks noGrp="1"/>
          </p:cNvSpPr>
          <p:nvPr>
            <p:ph type="body" sz="quarter" idx="20" hasCustomPrompt="1"/>
          </p:nvPr>
        </p:nvSpPr>
        <p:spPr>
          <a:xfrm>
            <a:off x="828165" y="1689841"/>
            <a:ext cx="4210864" cy="720080"/>
          </a:xfrm>
        </p:spPr>
        <p:txBody>
          <a:bodyPr anchor="t">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3" hasCustomPrompt="1"/>
          </p:nvPr>
        </p:nvSpPr>
        <p:spPr>
          <a:xfrm>
            <a:off x="783770" y="2235366"/>
            <a:ext cx="4259915" cy="896089"/>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9" name="円/楕円 28"/>
          <p:cNvSpPr/>
          <p:nvPr userDrawn="1"/>
        </p:nvSpPr>
        <p:spPr>
          <a:xfrm>
            <a:off x="5152571" y="3955229"/>
            <a:ext cx="1400539" cy="140053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図プレースホルダー 7"/>
          <p:cNvSpPr>
            <a:spLocks noGrp="1"/>
          </p:cNvSpPr>
          <p:nvPr>
            <p:ph type="pic" sz="quarter" idx="43" hasCustomPrompt="1"/>
          </p:nvPr>
        </p:nvSpPr>
        <p:spPr>
          <a:xfrm>
            <a:off x="5520613" y="4323271"/>
            <a:ext cx="664454" cy="664454"/>
          </a:xfrm>
        </p:spPr>
        <p:txBody>
          <a:bodyPr>
            <a:normAutofit/>
          </a:bodyPr>
          <a:lstStyle>
            <a:lvl1pPr>
              <a:defRPr sz="1200"/>
            </a:lvl1pPr>
          </a:lstStyle>
          <a:p>
            <a:r>
              <a:rPr kumimoji="1" lang="en-US" altLang="ja-JP" dirty="0"/>
              <a:t>ICON</a:t>
            </a:r>
            <a:endParaRPr kumimoji="1" lang="ja-JP" altLang="en-US" dirty="0"/>
          </a:p>
        </p:txBody>
      </p:sp>
      <p:sp>
        <p:nvSpPr>
          <p:cNvPr id="31" name="テキスト プレースホルダー 6"/>
          <p:cNvSpPr>
            <a:spLocks noGrp="1"/>
          </p:cNvSpPr>
          <p:nvPr>
            <p:ph type="body" sz="quarter" idx="44" hasCustomPrompt="1"/>
          </p:nvPr>
        </p:nvSpPr>
        <p:spPr>
          <a:xfrm>
            <a:off x="828164" y="3946812"/>
            <a:ext cx="4210864" cy="720080"/>
          </a:xfrm>
        </p:spPr>
        <p:txBody>
          <a:bodyPr anchor="t">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45" hasCustomPrompt="1"/>
          </p:nvPr>
        </p:nvSpPr>
        <p:spPr>
          <a:xfrm>
            <a:off x="783769" y="4492337"/>
            <a:ext cx="4259915" cy="896089"/>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円/楕円 32"/>
          <p:cNvSpPr/>
          <p:nvPr userDrawn="1"/>
        </p:nvSpPr>
        <p:spPr>
          <a:xfrm>
            <a:off x="11749315" y="1694628"/>
            <a:ext cx="1400539" cy="140053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3"/>
              </a:solidFill>
            </a:endParaRPr>
          </a:p>
        </p:txBody>
      </p:sp>
      <p:sp>
        <p:nvSpPr>
          <p:cNvPr id="34" name="図プレースホルダー 7"/>
          <p:cNvSpPr>
            <a:spLocks noGrp="1"/>
          </p:cNvSpPr>
          <p:nvPr>
            <p:ph type="pic" sz="quarter" idx="46" hasCustomPrompt="1"/>
          </p:nvPr>
        </p:nvSpPr>
        <p:spPr>
          <a:xfrm>
            <a:off x="12117357" y="2062670"/>
            <a:ext cx="664454" cy="664454"/>
          </a:xfrm>
        </p:spPr>
        <p:txBody>
          <a:bodyPr>
            <a:normAutofit/>
          </a:bodyPr>
          <a:lstStyle>
            <a:lvl1pPr>
              <a:defRPr sz="1200"/>
            </a:lvl1pPr>
          </a:lstStyle>
          <a:p>
            <a:r>
              <a:rPr kumimoji="1" lang="en-US" altLang="ja-JP" dirty="0"/>
              <a:t>ICON</a:t>
            </a:r>
            <a:endParaRPr kumimoji="1" lang="ja-JP" altLang="en-US" dirty="0"/>
          </a:p>
        </p:txBody>
      </p:sp>
      <p:sp>
        <p:nvSpPr>
          <p:cNvPr id="35" name="テキスト プレースホルダー 6"/>
          <p:cNvSpPr>
            <a:spLocks noGrp="1"/>
          </p:cNvSpPr>
          <p:nvPr>
            <p:ph type="body" sz="quarter" idx="47" hasCustomPrompt="1"/>
          </p:nvPr>
        </p:nvSpPr>
        <p:spPr>
          <a:xfrm>
            <a:off x="13288682" y="1686211"/>
            <a:ext cx="4210864" cy="720080"/>
          </a:xfrm>
        </p:spPr>
        <p:txBody>
          <a:bodyPr anchor="t">
            <a:noAutofit/>
          </a:bodyPr>
          <a:lstStyle>
            <a:lvl1pPr algn="l">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48" hasCustomPrompt="1"/>
          </p:nvPr>
        </p:nvSpPr>
        <p:spPr>
          <a:xfrm>
            <a:off x="13287829" y="2231736"/>
            <a:ext cx="4259915" cy="896089"/>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7" name="円/楕円 36"/>
          <p:cNvSpPr/>
          <p:nvPr userDrawn="1"/>
        </p:nvSpPr>
        <p:spPr>
          <a:xfrm>
            <a:off x="11749315" y="3955228"/>
            <a:ext cx="1400539" cy="140053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図プレースホルダー 7"/>
          <p:cNvSpPr>
            <a:spLocks noGrp="1"/>
          </p:cNvSpPr>
          <p:nvPr>
            <p:ph type="pic" sz="quarter" idx="49" hasCustomPrompt="1"/>
          </p:nvPr>
        </p:nvSpPr>
        <p:spPr>
          <a:xfrm>
            <a:off x="12117357" y="4323270"/>
            <a:ext cx="664454" cy="664454"/>
          </a:xfrm>
        </p:spPr>
        <p:txBody>
          <a:bodyPr>
            <a:normAutofit/>
          </a:bodyPr>
          <a:lstStyle>
            <a:lvl1pPr>
              <a:defRPr sz="1200"/>
            </a:lvl1pPr>
          </a:lstStyle>
          <a:p>
            <a:r>
              <a:rPr kumimoji="1" lang="en-US" altLang="ja-JP" dirty="0"/>
              <a:t>ICON</a:t>
            </a:r>
            <a:endParaRPr kumimoji="1" lang="ja-JP" altLang="en-US" dirty="0"/>
          </a:p>
        </p:txBody>
      </p:sp>
      <p:sp>
        <p:nvSpPr>
          <p:cNvPr id="39" name="テキスト プレースホルダー 6"/>
          <p:cNvSpPr>
            <a:spLocks noGrp="1"/>
          </p:cNvSpPr>
          <p:nvPr>
            <p:ph type="body" sz="quarter" idx="50" hasCustomPrompt="1"/>
          </p:nvPr>
        </p:nvSpPr>
        <p:spPr>
          <a:xfrm>
            <a:off x="13288682" y="3946811"/>
            <a:ext cx="4210864" cy="720080"/>
          </a:xfrm>
        </p:spPr>
        <p:txBody>
          <a:bodyPr anchor="t">
            <a:noAutofit/>
          </a:bodyPr>
          <a:lstStyle>
            <a:lvl1pPr algn="l">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40" name="テキスト プレースホルダー 6"/>
          <p:cNvSpPr>
            <a:spLocks noGrp="1"/>
          </p:cNvSpPr>
          <p:nvPr>
            <p:ph type="body" sz="quarter" idx="51" hasCustomPrompt="1"/>
          </p:nvPr>
        </p:nvSpPr>
        <p:spPr>
          <a:xfrm>
            <a:off x="13287829" y="4492336"/>
            <a:ext cx="4259915" cy="896089"/>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2558944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Web">
    <p:bg>
      <p:bgPr>
        <a:solidFill>
          <a:schemeClr val="tx2"/>
        </a:solidFill>
        <a:effectLst/>
      </p:bgPr>
    </p:bg>
    <p:spTree>
      <p:nvGrpSpPr>
        <p:cNvPr id="1" name=""/>
        <p:cNvGrpSpPr/>
        <p:nvPr/>
      </p:nvGrpSpPr>
      <p:grpSpPr>
        <a:xfrm>
          <a:off x="0" y="0"/>
          <a:ext cx="0" cy="0"/>
          <a:chOff x="0" y="0"/>
          <a:chExt cx="0" cy="0"/>
        </a:xfrm>
      </p:grpSpPr>
      <p:sp>
        <p:nvSpPr>
          <p:cNvPr id="43" name="正方形/長方形 42"/>
          <p:cNvSpPr/>
          <p:nvPr userDrawn="1"/>
        </p:nvSpPr>
        <p:spPr>
          <a:xfrm>
            <a:off x="0" y="1"/>
            <a:ext cx="18286413"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userDrawn="1"/>
        </p:nvSpPr>
        <p:spPr>
          <a:xfrm rot="18900000">
            <a:off x="3883795" y="2082068"/>
            <a:ext cx="11703601" cy="13856870"/>
          </a:xfrm>
          <a:custGeom>
            <a:avLst/>
            <a:gdLst/>
            <a:ahLst/>
            <a:cxnLst/>
            <a:rect l="l" t="t" r="r" b="b"/>
            <a:pathLst>
              <a:path w="11703601" h="13856870">
                <a:moveTo>
                  <a:pt x="11703601" y="2930668"/>
                </a:moveTo>
                <a:lnTo>
                  <a:pt x="11703601" y="13128263"/>
                </a:lnTo>
                <a:lnTo>
                  <a:pt x="10974994" y="13856870"/>
                </a:lnTo>
                <a:lnTo>
                  <a:pt x="0" y="2881876"/>
                </a:lnTo>
                <a:lnTo>
                  <a:pt x="1" y="0"/>
                </a:lnTo>
                <a:lnTo>
                  <a:pt x="7317135" y="7317134"/>
                </a:lnTo>
                <a:close/>
              </a:path>
            </a:pathLst>
          </a:custGeom>
          <a:solidFill>
            <a:schemeClr val="accent3">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userDrawn="1">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26" name="図プレースホルダー 19"/>
          <p:cNvSpPr>
            <a:spLocks noGrp="1"/>
          </p:cNvSpPr>
          <p:nvPr>
            <p:ph type="pic" sz="quarter" idx="12" hasCustomPrompt="1"/>
          </p:nvPr>
        </p:nvSpPr>
        <p:spPr>
          <a:xfrm>
            <a:off x="677771" y="2393778"/>
            <a:ext cx="10397852" cy="5846066"/>
          </a:xfrm>
          <a:solidFill>
            <a:schemeClr val="accent3">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grpSp>
        <p:nvGrpSpPr>
          <p:cNvPr id="38" name="グループ化 37"/>
          <p:cNvGrpSpPr/>
          <p:nvPr userDrawn="1"/>
        </p:nvGrpSpPr>
        <p:grpSpPr>
          <a:xfrm>
            <a:off x="677772" y="1800272"/>
            <a:ext cx="10397851" cy="593505"/>
            <a:chOff x="4888773" y="2065794"/>
            <a:chExt cx="8534400" cy="487140"/>
          </a:xfrm>
        </p:grpSpPr>
        <p:sp>
          <p:nvSpPr>
            <p:cNvPr id="27" name="角丸四角形 7"/>
            <p:cNvSpPr/>
            <p:nvPr userDrawn="1"/>
          </p:nvSpPr>
          <p:spPr>
            <a:xfrm>
              <a:off x="4888773" y="2065794"/>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4888773" y="2489434"/>
              <a:ext cx="8534400" cy="63500"/>
            </a:xfrm>
            <a:prstGeom prst="rect">
              <a:avLst/>
            </a:prstGeom>
            <a:gradFill>
              <a:gsLst>
                <a:gs pos="0">
                  <a:schemeClr val="accent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9" name="グループ化 28"/>
            <p:cNvGrpSpPr/>
            <p:nvPr userDrawn="1"/>
          </p:nvGrpSpPr>
          <p:grpSpPr>
            <a:xfrm>
              <a:off x="5071109" y="2204589"/>
              <a:ext cx="542925" cy="142875"/>
              <a:chOff x="2524125" y="1614487"/>
              <a:chExt cx="542925" cy="142875"/>
            </a:xfrm>
          </p:grpSpPr>
          <p:sp>
            <p:nvSpPr>
              <p:cNvPr id="30" name="円/楕円 29"/>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p:cNvGrpSpPr/>
            <p:nvPr userDrawn="1"/>
          </p:nvGrpSpPr>
          <p:grpSpPr>
            <a:xfrm>
              <a:off x="13043533" y="2180776"/>
              <a:ext cx="200026" cy="190500"/>
              <a:chOff x="7781924" y="1704975"/>
              <a:chExt cx="200026" cy="190500"/>
            </a:xfrm>
            <a:solidFill>
              <a:schemeClr val="tx1">
                <a:lumMod val="50000"/>
                <a:lumOff val="50000"/>
              </a:schemeClr>
            </a:solidFill>
          </p:grpSpPr>
          <p:sp>
            <p:nvSpPr>
              <p:cNvPr id="34" name="正方形/長方形 33"/>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40" name="タイトル プレースホルダー 1"/>
          <p:cNvSpPr>
            <a:spLocks noGrp="1"/>
          </p:cNvSpPr>
          <p:nvPr>
            <p:ph type="title" hasCustomPrompt="1"/>
          </p:nvPr>
        </p:nvSpPr>
        <p:spPr>
          <a:xfrm>
            <a:off x="11375454" y="829993"/>
            <a:ext cx="6192688" cy="4215032"/>
          </a:xfrm>
          <a:prstGeom prst="rect">
            <a:avLst/>
          </a:prstGeom>
        </p:spPr>
        <p:txBody>
          <a:bodyPr vert="horz" lIns="163275" tIns="81638" rIns="163275" bIns="81638" rtlCol="0" anchor="b">
            <a:normAutofit/>
          </a:bodyPr>
          <a:lstStyle>
            <a:lvl1pPr>
              <a:defRPr baseline="0">
                <a:solidFill>
                  <a:schemeClr val="tx2"/>
                </a:solidFill>
              </a:defRPr>
            </a:lvl1pPr>
          </a:lstStyle>
          <a:p>
            <a:r>
              <a:rPr kumimoji="1" lang="en-US" altLang="ja-JP" dirty="0"/>
              <a:t>Title goes here</a:t>
            </a:r>
            <a:endParaRPr kumimoji="1" lang="ja-JP" altLang="en-US" dirty="0"/>
          </a:p>
        </p:txBody>
      </p:sp>
      <p:sp>
        <p:nvSpPr>
          <p:cNvPr id="41" name="正方形/長方形 40"/>
          <p:cNvSpPr/>
          <p:nvPr userDrawn="1"/>
        </p:nvSpPr>
        <p:spPr>
          <a:xfrm>
            <a:off x="11447462"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6"/>
          <p:cNvSpPr>
            <a:spLocks noGrp="1"/>
          </p:cNvSpPr>
          <p:nvPr>
            <p:ph type="body" sz="quarter" idx="24" hasCustomPrompt="1"/>
          </p:nvPr>
        </p:nvSpPr>
        <p:spPr>
          <a:xfrm>
            <a:off x="11395429" y="5497339"/>
            <a:ext cx="6196784" cy="3462585"/>
          </a:xfrm>
        </p:spPr>
        <p:txBody>
          <a:bodyPr anchor="t">
            <a:noAutofit/>
          </a:bodyPr>
          <a:lstStyle>
            <a:lvl1pPr algn="l">
              <a:defRPr sz="2000" i="0"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48" name="正方形/長方形 47"/>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8576686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ig Title and Text">
    <p:spTree>
      <p:nvGrpSpPr>
        <p:cNvPr id="1" name=""/>
        <p:cNvGrpSpPr/>
        <p:nvPr/>
      </p:nvGrpSpPr>
      <p:grpSpPr>
        <a:xfrm>
          <a:off x="0" y="0"/>
          <a:ext cx="0" cy="0"/>
          <a:chOff x="0" y="0"/>
          <a:chExt cx="0" cy="0"/>
        </a:xfrm>
      </p:grpSpPr>
      <p:sp>
        <p:nvSpPr>
          <p:cNvPr id="14" name="正方形/長方形 13"/>
          <p:cNvSpPr/>
          <p:nvPr userDrawn="1"/>
        </p:nvSpPr>
        <p:spPr>
          <a:xfrm>
            <a:off x="0" y="0"/>
            <a:ext cx="18286413" cy="44849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タイトル プレースホルダー 1"/>
          <p:cNvSpPr>
            <a:spLocks noGrp="1"/>
          </p:cNvSpPr>
          <p:nvPr>
            <p:ph type="title" hasCustomPrompt="1"/>
          </p:nvPr>
        </p:nvSpPr>
        <p:spPr>
          <a:xfrm>
            <a:off x="682170" y="986976"/>
            <a:ext cx="17199429" cy="3381824"/>
          </a:xfrm>
          <a:prstGeom prst="rect">
            <a:avLst/>
          </a:prstGeom>
        </p:spPr>
        <p:txBody>
          <a:bodyPr vert="horz" lIns="163275" tIns="81638" rIns="163275" bIns="81638" rtlCol="0" anchor="b">
            <a:noAutofit/>
          </a:bodyPr>
          <a:lstStyle>
            <a:lvl1pPr>
              <a:defRPr sz="18000" baseline="0">
                <a:solidFill>
                  <a:schemeClr val="bg1"/>
                </a:solidFill>
              </a:defRPr>
            </a:lvl1pPr>
          </a:lstStyle>
          <a:p>
            <a:r>
              <a:rPr kumimoji="1" lang="en-US" altLang="ja-JP" dirty="0"/>
              <a:t>Title goes here</a:t>
            </a:r>
            <a:endParaRPr kumimoji="1" lang="ja-JP" altLang="en-US" dirty="0"/>
          </a:p>
        </p:txBody>
      </p:sp>
      <p:sp>
        <p:nvSpPr>
          <p:cNvPr id="8" name="テキスト プレースホルダー 8"/>
          <p:cNvSpPr>
            <a:spLocks noGrp="1"/>
          </p:cNvSpPr>
          <p:nvPr>
            <p:ph type="body" sz="quarter" idx="12" hasCustomPrompt="1"/>
          </p:nvPr>
        </p:nvSpPr>
        <p:spPr>
          <a:xfrm>
            <a:off x="682172" y="4571998"/>
            <a:ext cx="8069942" cy="4542971"/>
          </a:xfrm>
        </p:spPr>
        <p:txBody>
          <a:bodyPr anchor="t">
            <a:noAutofit/>
          </a:bodyPr>
          <a:lstStyle>
            <a:lvl1pPr algn="l">
              <a:lnSpc>
                <a:spcPct val="100000"/>
              </a:lnSpc>
              <a:spcBef>
                <a:spcPts val="0"/>
              </a:spcBef>
              <a:defRPr sz="7200" baseline="0">
                <a:solidFill>
                  <a:schemeClr val="accent2"/>
                </a:solidFill>
                <a:latin typeface="Route 159 UltraLight" pitchFamily="50" charset="0"/>
              </a:defRPr>
            </a:lvl1pPr>
          </a:lstStyle>
          <a:p>
            <a:pPr lvl="0"/>
            <a:r>
              <a:rPr kumimoji="1" lang="en-US" altLang="ja-JP" dirty="0"/>
              <a:t>Subtitle goes here</a:t>
            </a:r>
            <a:endParaRPr kumimoji="1" lang="ja-JP" altLang="en-US" dirty="0"/>
          </a:p>
        </p:txBody>
      </p:sp>
      <p:sp>
        <p:nvSpPr>
          <p:cNvPr id="10" name="テキスト プレースホルダー 6"/>
          <p:cNvSpPr>
            <a:spLocks noGrp="1"/>
          </p:cNvSpPr>
          <p:nvPr>
            <p:ph type="body" sz="quarter" idx="24" hasCustomPrompt="1"/>
          </p:nvPr>
        </p:nvSpPr>
        <p:spPr>
          <a:xfrm>
            <a:off x="8768342" y="4760682"/>
            <a:ext cx="9113257" cy="4339775"/>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1" name="テキスト プレースホルダー 25"/>
          <p:cNvSpPr>
            <a:spLocks noGrp="1"/>
          </p:cNvSpPr>
          <p:nvPr>
            <p:ph type="body" sz="quarter" idx="17" hasCustomPrompt="1"/>
          </p:nvPr>
        </p:nvSpPr>
        <p:spPr>
          <a:xfrm flipH="1">
            <a:off x="-9496426" y="0"/>
            <a:ext cx="5353051" cy="10287000"/>
          </a:xfrm>
          <a:prstGeom prst="parallelogram">
            <a:avLst>
              <a:gd name="adj" fmla="val 67559"/>
            </a:avLst>
          </a:prstGeom>
          <a:solidFill>
            <a:schemeClr val="accent2">
              <a:alpha val="30000"/>
            </a:schemeClr>
          </a:solidFill>
        </p:spPr>
        <p:txBody>
          <a:bodyPr/>
          <a:lstStyle>
            <a:lvl1pPr>
              <a:defRPr/>
            </a:lvl1pPr>
          </a:lstStyle>
          <a:p>
            <a:pPr lvl="0"/>
            <a:r>
              <a:rPr kumimoji="1" lang="en-US" altLang="ja-JP" dirty="0"/>
              <a:t> </a:t>
            </a:r>
            <a:endParaRPr kumimoji="1" lang="ja-JP" altLang="en-US" dirty="0"/>
          </a:p>
        </p:txBody>
      </p:sp>
      <p:sp>
        <p:nvSpPr>
          <p:cNvPr id="12" name="テキスト プレースホルダー 25"/>
          <p:cNvSpPr>
            <a:spLocks noGrp="1"/>
          </p:cNvSpPr>
          <p:nvPr>
            <p:ph type="body" sz="quarter" idx="18" hasCustomPrompt="1"/>
          </p:nvPr>
        </p:nvSpPr>
        <p:spPr>
          <a:xfrm flipH="1">
            <a:off x="-6619883" y="0"/>
            <a:ext cx="4648207" cy="10287000"/>
          </a:xfrm>
          <a:prstGeom prst="parallelogram">
            <a:avLst>
              <a:gd name="adj" fmla="val 77247"/>
            </a:avLst>
          </a:prstGeom>
          <a:solidFill>
            <a:schemeClr val="accent2">
              <a:alpha val="30000"/>
            </a:schemeClr>
          </a:solidFill>
        </p:spPr>
        <p:txBody>
          <a:bodyPr/>
          <a:lstStyle>
            <a:lvl1pPr>
              <a:defRPr/>
            </a:lvl1pPr>
          </a:lstStyle>
          <a:p>
            <a:pPr lvl="0"/>
            <a:r>
              <a:rPr kumimoji="1" lang="en-US" altLang="ja-JP" dirty="0"/>
              <a:t> </a:t>
            </a:r>
            <a:endParaRPr kumimoji="1" lang="ja-JP" altLang="en-US" dirty="0"/>
          </a:p>
        </p:txBody>
      </p:sp>
      <p:sp>
        <p:nvSpPr>
          <p:cNvPr id="23" name="正方形/長方形 22"/>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6388574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tx2"/>
        </a:solidFill>
        <a:effectLst/>
      </p:bgPr>
    </p:bg>
    <p:spTree>
      <p:nvGrpSpPr>
        <p:cNvPr id="1" name=""/>
        <p:cNvGrpSpPr/>
        <p:nvPr/>
      </p:nvGrpSpPr>
      <p:grpSpPr>
        <a:xfrm>
          <a:off x="0" y="0"/>
          <a:ext cx="0" cy="0"/>
          <a:chOff x="0" y="0"/>
          <a:chExt cx="0" cy="0"/>
        </a:xfrm>
      </p:grpSpPr>
      <p:sp>
        <p:nvSpPr>
          <p:cNvPr id="12" name="正方形/長方形 11"/>
          <p:cNvSpPr/>
          <p:nvPr userDrawn="1"/>
        </p:nvSpPr>
        <p:spPr>
          <a:xfrm>
            <a:off x="-1" y="6132288"/>
            <a:ext cx="18286413" cy="45719"/>
          </a:xfrm>
          <a:prstGeom prst="rect">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円/楕円 22"/>
          <p:cNvSpPr/>
          <p:nvPr userDrawn="1"/>
        </p:nvSpPr>
        <p:spPr>
          <a:xfrm>
            <a:off x="1754352" y="6966857"/>
            <a:ext cx="1756228" cy="1756228"/>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7" name="円/楕円 26"/>
          <p:cNvSpPr/>
          <p:nvPr userDrawn="1"/>
        </p:nvSpPr>
        <p:spPr>
          <a:xfrm>
            <a:off x="1397829" y="1600838"/>
            <a:ext cx="6904800" cy="69048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円/楕円 1"/>
          <p:cNvSpPr/>
          <p:nvPr userDrawn="1"/>
        </p:nvSpPr>
        <p:spPr>
          <a:xfrm>
            <a:off x="1646019" y="1818285"/>
            <a:ext cx="6904800" cy="690480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userDrawn="1"/>
        </p:nvSpPr>
        <p:spPr>
          <a:xfrm>
            <a:off x="7716616" y="1934006"/>
            <a:ext cx="1404254" cy="1404254"/>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4" name="円/楕円 23"/>
          <p:cNvSpPr/>
          <p:nvPr userDrawn="1"/>
        </p:nvSpPr>
        <p:spPr>
          <a:xfrm>
            <a:off x="890750" y="8404305"/>
            <a:ext cx="863602" cy="863602"/>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6" name="図プレースホルダー 5"/>
          <p:cNvSpPr>
            <a:spLocks noGrp="1"/>
          </p:cNvSpPr>
          <p:nvPr>
            <p:ph type="pic" sz="quarter" idx="14" hasCustomPrompt="1"/>
          </p:nvPr>
        </p:nvSpPr>
        <p:spPr>
          <a:xfrm>
            <a:off x="1514934" y="1688420"/>
            <a:ext cx="6903809" cy="6903809"/>
          </a:xfrm>
          <a:prstGeom prst="ellipse">
            <a:avLst/>
          </a:prstGeom>
          <a:solidFill>
            <a:schemeClr val="accent5">
              <a:lumMod val="20000"/>
              <a:lumOff val="80000"/>
            </a:schemeClr>
          </a:solidFill>
          <a:ln w="38100">
            <a:solidFill>
              <a:schemeClr val="accent5"/>
            </a:solidFill>
          </a:ln>
        </p:spPr>
        <p:txBody>
          <a:bodyPr>
            <a:normAutofit/>
          </a:bodyPr>
          <a:lstStyle>
            <a:lvl1pPr>
              <a:defRPr sz="1800"/>
            </a:lvl1pPr>
          </a:lstStyle>
          <a:p>
            <a:r>
              <a:rPr kumimoji="1" lang="en-US" altLang="ja-JP" dirty="0"/>
              <a:t>Add an image</a:t>
            </a:r>
            <a:endParaRPr kumimoji="1" lang="ja-JP" altLang="en-US" dirty="0"/>
          </a:p>
        </p:txBody>
      </p:sp>
      <p:sp>
        <p:nvSpPr>
          <p:cNvPr id="8" name="タイトル プレースホルダー 1"/>
          <p:cNvSpPr>
            <a:spLocks noGrp="1"/>
          </p:cNvSpPr>
          <p:nvPr>
            <p:ph type="title" hasCustomPrompt="1"/>
          </p:nvPr>
        </p:nvSpPr>
        <p:spPr>
          <a:xfrm>
            <a:off x="9142413" y="2481938"/>
            <a:ext cx="8739186" cy="1524008"/>
          </a:xfrm>
          <a:prstGeom prst="rect">
            <a:avLst/>
          </a:prstGeom>
        </p:spPr>
        <p:txBody>
          <a:bodyPr vert="horz" lIns="163275" tIns="81638" rIns="163275" bIns="81638" rtlCol="0" anchor="b">
            <a:noAutofit/>
          </a:bodyPr>
          <a:lstStyle>
            <a:lvl1pPr>
              <a:defRPr sz="8000" baseline="0">
                <a:solidFill>
                  <a:schemeClr val="bg1"/>
                </a:solidFill>
              </a:defRPr>
            </a:lvl1pPr>
          </a:lstStyle>
          <a:p>
            <a:r>
              <a:rPr kumimoji="1" lang="en-US" altLang="ja-JP" dirty="0"/>
              <a:t>Title goes here</a:t>
            </a:r>
            <a:endParaRPr kumimoji="1" lang="ja-JP" altLang="en-US" dirty="0"/>
          </a:p>
        </p:txBody>
      </p:sp>
      <p:sp>
        <p:nvSpPr>
          <p:cNvPr id="9" name="円/楕円 8"/>
          <p:cNvSpPr/>
          <p:nvPr userDrawn="1"/>
        </p:nvSpPr>
        <p:spPr>
          <a:xfrm>
            <a:off x="9142413" y="4206404"/>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12"/>
          <p:cNvSpPr>
            <a:spLocks noGrp="1"/>
          </p:cNvSpPr>
          <p:nvPr>
            <p:ph type="pic" sz="quarter" idx="20" hasCustomPrompt="1"/>
          </p:nvPr>
        </p:nvSpPr>
        <p:spPr>
          <a:xfrm>
            <a:off x="9458009" y="4522001"/>
            <a:ext cx="552341" cy="552341"/>
          </a:xfrm>
        </p:spPr>
        <p:txBody>
          <a:bodyPr>
            <a:normAutofit/>
          </a:bodyPr>
          <a:lstStyle>
            <a:lvl1pPr>
              <a:defRPr sz="1600"/>
            </a:lvl1pPr>
          </a:lstStyle>
          <a:p>
            <a:r>
              <a:rPr kumimoji="1" lang="en-US" altLang="ja-JP" dirty="0"/>
              <a:t> </a:t>
            </a:r>
            <a:endParaRPr kumimoji="1" lang="ja-JP" altLang="en-US" dirty="0"/>
          </a:p>
        </p:txBody>
      </p:sp>
      <p:sp>
        <p:nvSpPr>
          <p:cNvPr id="11" name="テキスト プレースホルダー 6"/>
          <p:cNvSpPr>
            <a:spLocks noGrp="1"/>
          </p:cNvSpPr>
          <p:nvPr>
            <p:ph type="body" sz="quarter" idx="24" hasCustomPrompt="1"/>
          </p:nvPr>
        </p:nvSpPr>
        <p:spPr>
          <a:xfrm>
            <a:off x="10464800" y="4206405"/>
            <a:ext cx="7416799" cy="1183533"/>
          </a:xfrm>
        </p:spPr>
        <p:txBody>
          <a:bodyPr anchor="ctr">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
        <p:nvSpPr>
          <p:cNvPr id="13" name="図プレースホルダー 12"/>
          <p:cNvSpPr>
            <a:spLocks noGrp="1"/>
          </p:cNvSpPr>
          <p:nvPr>
            <p:ph type="pic" sz="quarter" idx="25" hasCustomPrompt="1"/>
          </p:nvPr>
        </p:nvSpPr>
        <p:spPr>
          <a:xfrm>
            <a:off x="9458009" y="6408859"/>
            <a:ext cx="552341" cy="552341"/>
          </a:xfrm>
        </p:spPr>
        <p:txBody>
          <a:bodyPr>
            <a:normAutofit/>
          </a:bodyPr>
          <a:lstStyle>
            <a:lvl1pPr>
              <a:defRPr sz="1600"/>
            </a:lvl1pPr>
          </a:lstStyle>
          <a:p>
            <a:r>
              <a:rPr kumimoji="1" lang="en-US" altLang="ja-JP" dirty="0"/>
              <a:t> </a:t>
            </a:r>
            <a:endParaRPr kumimoji="1" lang="ja-JP" altLang="en-US" dirty="0"/>
          </a:p>
        </p:txBody>
      </p:sp>
      <p:sp>
        <p:nvSpPr>
          <p:cNvPr id="14" name="テキスト プレースホルダー 6"/>
          <p:cNvSpPr>
            <a:spLocks noGrp="1"/>
          </p:cNvSpPr>
          <p:nvPr>
            <p:ph type="body" sz="quarter" idx="26" hasCustomPrompt="1"/>
          </p:nvPr>
        </p:nvSpPr>
        <p:spPr>
          <a:xfrm>
            <a:off x="10022115" y="63980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17" name="図プレースホルダー 12"/>
          <p:cNvSpPr>
            <a:spLocks noGrp="1"/>
          </p:cNvSpPr>
          <p:nvPr>
            <p:ph type="pic" sz="quarter" idx="27" hasCustomPrompt="1"/>
          </p:nvPr>
        </p:nvSpPr>
        <p:spPr>
          <a:xfrm>
            <a:off x="13776009" y="6408859"/>
            <a:ext cx="552341" cy="552341"/>
          </a:xfrm>
        </p:spPr>
        <p:txBody>
          <a:bodyPr>
            <a:normAutofit/>
          </a:bodyPr>
          <a:lstStyle>
            <a:lvl1pPr>
              <a:defRPr sz="1600"/>
            </a:lvl1pPr>
          </a:lstStyle>
          <a:p>
            <a:r>
              <a:rPr kumimoji="1" lang="en-US" altLang="ja-JP" dirty="0"/>
              <a:t> </a:t>
            </a:r>
            <a:endParaRPr kumimoji="1" lang="ja-JP" altLang="en-US" dirty="0"/>
          </a:p>
        </p:txBody>
      </p:sp>
      <p:sp>
        <p:nvSpPr>
          <p:cNvPr id="18" name="テキスト プレースホルダー 6"/>
          <p:cNvSpPr>
            <a:spLocks noGrp="1"/>
          </p:cNvSpPr>
          <p:nvPr>
            <p:ph type="body" sz="quarter" idx="28" hasCustomPrompt="1"/>
          </p:nvPr>
        </p:nvSpPr>
        <p:spPr>
          <a:xfrm>
            <a:off x="14340115" y="63980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19" name="図プレースホルダー 12"/>
          <p:cNvSpPr>
            <a:spLocks noGrp="1"/>
          </p:cNvSpPr>
          <p:nvPr>
            <p:ph type="pic" sz="quarter" idx="29" hasCustomPrompt="1"/>
          </p:nvPr>
        </p:nvSpPr>
        <p:spPr>
          <a:xfrm>
            <a:off x="9458009" y="7272459"/>
            <a:ext cx="552341" cy="552341"/>
          </a:xfrm>
        </p:spPr>
        <p:txBody>
          <a:bodyPr>
            <a:normAutofit/>
          </a:bodyPr>
          <a:lstStyle>
            <a:lvl1pPr>
              <a:defRPr sz="1600"/>
            </a:lvl1pPr>
          </a:lstStyle>
          <a:p>
            <a:r>
              <a:rPr kumimoji="1" lang="en-US" altLang="ja-JP" dirty="0"/>
              <a:t> </a:t>
            </a:r>
            <a:endParaRPr kumimoji="1" lang="ja-JP" altLang="en-US" dirty="0"/>
          </a:p>
        </p:txBody>
      </p:sp>
      <p:sp>
        <p:nvSpPr>
          <p:cNvPr id="20" name="テキスト プレースホルダー 6"/>
          <p:cNvSpPr>
            <a:spLocks noGrp="1"/>
          </p:cNvSpPr>
          <p:nvPr>
            <p:ph type="body" sz="quarter" idx="30" hasCustomPrompt="1"/>
          </p:nvPr>
        </p:nvSpPr>
        <p:spPr>
          <a:xfrm>
            <a:off x="10022115" y="72616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1" name="図プレースホルダー 12"/>
          <p:cNvSpPr>
            <a:spLocks noGrp="1"/>
          </p:cNvSpPr>
          <p:nvPr>
            <p:ph type="pic" sz="quarter" idx="31" hasCustomPrompt="1"/>
          </p:nvPr>
        </p:nvSpPr>
        <p:spPr>
          <a:xfrm>
            <a:off x="13776009" y="7272459"/>
            <a:ext cx="552341" cy="552341"/>
          </a:xfrm>
        </p:spPr>
        <p:txBody>
          <a:bodyPr>
            <a:normAutofit/>
          </a:bodyPr>
          <a:lstStyle>
            <a:lvl1pPr>
              <a:defRPr sz="1600"/>
            </a:lvl1pPr>
          </a:lstStyle>
          <a:p>
            <a:r>
              <a:rPr kumimoji="1" lang="en-US" altLang="ja-JP" dirty="0"/>
              <a:t> </a:t>
            </a:r>
            <a:endParaRPr kumimoji="1" lang="ja-JP" altLang="en-US" dirty="0"/>
          </a:p>
        </p:txBody>
      </p:sp>
      <p:sp>
        <p:nvSpPr>
          <p:cNvPr id="22" name="テキスト プレースホルダー 6"/>
          <p:cNvSpPr>
            <a:spLocks noGrp="1"/>
          </p:cNvSpPr>
          <p:nvPr>
            <p:ph type="body" sz="quarter" idx="32" hasCustomPrompt="1"/>
          </p:nvPr>
        </p:nvSpPr>
        <p:spPr>
          <a:xfrm>
            <a:off x="14340115" y="72616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6" name="円/楕円 25"/>
          <p:cNvSpPr/>
          <p:nvPr userDrawn="1"/>
        </p:nvSpPr>
        <p:spPr>
          <a:xfrm>
            <a:off x="9052460" y="1738038"/>
            <a:ext cx="504373" cy="504373"/>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Tree>
    <p:extLst>
      <p:ext uri="{BB962C8B-B14F-4D97-AF65-F5344CB8AC3E}">
        <p14:creationId xmlns:p14="http://schemas.microsoft.com/office/powerpoint/2010/main" val="44641927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Pyramid">
    <p:spTree>
      <p:nvGrpSpPr>
        <p:cNvPr id="1" name=""/>
        <p:cNvGrpSpPr/>
        <p:nvPr/>
      </p:nvGrpSpPr>
      <p:grpSpPr>
        <a:xfrm>
          <a:off x="0" y="0"/>
          <a:ext cx="0" cy="0"/>
          <a:chOff x="0" y="0"/>
          <a:chExt cx="0" cy="0"/>
        </a:xfrm>
      </p:grpSpPr>
      <p:grpSp>
        <p:nvGrpSpPr>
          <p:cNvPr id="39" name="グループ化 38"/>
          <p:cNvGrpSpPr/>
          <p:nvPr userDrawn="1"/>
        </p:nvGrpSpPr>
        <p:grpSpPr>
          <a:xfrm flipH="1">
            <a:off x="6153597" y="2531512"/>
            <a:ext cx="4056747" cy="7542332"/>
            <a:chOff x="1400631" y="2191657"/>
            <a:chExt cx="3439887" cy="6734629"/>
          </a:xfrm>
          <a:solidFill>
            <a:schemeClr val="bg1">
              <a:lumMod val="85000"/>
            </a:schemeClr>
          </a:solidFill>
        </p:grpSpPr>
        <p:sp>
          <p:nvSpPr>
            <p:cNvPr id="53" name="直角三角形 52"/>
            <p:cNvSpPr/>
            <p:nvPr userDrawn="1"/>
          </p:nvSpPr>
          <p:spPr>
            <a:xfrm flipH="1">
              <a:off x="1400631" y="2191657"/>
              <a:ext cx="3439885" cy="51598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直角三角形 53"/>
            <p:cNvSpPr/>
            <p:nvPr userDrawn="1"/>
          </p:nvSpPr>
          <p:spPr>
            <a:xfrm rot="16200000" flipH="1">
              <a:off x="2333175" y="6418942"/>
              <a:ext cx="1574800" cy="343988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5" name="グループ化 84"/>
          <p:cNvGrpSpPr/>
          <p:nvPr userDrawn="1"/>
        </p:nvGrpSpPr>
        <p:grpSpPr>
          <a:xfrm>
            <a:off x="2096849" y="2533939"/>
            <a:ext cx="4056747" cy="7542332"/>
            <a:chOff x="1400631" y="2191657"/>
            <a:chExt cx="3439887" cy="6734629"/>
          </a:xfrm>
          <a:solidFill>
            <a:schemeClr val="bg1">
              <a:lumMod val="65000"/>
            </a:schemeClr>
          </a:solidFill>
        </p:grpSpPr>
        <p:sp>
          <p:nvSpPr>
            <p:cNvPr id="86" name="直角三角形 85"/>
            <p:cNvSpPr/>
            <p:nvPr userDrawn="1"/>
          </p:nvSpPr>
          <p:spPr>
            <a:xfrm flipH="1">
              <a:off x="1400631" y="2191657"/>
              <a:ext cx="3439885" cy="51598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直角三角形 86"/>
            <p:cNvSpPr/>
            <p:nvPr userDrawn="1"/>
          </p:nvSpPr>
          <p:spPr>
            <a:xfrm rot="16200000" flipH="1">
              <a:off x="2333175" y="6418942"/>
              <a:ext cx="1574800" cy="343988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8" name="直角三角形 25"/>
          <p:cNvSpPr/>
          <p:nvPr userDrawn="1"/>
        </p:nvSpPr>
        <p:spPr>
          <a:xfrm rot="16200000" flipH="1">
            <a:off x="884597" y="-884601"/>
            <a:ext cx="4385420" cy="6154621"/>
          </a:xfrm>
          <a:custGeom>
            <a:avLst/>
            <a:gdLst/>
            <a:ahLst/>
            <a:cxnLst/>
            <a:rect l="l" t="t" r="r" b="b"/>
            <a:pathLst>
              <a:path w="4385420" h="6154621">
                <a:moveTo>
                  <a:pt x="688593" y="1814402"/>
                </a:moveTo>
                <a:lnTo>
                  <a:pt x="2537007" y="6154621"/>
                </a:lnTo>
                <a:lnTo>
                  <a:pt x="2537007" y="6154618"/>
                </a:lnTo>
                <a:lnTo>
                  <a:pt x="4385420" y="6154618"/>
                </a:lnTo>
                <a:lnTo>
                  <a:pt x="2537006" y="1814399"/>
                </a:lnTo>
                <a:lnTo>
                  <a:pt x="2537006" y="1814402"/>
                </a:lnTo>
                <a:close/>
                <a:moveTo>
                  <a:pt x="0" y="0"/>
                </a:moveTo>
                <a:lnTo>
                  <a:pt x="0" y="197532"/>
                </a:lnTo>
                <a:lnTo>
                  <a:pt x="688592" y="1814398"/>
                </a:lnTo>
                <a:lnTo>
                  <a:pt x="688592" y="1814395"/>
                </a:lnTo>
                <a:lnTo>
                  <a:pt x="2537005" y="1814395"/>
                </a:lnTo>
                <a:lnTo>
                  <a:pt x="176429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フリーフォーム 67"/>
          <p:cNvSpPr/>
          <p:nvPr userDrawn="1"/>
        </p:nvSpPr>
        <p:spPr>
          <a:xfrm>
            <a:off x="6154618" y="2533939"/>
            <a:ext cx="1001379" cy="1851482"/>
          </a:xfrm>
          <a:custGeom>
            <a:avLst/>
            <a:gdLst>
              <a:gd name="connsiteX0" fmla="*/ 0 w 1001379"/>
              <a:gd name="connsiteY0" fmla="*/ 0 h 1851482"/>
              <a:gd name="connsiteX1" fmla="*/ 1001379 w 1001379"/>
              <a:gd name="connsiteY1" fmla="*/ 1426422 h 1851482"/>
              <a:gd name="connsiteX2" fmla="*/ 0 w 1001379"/>
              <a:gd name="connsiteY2" fmla="*/ 1851482 h 1851482"/>
              <a:gd name="connsiteX3" fmla="*/ 0 w 1001379"/>
              <a:gd name="connsiteY3" fmla="*/ 0 h 1851482"/>
            </a:gdLst>
            <a:ahLst/>
            <a:cxnLst>
              <a:cxn ang="0">
                <a:pos x="connsiteX0" y="connsiteY0"/>
              </a:cxn>
              <a:cxn ang="0">
                <a:pos x="connsiteX1" y="connsiteY1"/>
              </a:cxn>
              <a:cxn ang="0">
                <a:pos x="connsiteX2" y="connsiteY2"/>
              </a:cxn>
              <a:cxn ang="0">
                <a:pos x="connsiteX3" y="connsiteY3"/>
              </a:cxn>
            </a:cxnLst>
            <a:rect l="l" t="t" r="r" b="b"/>
            <a:pathLst>
              <a:path w="1001379" h="1851482">
                <a:moveTo>
                  <a:pt x="0" y="0"/>
                </a:moveTo>
                <a:lnTo>
                  <a:pt x="1001379" y="1426422"/>
                </a:lnTo>
                <a:lnTo>
                  <a:pt x="0" y="1851482"/>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36" name="直角三角形 35"/>
          <p:cNvSpPr/>
          <p:nvPr userDrawn="1"/>
        </p:nvSpPr>
        <p:spPr>
          <a:xfrm rot="16200000" flipH="1">
            <a:off x="842535" y="4764187"/>
            <a:ext cx="4469545" cy="6154621"/>
          </a:xfrm>
          <a:custGeom>
            <a:avLst/>
            <a:gdLst/>
            <a:ahLst/>
            <a:cxnLst/>
            <a:rect l="l" t="t" r="r" b="b"/>
            <a:pathLst>
              <a:path w="4469545" h="6154621">
                <a:moveTo>
                  <a:pt x="772717" y="1814402"/>
                </a:moveTo>
                <a:lnTo>
                  <a:pt x="2621131" y="6154621"/>
                </a:lnTo>
                <a:lnTo>
                  <a:pt x="2621131" y="6154618"/>
                </a:lnTo>
                <a:lnTo>
                  <a:pt x="4469545" y="6154618"/>
                </a:lnTo>
                <a:lnTo>
                  <a:pt x="2621130" y="1814399"/>
                </a:lnTo>
                <a:lnTo>
                  <a:pt x="2621130" y="1814402"/>
                </a:lnTo>
                <a:close/>
                <a:moveTo>
                  <a:pt x="0" y="0"/>
                </a:moveTo>
                <a:lnTo>
                  <a:pt x="772716" y="1814398"/>
                </a:lnTo>
                <a:lnTo>
                  <a:pt x="772716" y="1814395"/>
                </a:lnTo>
                <a:lnTo>
                  <a:pt x="2621129" y="1814395"/>
                </a:lnTo>
                <a:lnTo>
                  <a:pt x="1848414"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直角三角形 29"/>
          <p:cNvSpPr/>
          <p:nvPr userDrawn="1"/>
        </p:nvSpPr>
        <p:spPr>
          <a:xfrm rot="16200000" flipH="1">
            <a:off x="842535" y="968700"/>
            <a:ext cx="4469545" cy="6154621"/>
          </a:xfrm>
          <a:custGeom>
            <a:avLst/>
            <a:gdLst/>
            <a:ahLst/>
            <a:cxnLst/>
            <a:rect l="l" t="t" r="r" b="b"/>
            <a:pathLst>
              <a:path w="4469545" h="6154621">
                <a:moveTo>
                  <a:pt x="772717" y="1814402"/>
                </a:moveTo>
                <a:lnTo>
                  <a:pt x="2621131" y="6154621"/>
                </a:lnTo>
                <a:lnTo>
                  <a:pt x="2621131" y="6154618"/>
                </a:lnTo>
                <a:lnTo>
                  <a:pt x="4469545" y="6154618"/>
                </a:lnTo>
                <a:lnTo>
                  <a:pt x="2621131" y="1814399"/>
                </a:lnTo>
                <a:lnTo>
                  <a:pt x="2621131" y="1814402"/>
                </a:lnTo>
                <a:close/>
                <a:moveTo>
                  <a:pt x="0" y="0"/>
                </a:moveTo>
                <a:lnTo>
                  <a:pt x="772716" y="1814398"/>
                </a:lnTo>
                <a:lnTo>
                  <a:pt x="772716" y="1814395"/>
                </a:lnTo>
                <a:lnTo>
                  <a:pt x="2621130" y="1814395"/>
                </a:lnTo>
                <a:lnTo>
                  <a:pt x="1848415"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直角三角形 32"/>
          <p:cNvSpPr/>
          <p:nvPr userDrawn="1"/>
        </p:nvSpPr>
        <p:spPr>
          <a:xfrm rot="16200000" flipH="1">
            <a:off x="842536" y="2866443"/>
            <a:ext cx="4469544" cy="6154620"/>
          </a:xfrm>
          <a:custGeom>
            <a:avLst/>
            <a:gdLst/>
            <a:ahLst/>
            <a:cxnLst/>
            <a:rect l="l" t="t" r="r" b="b"/>
            <a:pathLst>
              <a:path w="4469544" h="6154620">
                <a:moveTo>
                  <a:pt x="772717" y="1814401"/>
                </a:moveTo>
                <a:lnTo>
                  <a:pt x="2621131" y="6154620"/>
                </a:lnTo>
                <a:lnTo>
                  <a:pt x="2621131" y="6154617"/>
                </a:lnTo>
                <a:lnTo>
                  <a:pt x="4469544" y="6154617"/>
                </a:lnTo>
                <a:lnTo>
                  <a:pt x="2621130" y="1814398"/>
                </a:lnTo>
                <a:lnTo>
                  <a:pt x="2621130" y="1814401"/>
                </a:lnTo>
                <a:close/>
                <a:moveTo>
                  <a:pt x="0" y="0"/>
                </a:moveTo>
                <a:lnTo>
                  <a:pt x="772716" y="1814397"/>
                </a:lnTo>
                <a:lnTo>
                  <a:pt x="772716" y="1814394"/>
                </a:lnTo>
                <a:lnTo>
                  <a:pt x="2621129" y="1814394"/>
                </a:lnTo>
                <a:lnTo>
                  <a:pt x="184841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フリーフォーム 65"/>
          <p:cNvSpPr/>
          <p:nvPr userDrawn="1"/>
        </p:nvSpPr>
        <p:spPr>
          <a:xfrm>
            <a:off x="6154617" y="3998626"/>
            <a:ext cx="2026350" cy="2281896"/>
          </a:xfrm>
          <a:custGeom>
            <a:avLst/>
            <a:gdLst>
              <a:gd name="connsiteX0" fmla="*/ 1028242 w 2026350"/>
              <a:gd name="connsiteY0" fmla="*/ 0 h 2281896"/>
              <a:gd name="connsiteX1" fmla="*/ 2026350 w 2026350"/>
              <a:gd name="connsiteY1" fmla="*/ 1421762 h 2281896"/>
              <a:gd name="connsiteX2" fmla="*/ 0 w 2026350"/>
              <a:gd name="connsiteY2" fmla="*/ 2281896 h 2281896"/>
              <a:gd name="connsiteX3" fmla="*/ 0 w 2026350"/>
              <a:gd name="connsiteY3" fmla="*/ 436463 h 2281896"/>
              <a:gd name="connsiteX4" fmla="*/ 1028242 w 2026350"/>
              <a:gd name="connsiteY4" fmla="*/ 0 h 228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350" h="2281896">
                <a:moveTo>
                  <a:pt x="1028242" y="0"/>
                </a:moveTo>
                <a:lnTo>
                  <a:pt x="2026350" y="1421762"/>
                </a:lnTo>
                <a:lnTo>
                  <a:pt x="0" y="2281896"/>
                </a:lnTo>
                <a:lnTo>
                  <a:pt x="0" y="436463"/>
                </a:lnTo>
                <a:lnTo>
                  <a:pt x="1028242" y="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63" name="フリーフォーム 62"/>
          <p:cNvSpPr/>
          <p:nvPr userDrawn="1"/>
        </p:nvSpPr>
        <p:spPr>
          <a:xfrm>
            <a:off x="6154618" y="5458653"/>
            <a:ext cx="3052187" cy="2718573"/>
          </a:xfrm>
          <a:custGeom>
            <a:avLst/>
            <a:gdLst>
              <a:gd name="connsiteX0" fmla="*/ 2053212 w 3052187"/>
              <a:gd name="connsiteY0" fmla="*/ 0 h 2718573"/>
              <a:gd name="connsiteX1" fmla="*/ 3052187 w 3052187"/>
              <a:gd name="connsiteY1" fmla="*/ 1422997 h 2718573"/>
              <a:gd name="connsiteX2" fmla="*/ 0 w 3052187"/>
              <a:gd name="connsiteY2" fmla="*/ 2718573 h 2718573"/>
              <a:gd name="connsiteX3" fmla="*/ 0 w 3052187"/>
              <a:gd name="connsiteY3" fmla="*/ 871537 h 2718573"/>
              <a:gd name="connsiteX4" fmla="*/ 2053212 w 3052187"/>
              <a:gd name="connsiteY4" fmla="*/ 0 h 2718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2187" h="2718573">
                <a:moveTo>
                  <a:pt x="2053212" y="0"/>
                </a:moveTo>
                <a:lnTo>
                  <a:pt x="3052187" y="1422997"/>
                </a:lnTo>
                <a:lnTo>
                  <a:pt x="0" y="2718573"/>
                </a:lnTo>
                <a:lnTo>
                  <a:pt x="0" y="871537"/>
                </a:lnTo>
                <a:lnTo>
                  <a:pt x="2053212" y="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grpSp>
        <p:nvGrpSpPr>
          <p:cNvPr id="9" name="グループ化 8"/>
          <p:cNvGrpSpPr/>
          <p:nvPr userDrawn="1"/>
        </p:nvGrpSpPr>
        <p:grpSpPr>
          <a:xfrm>
            <a:off x="6154615" y="6919914"/>
            <a:ext cx="4056748" cy="3156356"/>
            <a:chOff x="7549101" y="6886372"/>
            <a:chExt cx="4056748" cy="3156356"/>
          </a:xfrm>
          <a:solidFill>
            <a:schemeClr val="accent4">
              <a:lumMod val="60000"/>
              <a:lumOff val="40000"/>
            </a:schemeClr>
          </a:solidFill>
        </p:grpSpPr>
        <p:sp>
          <p:nvSpPr>
            <p:cNvPr id="60" name="フリーフォーム 59"/>
            <p:cNvSpPr/>
            <p:nvPr userDrawn="1"/>
          </p:nvSpPr>
          <p:spPr>
            <a:xfrm>
              <a:off x="7549104" y="6886372"/>
              <a:ext cx="4056745" cy="1392686"/>
            </a:xfrm>
            <a:custGeom>
              <a:avLst/>
              <a:gdLst>
                <a:gd name="connsiteX0" fmla="*/ 3079049 w 4056745"/>
                <a:gd name="connsiteY0" fmla="*/ 0 h 1392686"/>
                <a:gd name="connsiteX1" fmla="*/ 4056745 w 4056745"/>
                <a:gd name="connsiteY1" fmla="*/ 1392686 h 1392686"/>
                <a:gd name="connsiteX2" fmla="*/ 0 w 4056745"/>
                <a:gd name="connsiteY2" fmla="*/ 1392686 h 1392686"/>
                <a:gd name="connsiteX3" fmla="*/ 0 w 4056745"/>
                <a:gd name="connsiteY3" fmla="*/ 1306979 h 1392686"/>
                <a:gd name="connsiteX4" fmla="*/ 3079049 w 4056745"/>
                <a:gd name="connsiteY4" fmla="*/ 0 h 139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6745" h="1392686">
                  <a:moveTo>
                    <a:pt x="3079049" y="0"/>
                  </a:moveTo>
                  <a:lnTo>
                    <a:pt x="4056745" y="1392686"/>
                  </a:lnTo>
                  <a:lnTo>
                    <a:pt x="0" y="1392686"/>
                  </a:lnTo>
                  <a:lnTo>
                    <a:pt x="0" y="1306979"/>
                  </a:lnTo>
                  <a:lnTo>
                    <a:pt x="307904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58" name="フリーフォーム 57"/>
            <p:cNvSpPr/>
            <p:nvPr userDrawn="1"/>
          </p:nvSpPr>
          <p:spPr>
            <a:xfrm>
              <a:off x="7549101" y="8279059"/>
              <a:ext cx="4056747" cy="1763669"/>
            </a:xfrm>
            <a:custGeom>
              <a:avLst/>
              <a:gdLst>
                <a:gd name="connsiteX0" fmla="*/ 0 w 4056747"/>
                <a:gd name="connsiteY0" fmla="*/ 0 h 1763669"/>
                <a:gd name="connsiteX1" fmla="*/ 4056747 w 4056747"/>
                <a:gd name="connsiteY1" fmla="*/ 0 h 1763669"/>
                <a:gd name="connsiteX2" fmla="*/ 0 w 4056747"/>
                <a:gd name="connsiteY2" fmla="*/ 1763669 h 1763669"/>
                <a:gd name="connsiteX3" fmla="*/ 0 w 4056747"/>
                <a:gd name="connsiteY3" fmla="*/ 0 h 1763669"/>
              </a:gdLst>
              <a:ahLst/>
              <a:cxnLst>
                <a:cxn ang="0">
                  <a:pos x="connsiteX0" y="connsiteY0"/>
                </a:cxn>
                <a:cxn ang="0">
                  <a:pos x="connsiteX1" y="connsiteY1"/>
                </a:cxn>
                <a:cxn ang="0">
                  <a:pos x="connsiteX2" y="connsiteY2"/>
                </a:cxn>
                <a:cxn ang="0">
                  <a:pos x="connsiteX3" y="connsiteY3"/>
                </a:cxn>
              </a:cxnLst>
              <a:rect l="l" t="t" r="r" b="b"/>
              <a:pathLst>
                <a:path w="4056747" h="1763669">
                  <a:moveTo>
                    <a:pt x="0" y="0"/>
                  </a:moveTo>
                  <a:lnTo>
                    <a:pt x="4056747" y="0"/>
                  </a:lnTo>
                  <a:lnTo>
                    <a:pt x="0" y="1763669"/>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grpSp>
      <p:sp>
        <p:nvSpPr>
          <p:cNvPr id="59" name="テキスト プレースホルダー 6"/>
          <p:cNvSpPr>
            <a:spLocks noGrp="1"/>
          </p:cNvSpPr>
          <p:nvPr>
            <p:ph type="body" sz="quarter" idx="24" hasCustomPrompt="1"/>
          </p:nvPr>
        </p:nvSpPr>
        <p:spPr>
          <a:xfrm rot="1380000">
            <a:off x="1279776" y="1724416"/>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1" name="テキスト プレースホルダー 6"/>
          <p:cNvSpPr>
            <a:spLocks noGrp="1"/>
          </p:cNvSpPr>
          <p:nvPr>
            <p:ph type="body" sz="quarter" idx="25" hasCustomPrompt="1"/>
          </p:nvPr>
        </p:nvSpPr>
        <p:spPr>
          <a:xfrm rot="1380000">
            <a:off x="1279776" y="3627307"/>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26" hasCustomPrompt="1"/>
          </p:nvPr>
        </p:nvSpPr>
        <p:spPr>
          <a:xfrm rot="1380000">
            <a:off x="1279776" y="5530198"/>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4" name="テキスト プレースホルダー 6"/>
          <p:cNvSpPr>
            <a:spLocks noGrp="1"/>
          </p:cNvSpPr>
          <p:nvPr>
            <p:ph type="body" sz="quarter" idx="27" hasCustomPrompt="1"/>
          </p:nvPr>
        </p:nvSpPr>
        <p:spPr>
          <a:xfrm rot="1380000">
            <a:off x="1279776" y="7433090"/>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ボックス 14"/>
          <p:cNvSpPr txBox="1"/>
          <p:nvPr userDrawn="1"/>
        </p:nvSpPr>
        <p:spPr>
          <a:xfrm>
            <a:off x="6180019" y="3503092"/>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01</a:t>
            </a:r>
            <a:endParaRPr kumimoji="1" lang="ja-JP" altLang="en-US" sz="4000" dirty="0">
              <a:solidFill>
                <a:schemeClr val="bg1"/>
              </a:solidFill>
            </a:endParaRPr>
          </a:p>
        </p:txBody>
      </p:sp>
      <p:sp>
        <p:nvSpPr>
          <p:cNvPr id="65" name="テキスト ボックス 64"/>
          <p:cNvSpPr txBox="1"/>
          <p:nvPr userDrawn="1"/>
        </p:nvSpPr>
        <p:spPr>
          <a:xfrm>
            <a:off x="6713912" y="5157454"/>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02</a:t>
            </a:r>
            <a:endParaRPr kumimoji="1" lang="ja-JP" altLang="en-US" sz="4000" dirty="0">
              <a:solidFill>
                <a:schemeClr val="bg1"/>
              </a:solidFill>
            </a:endParaRPr>
          </a:p>
        </p:txBody>
      </p:sp>
      <p:sp>
        <p:nvSpPr>
          <p:cNvPr id="67" name="テキスト ボックス 66"/>
          <p:cNvSpPr txBox="1"/>
          <p:nvPr userDrawn="1"/>
        </p:nvSpPr>
        <p:spPr>
          <a:xfrm>
            <a:off x="7270297" y="6823360"/>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03</a:t>
            </a:r>
            <a:endParaRPr kumimoji="1" lang="ja-JP" altLang="en-US" sz="4000" dirty="0">
              <a:solidFill>
                <a:schemeClr val="bg1"/>
              </a:solidFill>
            </a:endParaRPr>
          </a:p>
        </p:txBody>
      </p:sp>
      <p:sp>
        <p:nvSpPr>
          <p:cNvPr id="69" name="テキスト ボックス 68"/>
          <p:cNvSpPr txBox="1"/>
          <p:nvPr userDrawn="1"/>
        </p:nvSpPr>
        <p:spPr>
          <a:xfrm>
            <a:off x="7799473" y="8465001"/>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04</a:t>
            </a:r>
            <a:endParaRPr kumimoji="1" lang="ja-JP" altLang="en-US" sz="4000" dirty="0">
              <a:solidFill>
                <a:schemeClr val="bg1"/>
              </a:solidFill>
            </a:endParaRPr>
          </a:p>
        </p:txBody>
      </p:sp>
      <p:sp>
        <p:nvSpPr>
          <p:cNvPr id="70" name="図プレースホルダー 7"/>
          <p:cNvSpPr>
            <a:spLocks noGrp="1"/>
          </p:cNvSpPr>
          <p:nvPr>
            <p:ph type="pic" sz="quarter" idx="18" hasCustomPrompt="1"/>
          </p:nvPr>
        </p:nvSpPr>
        <p:spPr>
          <a:xfrm rot="1380000">
            <a:off x="5048898" y="2851349"/>
            <a:ext cx="664454" cy="664454"/>
          </a:xfrm>
        </p:spPr>
        <p:txBody>
          <a:bodyPr>
            <a:normAutofit/>
          </a:bodyPr>
          <a:lstStyle>
            <a:lvl1pPr>
              <a:defRPr sz="1200"/>
            </a:lvl1pPr>
          </a:lstStyle>
          <a:p>
            <a:r>
              <a:rPr kumimoji="1" lang="en-US" altLang="ja-JP" dirty="0"/>
              <a:t>ICON</a:t>
            </a:r>
            <a:endParaRPr kumimoji="1" lang="ja-JP" altLang="en-US" dirty="0"/>
          </a:p>
        </p:txBody>
      </p:sp>
      <p:sp>
        <p:nvSpPr>
          <p:cNvPr id="71" name="図プレースホルダー 7"/>
          <p:cNvSpPr>
            <a:spLocks noGrp="1"/>
          </p:cNvSpPr>
          <p:nvPr>
            <p:ph type="pic" sz="quarter" idx="28" hasCustomPrompt="1"/>
          </p:nvPr>
        </p:nvSpPr>
        <p:spPr>
          <a:xfrm rot="1380000">
            <a:off x="5048898" y="4752195"/>
            <a:ext cx="664454" cy="664454"/>
          </a:xfrm>
        </p:spPr>
        <p:txBody>
          <a:bodyPr>
            <a:normAutofit/>
          </a:bodyPr>
          <a:lstStyle>
            <a:lvl1pPr>
              <a:defRPr sz="1200"/>
            </a:lvl1pPr>
          </a:lstStyle>
          <a:p>
            <a:r>
              <a:rPr kumimoji="1" lang="en-US" altLang="ja-JP" dirty="0"/>
              <a:t>ICON</a:t>
            </a:r>
            <a:endParaRPr kumimoji="1" lang="ja-JP" altLang="en-US" dirty="0"/>
          </a:p>
        </p:txBody>
      </p:sp>
      <p:sp>
        <p:nvSpPr>
          <p:cNvPr id="72" name="図プレースホルダー 7"/>
          <p:cNvSpPr>
            <a:spLocks noGrp="1"/>
          </p:cNvSpPr>
          <p:nvPr>
            <p:ph type="pic" sz="quarter" idx="29" hasCustomPrompt="1"/>
          </p:nvPr>
        </p:nvSpPr>
        <p:spPr>
          <a:xfrm rot="1380000">
            <a:off x="5048898" y="6653041"/>
            <a:ext cx="664454" cy="664454"/>
          </a:xfrm>
        </p:spPr>
        <p:txBody>
          <a:bodyPr>
            <a:normAutofit/>
          </a:bodyPr>
          <a:lstStyle>
            <a:lvl1pPr>
              <a:defRPr sz="1200"/>
            </a:lvl1pPr>
          </a:lstStyle>
          <a:p>
            <a:r>
              <a:rPr kumimoji="1" lang="en-US" altLang="ja-JP" dirty="0"/>
              <a:t>ICON</a:t>
            </a:r>
            <a:endParaRPr kumimoji="1" lang="ja-JP" altLang="en-US" dirty="0"/>
          </a:p>
        </p:txBody>
      </p:sp>
      <p:sp>
        <p:nvSpPr>
          <p:cNvPr id="73" name="図プレースホルダー 7"/>
          <p:cNvSpPr>
            <a:spLocks noGrp="1"/>
          </p:cNvSpPr>
          <p:nvPr>
            <p:ph type="pic" sz="quarter" idx="30" hasCustomPrompt="1"/>
          </p:nvPr>
        </p:nvSpPr>
        <p:spPr>
          <a:xfrm rot="1380000">
            <a:off x="5048898" y="8553888"/>
            <a:ext cx="664454" cy="664454"/>
          </a:xfrm>
        </p:spPr>
        <p:txBody>
          <a:bodyPr>
            <a:normAutofit/>
          </a:bodyPr>
          <a:lstStyle>
            <a:lvl1pPr>
              <a:defRPr sz="1200"/>
            </a:lvl1pPr>
          </a:lstStyle>
          <a:p>
            <a:r>
              <a:rPr kumimoji="1" lang="en-US" altLang="ja-JP" dirty="0"/>
              <a:t>ICON</a:t>
            </a:r>
            <a:endParaRPr kumimoji="1" lang="ja-JP" altLang="en-US" dirty="0"/>
          </a:p>
        </p:txBody>
      </p:sp>
      <p:sp>
        <p:nvSpPr>
          <p:cNvPr id="74" name="テキスト プレースホルダー 6"/>
          <p:cNvSpPr>
            <a:spLocks noGrp="1"/>
          </p:cNvSpPr>
          <p:nvPr>
            <p:ph type="body" sz="quarter" idx="31" hasCustomPrompt="1"/>
          </p:nvPr>
        </p:nvSpPr>
        <p:spPr>
          <a:xfrm>
            <a:off x="7202057" y="2463272"/>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5" name="テキスト プレースホルダー 6"/>
          <p:cNvSpPr>
            <a:spLocks noGrp="1"/>
          </p:cNvSpPr>
          <p:nvPr>
            <p:ph type="body" sz="quarter" idx="32" hasCustomPrompt="1"/>
          </p:nvPr>
        </p:nvSpPr>
        <p:spPr>
          <a:xfrm>
            <a:off x="8263702" y="3895507"/>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6" name="テキスト プレースホルダー 6"/>
          <p:cNvSpPr>
            <a:spLocks noGrp="1"/>
          </p:cNvSpPr>
          <p:nvPr>
            <p:ph type="body" sz="quarter" idx="33" hasCustomPrompt="1"/>
          </p:nvPr>
        </p:nvSpPr>
        <p:spPr>
          <a:xfrm>
            <a:off x="9291883" y="5327742"/>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7" name="テキスト プレースホルダー 6"/>
          <p:cNvSpPr>
            <a:spLocks noGrp="1"/>
          </p:cNvSpPr>
          <p:nvPr>
            <p:ph type="body" sz="quarter" idx="34" hasCustomPrompt="1"/>
          </p:nvPr>
        </p:nvSpPr>
        <p:spPr>
          <a:xfrm>
            <a:off x="10245469" y="6759976"/>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9" name="正方形/長方形 78"/>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タイトル プレースホルダー 1"/>
          <p:cNvSpPr>
            <a:spLocks noGrp="1"/>
          </p:cNvSpPr>
          <p:nvPr>
            <p:ph type="title" hasCustomPrompt="1"/>
          </p:nvPr>
        </p:nvSpPr>
        <p:spPr>
          <a:xfrm>
            <a:off x="6043539" y="246956"/>
            <a:ext cx="11765081"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83" name="テキスト プレースホルダー 6"/>
          <p:cNvSpPr>
            <a:spLocks noGrp="1"/>
          </p:cNvSpPr>
          <p:nvPr>
            <p:ph type="body" sz="quarter" idx="13" hasCustomPrompt="1"/>
          </p:nvPr>
        </p:nvSpPr>
        <p:spPr>
          <a:xfrm>
            <a:off x="6115547" y="1543100"/>
            <a:ext cx="11659064"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4" name="正方形/長方形 83"/>
          <p:cNvSpPr/>
          <p:nvPr userDrawn="1"/>
        </p:nvSpPr>
        <p:spPr>
          <a:xfrm>
            <a:off x="6187555"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1561562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5 Simple List">
    <p:spTree>
      <p:nvGrpSpPr>
        <p:cNvPr id="1" name=""/>
        <p:cNvGrpSpPr/>
        <p:nvPr/>
      </p:nvGrpSpPr>
      <p:grpSpPr>
        <a:xfrm>
          <a:off x="0" y="0"/>
          <a:ext cx="0" cy="0"/>
          <a:chOff x="0" y="0"/>
          <a:chExt cx="0" cy="0"/>
        </a:xfrm>
      </p:grpSpPr>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2656478" y="284432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7" name="円/楕円 6"/>
          <p:cNvSpPr/>
          <p:nvPr userDrawn="1"/>
        </p:nvSpPr>
        <p:spPr>
          <a:xfrm>
            <a:off x="2656478" y="4184103"/>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p>
        </p:txBody>
      </p:sp>
      <p:sp>
        <p:nvSpPr>
          <p:cNvPr id="8" name="テキスト プレースホルダー 6"/>
          <p:cNvSpPr>
            <a:spLocks noGrp="1"/>
          </p:cNvSpPr>
          <p:nvPr>
            <p:ph type="body" sz="quarter" idx="28" hasCustomPrompt="1"/>
          </p:nvPr>
        </p:nvSpPr>
        <p:spPr>
          <a:xfrm>
            <a:off x="3562010" y="2735836"/>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29" hasCustomPrompt="1"/>
          </p:nvPr>
        </p:nvSpPr>
        <p:spPr>
          <a:xfrm>
            <a:off x="3562010" y="4075614"/>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0" name="円/楕円 9"/>
          <p:cNvSpPr/>
          <p:nvPr userDrawn="1"/>
        </p:nvSpPr>
        <p:spPr>
          <a:xfrm>
            <a:off x="2656478" y="5523881"/>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1" name="テキスト プレースホルダー 6"/>
          <p:cNvSpPr>
            <a:spLocks noGrp="1"/>
          </p:cNvSpPr>
          <p:nvPr>
            <p:ph type="body" sz="quarter" idx="31" hasCustomPrompt="1"/>
          </p:nvPr>
        </p:nvSpPr>
        <p:spPr>
          <a:xfrm>
            <a:off x="3562010" y="5415392"/>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2" name="円/楕円 11"/>
          <p:cNvSpPr/>
          <p:nvPr userDrawn="1"/>
        </p:nvSpPr>
        <p:spPr>
          <a:xfrm>
            <a:off x="2656478" y="6863659"/>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p>
        </p:txBody>
      </p:sp>
      <p:sp>
        <p:nvSpPr>
          <p:cNvPr id="13" name="テキスト プレースホルダー 6"/>
          <p:cNvSpPr>
            <a:spLocks noGrp="1"/>
          </p:cNvSpPr>
          <p:nvPr>
            <p:ph type="body" sz="quarter" idx="33" hasCustomPrompt="1"/>
          </p:nvPr>
        </p:nvSpPr>
        <p:spPr>
          <a:xfrm>
            <a:off x="3562010" y="6755170"/>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4" name="円/楕円 13"/>
          <p:cNvSpPr/>
          <p:nvPr userDrawn="1"/>
        </p:nvSpPr>
        <p:spPr>
          <a:xfrm>
            <a:off x="2656478" y="8203437"/>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5" name="テキスト プレースホルダー 6"/>
          <p:cNvSpPr>
            <a:spLocks noGrp="1"/>
          </p:cNvSpPr>
          <p:nvPr>
            <p:ph type="body" sz="quarter" idx="35" hasCustomPrompt="1"/>
          </p:nvPr>
        </p:nvSpPr>
        <p:spPr>
          <a:xfrm>
            <a:off x="3562010" y="8094948"/>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6" name="正方形/長方形 15"/>
          <p:cNvSpPr/>
          <p:nvPr userDrawn="1"/>
        </p:nvSpPr>
        <p:spPr>
          <a:xfrm>
            <a:off x="0" y="0"/>
            <a:ext cx="18286413" cy="20174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タイトル 1"/>
          <p:cNvSpPr>
            <a:spLocks noGrp="1"/>
          </p:cNvSpPr>
          <p:nvPr>
            <p:ph type="title" hasCustomPrompt="1"/>
          </p:nvPr>
        </p:nvSpPr>
        <p:spPr>
          <a:xfrm>
            <a:off x="884799" y="457199"/>
            <a:ext cx="16516812" cy="1161143"/>
          </a:xfrm>
        </p:spPr>
        <p:txBody>
          <a:bodyPr>
            <a:noAutofit/>
          </a:bodyPr>
          <a:lstStyle>
            <a:lvl1pPr algn="ctr">
              <a:defRPr sz="6600">
                <a:solidFill>
                  <a:schemeClr val="bg1"/>
                </a:solidFill>
                <a:latin typeface="Route 159 UltraLight" pitchFamily="50" charset="0"/>
              </a:defRPr>
            </a:lvl1pPr>
          </a:lstStyle>
          <a:p>
            <a:r>
              <a:rPr kumimoji="1" lang="en-US" altLang="ja-JP" dirty="0"/>
              <a:t>Text</a:t>
            </a:r>
            <a:endParaRPr kumimoji="1" lang="ja-JP" altLang="en-US" dirty="0"/>
          </a:p>
        </p:txBody>
      </p:sp>
    </p:spTree>
    <p:extLst>
      <p:ext uri="{BB962C8B-B14F-4D97-AF65-F5344CB8AC3E}">
        <p14:creationId xmlns:p14="http://schemas.microsoft.com/office/powerpoint/2010/main" val="151640363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3715100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1"/>
                </a:solidFill>
                <a:latin typeface="Route 159 UltraLight" pitchFamily="50" charset="0"/>
              </a:defRPr>
            </a:lvl1pPr>
          </a:lstStyle>
          <a:p>
            <a:r>
              <a:rPr kumimoji="1" lang="en-US" altLang="ja-JP" dirty="0"/>
              <a:t>YOUR TITLE GOES HERE</a:t>
            </a:r>
            <a:endParaRPr kumimoji="1" lang="ja-JP" altLang="en-US" dirty="0"/>
          </a:p>
        </p:txBody>
      </p:sp>
      <p:sp>
        <p:nvSpPr>
          <p:cNvPr id="3" name="サブタイトル 2"/>
          <p:cNvSpPr>
            <a:spLocks noGrp="1"/>
          </p:cNvSpPr>
          <p:nvPr>
            <p:ph type="subTitle" idx="1" hasCustomPrompt="1"/>
          </p:nvPr>
        </p:nvSpPr>
        <p:spPr>
          <a:xfrm>
            <a:off x="1366342" y="8527876"/>
            <a:ext cx="15553728" cy="1512168"/>
          </a:xfrm>
        </p:spPr>
        <p:txBody>
          <a:bodyPr>
            <a:normAutofit/>
          </a:bodyPr>
          <a:lstStyle>
            <a:lvl1pPr marL="0" indent="0" algn="ctr">
              <a:buNone/>
              <a:defRPr sz="2000">
                <a:solidFill>
                  <a:schemeClr val="tx1">
                    <a:tint val="75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a:t>Information</a:t>
            </a:r>
            <a:endParaRPr kumimoji="1" lang="ja-JP" altLang="en-US" dirty="0"/>
          </a:p>
        </p:txBody>
      </p:sp>
      <p:sp>
        <p:nvSpPr>
          <p:cNvPr id="9"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grpSp>
        <p:nvGrpSpPr>
          <p:cNvPr id="6" name="グループ化 5"/>
          <p:cNvGrpSpPr/>
          <p:nvPr userDrawn="1"/>
        </p:nvGrpSpPr>
        <p:grpSpPr>
          <a:xfrm>
            <a:off x="8595214" y="8095828"/>
            <a:ext cx="1088138" cy="188527"/>
            <a:chOff x="8595214" y="6592642"/>
            <a:chExt cx="1088138" cy="188527"/>
          </a:xfrm>
        </p:grpSpPr>
        <p:sp>
          <p:nvSpPr>
            <p:cNvPr id="24" name="円/楕円 23"/>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 name="円/楕円 3"/>
          <p:cNvSpPr/>
          <p:nvPr userDrawn="1"/>
        </p:nvSpPr>
        <p:spPr>
          <a:xfrm>
            <a:off x="7039260" y="24921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8153859" y="2492117"/>
            <a:ext cx="864096" cy="8640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9268458" y="2492117"/>
            <a:ext cx="864096" cy="8640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円/楕円 13"/>
          <p:cNvSpPr/>
          <p:nvPr userDrawn="1"/>
        </p:nvSpPr>
        <p:spPr>
          <a:xfrm>
            <a:off x="10383056" y="2492117"/>
            <a:ext cx="864096" cy="8640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3840663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アーチ 33"/>
          <p:cNvSpPr/>
          <p:nvPr userDrawn="1"/>
        </p:nvSpPr>
        <p:spPr>
          <a:xfrm rot="3600000">
            <a:off x="1165671" y="242042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アーチ 34"/>
          <p:cNvSpPr/>
          <p:nvPr userDrawn="1"/>
        </p:nvSpPr>
        <p:spPr>
          <a:xfrm rot="6618510">
            <a:off x="1282259" y="253700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5" hasCustomPrompt="1"/>
          </p:nvPr>
        </p:nvSpPr>
        <p:spPr>
          <a:xfrm>
            <a:off x="2023050" y="2655891"/>
            <a:ext cx="71193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4" hasCustomPrompt="1"/>
          </p:nvPr>
        </p:nvSpPr>
        <p:spPr>
          <a:xfrm>
            <a:off x="2709066" y="3362068"/>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8" name="アーチ 37"/>
          <p:cNvSpPr/>
          <p:nvPr userDrawn="1"/>
        </p:nvSpPr>
        <p:spPr>
          <a:xfrm rot="3600000">
            <a:off x="1165671" y="5835460"/>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9" name="アーチ 38"/>
          <p:cNvSpPr/>
          <p:nvPr userDrawn="1"/>
        </p:nvSpPr>
        <p:spPr>
          <a:xfrm rot="6618510">
            <a:off x="1282259" y="5952048"/>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テキスト プレースホルダー 6"/>
          <p:cNvSpPr>
            <a:spLocks noGrp="1"/>
          </p:cNvSpPr>
          <p:nvPr>
            <p:ph type="body" sz="quarter" idx="16" hasCustomPrompt="1"/>
          </p:nvPr>
        </p:nvSpPr>
        <p:spPr>
          <a:xfrm>
            <a:off x="2023050" y="6070930"/>
            <a:ext cx="71193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17" hasCustomPrompt="1"/>
          </p:nvPr>
        </p:nvSpPr>
        <p:spPr>
          <a:xfrm>
            <a:off x="2709066" y="6777107"/>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9" name="アーチ 18"/>
          <p:cNvSpPr/>
          <p:nvPr userDrawn="1"/>
        </p:nvSpPr>
        <p:spPr>
          <a:xfrm rot="3600000">
            <a:off x="9371957" y="2423471"/>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0" name="アーチ 19"/>
          <p:cNvSpPr/>
          <p:nvPr userDrawn="1"/>
        </p:nvSpPr>
        <p:spPr>
          <a:xfrm rot="6618510">
            <a:off x="9488545" y="2540059"/>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テキスト プレースホルダー 6"/>
          <p:cNvSpPr>
            <a:spLocks noGrp="1"/>
          </p:cNvSpPr>
          <p:nvPr>
            <p:ph type="body" sz="quarter" idx="18" hasCustomPrompt="1"/>
          </p:nvPr>
        </p:nvSpPr>
        <p:spPr>
          <a:xfrm>
            <a:off x="10229336" y="2658941"/>
            <a:ext cx="71193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19" hasCustomPrompt="1"/>
          </p:nvPr>
        </p:nvSpPr>
        <p:spPr>
          <a:xfrm>
            <a:off x="10915352" y="3365118"/>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23" name="アーチ 22"/>
          <p:cNvSpPr/>
          <p:nvPr userDrawn="1"/>
        </p:nvSpPr>
        <p:spPr>
          <a:xfrm rot="3600000">
            <a:off x="9371957" y="5838510"/>
            <a:ext cx="1492195" cy="1492195"/>
          </a:xfrm>
          <a:prstGeom prst="blockArc">
            <a:avLst>
              <a:gd name="adj1" fmla="val 18941412"/>
              <a:gd name="adj2" fmla="val 11732646"/>
              <a:gd name="adj3" fmla="val 4340"/>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4" name="アーチ 23"/>
          <p:cNvSpPr/>
          <p:nvPr userDrawn="1"/>
        </p:nvSpPr>
        <p:spPr>
          <a:xfrm rot="6618510">
            <a:off x="9488545" y="5955098"/>
            <a:ext cx="1259018" cy="1259018"/>
          </a:xfrm>
          <a:prstGeom prst="blockArc">
            <a:avLst>
              <a:gd name="adj1" fmla="val 19452122"/>
              <a:gd name="adj2" fmla="val 11742259"/>
              <a:gd name="adj3" fmla="val 4894"/>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5" name="テキスト プレースホルダー 6"/>
          <p:cNvSpPr>
            <a:spLocks noGrp="1"/>
          </p:cNvSpPr>
          <p:nvPr>
            <p:ph type="body" sz="quarter" idx="20" hasCustomPrompt="1"/>
          </p:nvPr>
        </p:nvSpPr>
        <p:spPr>
          <a:xfrm>
            <a:off x="10229336" y="6073980"/>
            <a:ext cx="7119363" cy="790352"/>
          </a:xfrm>
        </p:spPr>
        <p:txBody>
          <a:bodyPr anchor="b">
            <a:no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1" hasCustomPrompt="1"/>
          </p:nvPr>
        </p:nvSpPr>
        <p:spPr>
          <a:xfrm>
            <a:off x="10915352" y="6780157"/>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84238137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Animated Title">
    <p:spTree>
      <p:nvGrpSpPr>
        <p:cNvPr id="1" name=""/>
        <p:cNvGrpSpPr/>
        <p:nvPr/>
      </p:nvGrpSpPr>
      <p:grpSpPr>
        <a:xfrm>
          <a:off x="0" y="0"/>
          <a:ext cx="0" cy="0"/>
          <a:chOff x="0" y="0"/>
          <a:chExt cx="0" cy="0"/>
        </a:xfrm>
      </p:grpSpPr>
      <p:sp>
        <p:nvSpPr>
          <p:cNvPr id="4" name="正方形/長方形 3"/>
          <p:cNvSpPr/>
          <p:nvPr userDrawn="1"/>
        </p:nvSpPr>
        <p:spPr>
          <a:xfrm rot="21066044">
            <a:off x="-9553475" y="-4938712"/>
            <a:ext cx="35411092" cy="10287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rot="21066044">
            <a:off x="-7789278" y="5016998"/>
            <a:ext cx="35401862" cy="10287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rot="21066044">
            <a:off x="-9553475" y="-4938712"/>
            <a:ext cx="35411092" cy="10287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rot="21066044">
            <a:off x="-7789278" y="5016998"/>
            <a:ext cx="35401862" cy="10287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rot="21066044">
            <a:off x="-9553475" y="-4938712"/>
            <a:ext cx="35411092" cy="10287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rot="21066044">
            <a:off x="-7789278" y="5016998"/>
            <a:ext cx="35401862" cy="10287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rot="21066044">
            <a:off x="-9553475" y="-4938712"/>
            <a:ext cx="35411092" cy="10287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rot="21066044">
            <a:off x="-7789278" y="5016998"/>
            <a:ext cx="35401862" cy="10287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p:cNvGrpSpPr/>
          <p:nvPr userDrawn="1"/>
        </p:nvGrpSpPr>
        <p:grpSpPr>
          <a:xfrm rot="17100000">
            <a:off x="6622413" y="2420092"/>
            <a:ext cx="5040000" cy="5040000"/>
            <a:chOff x="6682240" y="2680152"/>
            <a:chExt cx="5040000" cy="5040000"/>
          </a:xfrm>
        </p:grpSpPr>
        <p:sp>
          <p:nvSpPr>
            <p:cNvPr id="15" name="円/楕円 14"/>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アーチ 15"/>
            <p:cNvSpPr/>
            <p:nvPr userDrawn="1"/>
          </p:nvSpPr>
          <p:spPr>
            <a:xfrm>
              <a:off x="6682240" y="2680152"/>
              <a:ext cx="5040000" cy="5040000"/>
            </a:xfrm>
            <a:prstGeom prst="blockArc">
              <a:avLst>
                <a:gd name="adj1" fmla="val 10800000"/>
                <a:gd name="adj2" fmla="val 3801423"/>
                <a:gd name="adj3" fmla="val 148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17" name="グループ化 16"/>
          <p:cNvGrpSpPr>
            <a:grpSpLocks noChangeAspect="1"/>
          </p:cNvGrpSpPr>
          <p:nvPr userDrawn="1"/>
        </p:nvGrpSpPr>
        <p:grpSpPr>
          <a:xfrm rot="11994079">
            <a:off x="6442413" y="2240092"/>
            <a:ext cx="5400000" cy="5400000"/>
            <a:chOff x="6682240" y="2680152"/>
            <a:chExt cx="5040000" cy="5040000"/>
          </a:xfrm>
        </p:grpSpPr>
        <p:sp>
          <p:nvSpPr>
            <p:cNvPr id="18" name="円/楕円 17"/>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アーチ 18"/>
            <p:cNvSpPr/>
            <p:nvPr userDrawn="1"/>
          </p:nvSpPr>
          <p:spPr>
            <a:xfrm>
              <a:off x="6682240" y="2680152"/>
              <a:ext cx="5040000" cy="5040000"/>
            </a:xfrm>
            <a:prstGeom prst="blockArc">
              <a:avLst>
                <a:gd name="adj1" fmla="val 10800000"/>
                <a:gd name="adj2" fmla="val 3829372"/>
                <a:gd name="adj3" fmla="val 1485"/>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0" name="グループ化 19"/>
          <p:cNvGrpSpPr>
            <a:grpSpLocks noChangeAspect="1"/>
          </p:cNvGrpSpPr>
          <p:nvPr userDrawn="1"/>
        </p:nvGrpSpPr>
        <p:grpSpPr>
          <a:xfrm rot="3600000">
            <a:off x="6262413" y="2060092"/>
            <a:ext cx="5760000" cy="5760000"/>
            <a:chOff x="6682240" y="2680152"/>
            <a:chExt cx="5040000" cy="5040000"/>
          </a:xfrm>
        </p:grpSpPr>
        <p:sp>
          <p:nvSpPr>
            <p:cNvPr id="21" name="円/楕円 20"/>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アーチ 21"/>
            <p:cNvSpPr/>
            <p:nvPr userDrawn="1"/>
          </p:nvSpPr>
          <p:spPr>
            <a:xfrm>
              <a:off x="6682240" y="2680152"/>
              <a:ext cx="5040000" cy="5040000"/>
            </a:xfrm>
            <a:prstGeom prst="blockArc">
              <a:avLst>
                <a:gd name="adj1" fmla="val 10800000"/>
                <a:gd name="adj2" fmla="val 3790965"/>
                <a:gd name="adj3" fmla="val 141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3" name="グループ化 22"/>
          <p:cNvGrpSpPr>
            <a:grpSpLocks noChangeAspect="1"/>
          </p:cNvGrpSpPr>
          <p:nvPr userDrawn="1"/>
        </p:nvGrpSpPr>
        <p:grpSpPr>
          <a:xfrm rot="18000000">
            <a:off x="6082413" y="1880092"/>
            <a:ext cx="6120000" cy="6120000"/>
            <a:chOff x="6682240" y="2680152"/>
            <a:chExt cx="5040000" cy="5040000"/>
          </a:xfrm>
        </p:grpSpPr>
        <p:sp>
          <p:nvSpPr>
            <p:cNvPr id="24" name="円/楕円 23"/>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アーチ 24"/>
            <p:cNvSpPr/>
            <p:nvPr userDrawn="1"/>
          </p:nvSpPr>
          <p:spPr>
            <a:xfrm>
              <a:off x="6682240" y="2680152"/>
              <a:ext cx="5040000" cy="5040000"/>
            </a:xfrm>
            <a:prstGeom prst="blockArc">
              <a:avLst>
                <a:gd name="adj1" fmla="val 10800000"/>
                <a:gd name="adj2" fmla="val 3781764"/>
                <a:gd name="adj3" fmla="val 1346"/>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6" name="グループ化 25"/>
          <p:cNvGrpSpPr>
            <a:grpSpLocks noChangeAspect="1"/>
          </p:cNvGrpSpPr>
          <p:nvPr userDrawn="1"/>
        </p:nvGrpSpPr>
        <p:grpSpPr>
          <a:xfrm rot="7511662">
            <a:off x="5902413" y="1700092"/>
            <a:ext cx="6480000" cy="6480000"/>
            <a:chOff x="6682240" y="2680152"/>
            <a:chExt cx="5040000" cy="5040000"/>
          </a:xfrm>
        </p:grpSpPr>
        <p:sp>
          <p:nvSpPr>
            <p:cNvPr id="27" name="円/楕円 26"/>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アーチ 27"/>
            <p:cNvSpPr/>
            <p:nvPr userDrawn="1"/>
          </p:nvSpPr>
          <p:spPr>
            <a:xfrm>
              <a:off x="6682240" y="2680152"/>
              <a:ext cx="5040000" cy="5040000"/>
            </a:xfrm>
            <a:prstGeom prst="blockArc">
              <a:avLst>
                <a:gd name="adj1" fmla="val 10800000"/>
                <a:gd name="adj2" fmla="val 3755127"/>
                <a:gd name="adj3" fmla="val 124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9" name="グループ化 28"/>
          <p:cNvGrpSpPr>
            <a:grpSpLocks noChangeAspect="1"/>
          </p:cNvGrpSpPr>
          <p:nvPr userDrawn="1"/>
        </p:nvGrpSpPr>
        <p:grpSpPr>
          <a:xfrm rot="10993309">
            <a:off x="5722413" y="1520092"/>
            <a:ext cx="6840000" cy="6840000"/>
            <a:chOff x="6682240" y="2680152"/>
            <a:chExt cx="5040000" cy="5040000"/>
          </a:xfrm>
        </p:grpSpPr>
        <p:sp>
          <p:nvSpPr>
            <p:cNvPr id="30" name="円/楕円 29"/>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アーチ 30"/>
            <p:cNvSpPr/>
            <p:nvPr userDrawn="1"/>
          </p:nvSpPr>
          <p:spPr>
            <a:xfrm>
              <a:off x="6682240" y="2680152"/>
              <a:ext cx="5040000" cy="5040000"/>
            </a:xfrm>
            <a:prstGeom prst="blockArc">
              <a:avLst>
                <a:gd name="adj1" fmla="val 10800000"/>
                <a:gd name="adj2" fmla="val 3748913"/>
                <a:gd name="adj3" fmla="val 11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3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1"/>
                </a:solidFill>
                <a:latin typeface="Route 159 UltraLight" pitchFamily="50" charset="0"/>
              </a:defRPr>
            </a:lvl1pPr>
          </a:lstStyle>
          <a:p>
            <a:r>
              <a:rPr kumimoji="1" lang="en-US" altLang="ja-JP" dirty="0"/>
              <a:t>YOUR TITLE GOES HERE</a:t>
            </a:r>
            <a:endParaRPr kumimoji="1" lang="ja-JP" altLang="en-US" dirty="0"/>
          </a:p>
        </p:txBody>
      </p:sp>
      <p:sp>
        <p:nvSpPr>
          <p:cNvPr id="33"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sp>
        <p:nvSpPr>
          <p:cNvPr id="34" name="サブタイトル 2"/>
          <p:cNvSpPr>
            <a:spLocks noGrp="1"/>
          </p:cNvSpPr>
          <p:nvPr>
            <p:ph type="subTitle" idx="1" hasCustomPrompt="1"/>
          </p:nvPr>
        </p:nvSpPr>
        <p:spPr>
          <a:xfrm>
            <a:off x="1366342" y="8527876"/>
            <a:ext cx="15553728" cy="1512168"/>
          </a:xfrm>
        </p:spPr>
        <p:txBody>
          <a:bodyPr>
            <a:normAutofit/>
          </a:bodyPr>
          <a:lstStyle>
            <a:lvl1pPr marL="0" indent="0" algn="ctr">
              <a:buNone/>
              <a:defRPr sz="2000">
                <a:solidFill>
                  <a:schemeClr val="tx1">
                    <a:tint val="75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a:t>Information</a:t>
            </a:r>
            <a:endParaRPr kumimoji="1" lang="ja-JP" altLang="en-US" dirty="0"/>
          </a:p>
        </p:txBody>
      </p:sp>
      <p:grpSp>
        <p:nvGrpSpPr>
          <p:cNvPr id="35" name="グループ化 34"/>
          <p:cNvGrpSpPr/>
          <p:nvPr userDrawn="1"/>
        </p:nvGrpSpPr>
        <p:grpSpPr>
          <a:xfrm>
            <a:off x="8595214" y="8095828"/>
            <a:ext cx="1088138" cy="188527"/>
            <a:chOff x="8595214" y="6592642"/>
            <a:chExt cx="1088138" cy="188527"/>
          </a:xfrm>
        </p:grpSpPr>
        <p:sp>
          <p:nvSpPr>
            <p:cNvPr id="36" name="円/楕円 35"/>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円/楕円 36"/>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 name="円/楕円 37"/>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39" name="円/楕円 38"/>
          <p:cNvSpPr/>
          <p:nvPr userDrawn="1"/>
        </p:nvSpPr>
        <p:spPr>
          <a:xfrm>
            <a:off x="7039260" y="24921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円/楕円 39"/>
          <p:cNvSpPr/>
          <p:nvPr userDrawn="1"/>
        </p:nvSpPr>
        <p:spPr>
          <a:xfrm>
            <a:off x="8153859" y="2492117"/>
            <a:ext cx="864096" cy="8640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 name="円/楕円 40"/>
          <p:cNvSpPr/>
          <p:nvPr userDrawn="1"/>
        </p:nvSpPr>
        <p:spPr>
          <a:xfrm>
            <a:off x="9268458" y="2492117"/>
            <a:ext cx="864096" cy="8640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円/楕円 41"/>
          <p:cNvSpPr/>
          <p:nvPr userDrawn="1"/>
        </p:nvSpPr>
        <p:spPr>
          <a:xfrm>
            <a:off x="10383056" y="2492117"/>
            <a:ext cx="864096" cy="8640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231318078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3"/>
                </a:solidFill>
                <a:latin typeface="Route 159 UltraLight" pitchFamily="50" charset="0"/>
              </a:defRPr>
            </a:lvl1pPr>
          </a:lstStyle>
          <a:p>
            <a:r>
              <a:rPr kumimoji="1" lang="en-US" altLang="ja-JP" dirty="0"/>
              <a:t>TEXT GOES HERE</a:t>
            </a:r>
            <a:endParaRPr kumimoji="1" lang="ja-JP" altLang="en-US" dirty="0"/>
          </a:p>
        </p:txBody>
      </p:sp>
      <p:sp>
        <p:nvSpPr>
          <p:cNvPr id="3" name="サブタイトル 2"/>
          <p:cNvSpPr>
            <a:spLocks noGrp="1"/>
          </p:cNvSpPr>
          <p:nvPr>
            <p:ph type="subTitle" idx="1" hasCustomPrompt="1"/>
          </p:nvPr>
        </p:nvSpPr>
        <p:spPr>
          <a:xfrm>
            <a:off x="1366342" y="7112000"/>
            <a:ext cx="15553728" cy="2928044"/>
          </a:xfrm>
        </p:spPr>
        <p:txBody>
          <a:bodyPr anchor="b">
            <a:normAutofit/>
          </a:bodyPr>
          <a:lstStyle>
            <a:lvl1pPr marL="0" indent="0" algn="ctr">
              <a:buNone/>
              <a:defRPr sz="2000">
                <a:solidFill>
                  <a:schemeClr val="tx1">
                    <a:tint val="75000"/>
                  </a:schemeClr>
                </a:solidFill>
                <a:latin typeface="Open Sans Light" panose="020B0306030504020204" pitchFamily="34" charset="0"/>
                <a:cs typeface="Open Sans Light" panose="020B0306030504020204"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a:t>Information</a:t>
            </a:r>
            <a:endParaRPr kumimoji="1" lang="ja-JP" altLang="en-US" dirty="0"/>
          </a:p>
        </p:txBody>
      </p:sp>
      <p:sp>
        <p:nvSpPr>
          <p:cNvPr id="9"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grpSp>
        <p:nvGrpSpPr>
          <p:cNvPr id="6" name="グループ化 5"/>
          <p:cNvGrpSpPr/>
          <p:nvPr userDrawn="1"/>
        </p:nvGrpSpPr>
        <p:grpSpPr>
          <a:xfrm>
            <a:off x="8595214" y="6644399"/>
            <a:ext cx="1088138" cy="188527"/>
            <a:chOff x="8595214" y="6592642"/>
            <a:chExt cx="1088138" cy="188527"/>
          </a:xfrm>
        </p:grpSpPr>
        <p:sp>
          <p:nvSpPr>
            <p:cNvPr id="24" name="円/楕円 23"/>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Tree>
    <p:extLst>
      <p:ext uri="{BB962C8B-B14F-4D97-AF65-F5344CB8AC3E}">
        <p14:creationId xmlns:p14="http://schemas.microsoft.com/office/powerpoint/2010/main" val="144291827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649736" y="2911252"/>
            <a:ext cx="6768554" cy="6768554"/>
          </a:xfrm>
          <a:prstGeom prst="ellipse">
            <a:avLst/>
          </a:prstGeom>
          <a:solidFill>
            <a:schemeClr val="accent1">
              <a:alpha val="8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502246" y="2263180"/>
            <a:ext cx="1440160" cy="1440160"/>
          </a:xfrm>
          <a:prstGeom prst="ellipse">
            <a:avLst/>
          </a:prstGeom>
          <a:solidFill>
            <a:schemeClr val="accent3">
              <a:alpha val="80000"/>
            </a:schemeClr>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3" hasCustomPrompt="1"/>
          </p:nvPr>
        </p:nvSpPr>
        <p:spPr>
          <a:xfrm>
            <a:off x="7594055" y="6766640"/>
            <a:ext cx="936104" cy="936104"/>
          </a:xfrm>
          <a:prstGeom prst="ellipse">
            <a:avLst/>
          </a:prstGeom>
          <a:solidFill>
            <a:schemeClr val="accent2">
              <a:alpha val="8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4" hasCustomPrompt="1"/>
          </p:nvPr>
        </p:nvSpPr>
        <p:spPr>
          <a:xfrm>
            <a:off x="7577521" y="7951812"/>
            <a:ext cx="1403177" cy="1403177"/>
          </a:xfrm>
          <a:prstGeom prst="ellipse">
            <a:avLst/>
          </a:prstGeom>
          <a:solidFill>
            <a:schemeClr val="accent5">
              <a:alpha val="80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5" hasCustomPrompt="1"/>
          </p:nvPr>
        </p:nvSpPr>
        <p:spPr>
          <a:xfrm>
            <a:off x="610258" y="2263180"/>
            <a:ext cx="1224136" cy="1440160"/>
          </a:xfrm>
        </p:spPr>
        <p:txBody>
          <a:bodyPr anchor="ctr">
            <a:noAutofit/>
          </a:bodyPr>
          <a:lstStyle>
            <a:lvl1pPr algn="ctr">
              <a:defRPr sz="540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9</a:t>
            </a:r>
            <a:endParaRPr kumimoji="1" lang="ja-JP" altLang="en-US" dirty="0"/>
          </a:p>
        </p:txBody>
      </p:sp>
      <p:sp>
        <p:nvSpPr>
          <p:cNvPr id="13" name="図プレースホルダー 12"/>
          <p:cNvSpPr>
            <a:spLocks noGrp="1"/>
          </p:cNvSpPr>
          <p:nvPr>
            <p:ph type="pic" sz="quarter" idx="16" hasCustomPrompt="1"/>
          </p:nvPr>
        </p:nvSpPr>
        <p:spPr>
          <a:xfrm>
            <a:off x="3457832" y="5143872"/>
            <a:ext cx="1152363" cy="1152363"/>
          </a:xfrm>
        </p:spPr>
        <p:txBody>
          <a:bodyPr/>
          <a:lstStyle>
            <a:lvl1pPr>
              <a:defRPr/>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17" hasCustomPrompt="1"/>
          </p:nvPr>
        </p:nvSpPr>
        <p:spPr>
          <a:xfrm>
            <a:off x="865661" y="6439644"/>
            <a:ext cx="6336704" cy="1008112"/>
          </a:xfrm>
        </p:spPr>
        <p:txBody>
          <a:bodyPr anchor="ctr">
            <a:normAutofit/>
          </a:bodyPr>
          <a:lstStyle>
            <a:lvl1pPr algn="ctr">
              <a:defRPr sz="44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18" hasCustomPrompt="1"/>
          </p:nvPr>
        </p:nvSpPr>
        <p:spPr>
          <a:xfrm>
            <a:off x="9431238" y="8298184"/>
            <a:ext cx="1185172" cy="1185172"/>
          </a:xfrm>
          <a:prstGeom prst="ellipse">
            <a:avLst/>
          </a:prstGeom>
          <a:solidFill>
            <a:schemeClr val="accent6">
              <a:alpha val="80000"/>
            </a:schemeClr>
          </a:solidFill>
        </p:spPr>
        <p:txBody>
          <a:bodyPr/>
          <a:lstStyle/>
          <a:p>
            <a:pPr lvl="0"/>
            <a:r>
              <a:rPr kumimoji="1" lang="en-US" altLang="ja-JP" dirty="0"/>
              <a:t> </a:t>
            </a:r>
            <a:endParaRPr kumimoji="1" lang="ja-JP" altLang="en-US" dirty="0"/>
          </a:p>
        </p:txBody>
      </p:sp>
      <p:sp>
        <p:nvSpPr>
          <p:cNvPr id="17" name="テキスト プレースホルダー 5"/>
          <p:cNvSpPr>
            <a:spLocks noGrp="1"/>
          </p:cNvSpPr>
          <p:nvPr>
            <p:ph type="body" sz="quarter" idx="19" hasCustomPrompt="1"/>
          </p:nvPr>
        </p:nvSpPr>
        <p:spPr>
          <a:xfrm>
            <a:off x="2086422" y="1872979"/>
            <a:ext cx="792087" cy="792087"/>
          </a:xfrm>
          <a:prstGeom prst="ellipse">
            <a:avLst/>
          </a:prstGeom>
          <a:solidFill>
            <a:schemeClr val="accent4">
              <a:alpha val="8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07293736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10799390" y="2911252"/>
            <a:ext cx="6768554" cy="6768554"/>
          </a:xfrm>
          <a:prstGeom prst="ellipse">
            <a:avLst/>
          </a:prstGeom>
          <a:solidFill>
            <a:schemeClr val="accent1">
              <a:alpha val="8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488022" y="2263180"/>
            <a:ext cx="1440160" cy="1440160"/>
          </a:xfrm>
          <a:prstGeom prst="ellipse">
            <a:avLst/>
          </a:prstGeom>
          <a:solidFill>
            <a:schemeClr val="accent3">
              <a:alpha val="80000"/>
            </a:schemeClr>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3" hasCustomPrompt="1"/>
          </p:nvPr>
        </p:nvSpPr>
        <p:spPr>
          <a:xfrm>
            <a:off x="6766942" y="7779029"/>
            <a:ext cx="936104" cy="936104"/>
          </a:xfrm>
          <a:prstGeom prst="ellipse">
            <a:avLst/>
          </a:prstGeom>
          <a:solidFill>
            <a:schemeClr val="accent2">
              <a:alpha val="8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4" hasCustomPrompt="1"/>
          </p:nvPr>
        </p:nvSpPr>
        <p:spPr>
          <a:xfrm>
            <a:off x="8207102" y="8295804"/>
            <a:ext cx="1403177" cy="1403177"/>
          </a:xfrm>
          <a:prstGeom prst="ellipse">
            <a:avLst/>
          </a:prstGeom>
          <a:solidFill>
            <a:schemeClr val="accent5">
              <a:alpha val="80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5" hasCustomPrompt="1"/>
          </p:nvPr>
        </p:nvSpPr>
        <p:spPr>
          <a:xfrm>
            <a:off x="16596034" y="2263180"/>
            <a:ext cx="1224136" cy="1440160"/>
          </a:xfrm>
        </p:spPr>
        <p:txBody>
          <a:bodyPr anchor="ctr">
            <a:noAutofit/>
          </a:bodyPr>
          <a:lstStyle>
            <a:lvl1pPr algn="ctr">
              <a:defRPr sz="540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9</a:t>
            </a:r>
            <a:endParaRPr kumimoji="1" lang="ja-JP" altLang="en-US" dirty="0"/>
          </a:p>
        </p:txBody>
      </p:sp>
      <p:sp>
        <p:nvSpPr>
          <p:cNvPr id="13" name="図プレースホルダー 12"/>
          <p:cNvSpPr>
            <a:spLocks noGrp="1"/>
          </p:cNvSpPr>
          <p:nvPr>
            <p:ph type="pic" sz="quarter" idx="16" hasCustomPrompt="1"/>
          </p:nvPr>
        </p:nvSpPr>
        <p:spPr>
          <a:xfrm>
            <a:off x="13607486" y="5143872"/>
            <a:ext cx="1152363" cy="1152363"/>
          </a:xfrm>
        </p:spPr>
        <p:txBody>
          <a:bodyPr/>
          <a:lstStyle>
            <a:lvl1pPr>
              <a:defRPr/>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17" hasCustomPrompt="1"/>
          </p:nvPr>
        </p:nvSpPr>
        <p:spPr>
          <a:xfrm>
            <a:off x="11015315" y="6439644"/>
            <a:ext cx="6336704" cy="1008112"/>
          </a:xfrm>
        </p:spPr>
        <p:txBody>
          <a:bodyPr anchor="ctr">
            <a:normAutofit/>
          </a:bodyPr>
          <a:lstStyle>
            <a:lvl1pPr algn="ctr">
              <a:defRPr sz="44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18" hasCustomPrompt="1"/>
          </p:nvPr>
        </p:nvSpPr>
        <p:spPr>
          <a:xfrm>
            <a:off x="9610279" y="7186443"/>
            <a:ext cx="1185172" cy="1185172"/>
          </a:xfrm>
          <a:prstGeom prst="ellipse">
            <a:avLst/>
          </a:prstGeom>
          <a:solidFill>
            <a:schemeClr val="accent6">
              <a:alpha val="80000"/>
            </a:schemeClr>
          </a:solidFill>
        </p:spPr>
        <p:txBody>
          <a:bodyPr/>
          <a:lstStyle/>
          <a:p>
            <a:pPr lvl="0"/>
            <a:r>
              <a:rPr kumimoji="1" lang="en-US" altLang="ja-JP" dirty="0"/>
              <a:t> </a:t>
            </a:r>
            <a:endParaRPr kumimoji="1" lang="ja-JP" altLang="en-US" dirty="0"/>
          </a:p>
        </p:txBody>
      </p:sp>
      <p:sp>
        <p:nvSpPr>
          <p:cNvPr id="17" name="テキスト プレースホルダー 5"/>
          <p:cNvSpPr>
            <a:spLocks noGrp="1"/>
          </p:cNvSpPr>
          <p:nvPr>
            <p:ph type="body" sz="quarter" idx="19" hasCustomPrompt="1"/>
          </p:nvPr>
        </p:nvSpPr>
        <p:spPr>
          <a:xfrm>
            <a:off x="15695935" y="1436231"/>
            <a:ext cx="792087" cy="792087"/>
          </a:xfrm>
          <a:prstGeom prst="ellipse">
            <a:avLst/>
          </a:prstGeom>
          <a:solidFill>
            <a:schemeClr val="accent4">
              <a:alpha val="8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8211489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Profile 3">
    <p:spTree>
      <p:nvGrpSpPr>
        <p:cNvPr id="1" name=""/>
        <p:cNvGrpSpPr/>
        <p:nvPr/>
      </p:nvGrpSpPr>
      <p:grpSpPr>
        <a:xfrm>
          <a:off x="0" y="0"/>
          <a:ext cx="0" cy="0"/>
          <a:chOff x="0" y="0"/>
          <a:chExt cx="0" cy="0"/>
        </a:xfrm>
      </p:grpSpPr>
      <p:sp>
        <p:nvSpPr>
          <p:cNvPr id="33" name="円/楕円 32"/>
          <p:cNvSpPr/>
          <p:nvPr userDrawn="1"/>
        </p:nvSpPr>
        <p:spPr>
          <a:xfrm>
            <a:off x="6099984" y="4672631"/>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6" name="円/楕円 5"/>
          <p:cNvSpPr/>
          <p:nvPr userDrawn="1"/>
        </p:nvSpPr>
        <p:spPr>
          <a:xfrm>
            <a:off x="1870398" y="1163191"/>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userDrawn="1"/>
        </p:nvSpPr>
        <p:spPr>
          <a:xfrm>
            <a:off x="1268264" y="1756094"/>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円/楕円 29"/>
          <p:cNvSpPr/>
          <p:nvPr userDrawn="1"/>
        </p:nvSpPr>
        <p:spPr>
          <a:xfrm>
            <a:off x="1706513" y="1039044"/>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1"/>
          <p:cNvSpPr>
            <a:spLocks noGrp="1"/>
          </p:cNvSpPr>
          <p:nvPr>
            <p:ph type="title" hasCustomPrompt="1"/>
          </p:nvPr>
        </p:nvSpPr>
        <p:spPr>
          <a:xfrm>
            <a:off x="7545905" y="1111052"/>
            <a:ext cx="9577064" cy="1350907"/>
          </a:xfrm>
        </p:spPr>
        <p:txBody>
          <a:bodyPr anchor="b">
            <a:normAutofit/>
          </a:bodyPr>
          <a:lstStyle>
            <a:lvl1pPr>
              <a:defRPr sz="6600" baseline="0">
                <a:solidFill>
                  <a:schemeClr val="tx2"/>
                </a:solidFill>
                <a:latin typeface="Route 159 UltraLight" pitchFamily="50" charset="0"/>
              </a:defRPr>
            </a:lvl1pPr>
          </a:lstStyle>
          <a:p>
            <a:r>
              <a:rPr kumimoji="1" lang="en-US" altLang="ja-JP" dirty="0"/>
              <a:t>Text goes here</a:t>
            </a:r>
            <a:endParaRPr kumimoji="1" lang="ja-JP" altLang="en-US" dirty="0"/>
          </a:p>
        </p:txBody>
      </p:sp>
      <p:sp>
        <p:nvSpPr>
          <p:cNvPr id="4" name="正方形/長方形 3"/>
          <p:cNvSpPr/>
          <p:nvPr userDrawn="1"/>
        </p:nvSpPr>
        <p:spPr>
          <a:xfrm>
            <a:off x="7689921" y="24771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プレースホルダー 6"/>
          <p:cNvSpPr>
            <a:spLocks noGrp="1"/>
          </p:cNvSpPr>
          <p:nvPr>
            <p:ph type="body" sz="quarter" idx="16" hasCustomPrompt="1"/>
          </p:nvPr>
        </p:nvSpPr>
        <p:spPr>
          <a:xfrm>
            <a:off x="7545905" y="2549853"/>
            <a:ext cx="9577064" cy="935442"/>
          </a:xfrm>
        </p:spPr>
        <p:txBody>
          <a:bodyPr anchor="t">
            <a:noAutofit/>
          </a:bodyPr>
          <a:lstStyle>
            <a:lvl1pPr algn="l">
              <a:defRPr sz="3200" i="1" baseline="0">
                <a:solidFill>
                  <a:schemeClr val="accent1">
                    <a:lumMod val="75000"/>
                  </a:schemeClr>
                </a:solidFill>
                <a:latin typeface="+mn-lt"/>
              </a:defRPr>
            </a:lvl1pPr>
          </a:lstStyle>
          <a:p>
            <a:pPr lvl="0"/>
            <a:r>
              <a:rPr kumimoji="1" lang="en-US" altLang="ja-JP" dirty="0"/>
              <a:t>Text goes here</a:t>
            </a:r>
            <a:endParaRPr kumimoji="1" lang="ja-JP" altLang="en-US" dirty="0"/>
          </a:p>
        </p:txBody>
      </p:sp>
      <p:sp>
        <p:nvSpPr>
          <p:cNvPr id="7" name="図プレースホルダー 5"/>
          <p:cNvSpPr>
            <a:spLocks noGrp="1"/>
          </p:cNvSpPr>
          <p:nvPr>
            <p:ph type="pic" sz="quarter" idx="13" hasCustomPrompt="1"/>
          </p:nvPr>
        </p:nvSpPr>
        <p:spPr>
          <a:xfrm>
            <a:off x="1870398" y="1163191"/>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8" name="円/楕円 7"/>
          <p:cNvSpPr/>
          <p:nvPr userDrawn="1"/>
        </p:nvSpPr>
        <p:spPr>
          <a:xfrm>
            <a:off x="8104770" y="3838753"/>
            <a:ext cx="1296145" cy="129614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12"/>
          <p:cNvSpPr>
            <a:spLocks noGrp="1"/>
          </p:cNvSpPr>
          <p:nvPr>
            <p:ph type="pic" sz="quarter" idx="17" hasCustomPrompt="1"/>
          </p:nvPr>
        </p:nvSpPr>
        <p:spPr>
          <a:xfrm>
            <a:off x="8440247" y="4174230"/>
            <a:ext cx="625191" cy="625191"/>
          </a:xfrm>
        </p:spPr>
        <p:txBody>
          <a:bodyPr>
            <a:normAutofit/>
          </a:bodyPr>
          <a:lstStyle>
            <a:lvl1pPr>
              <a:defRPr sz="1600"/>
            </a:lvl1pPr>
          </a:lstStyle>
          <a:p>
            <a:r>
              <a:rPr kumimoji="1" lang="en-US" altLang="ja-JP" dirty="0"/>
              <a:t>Icon</a:t>
            </a:r>
            <a:endParaRPr kumimoji="1" lang="ja-JP" altLang="en-US" dirty="0"/>
          </a:p>
        </p:txBody>
      </p:sp>
      <p:sp>
        <p:nvSpPr>
          <p:cNvPr id="10" name="円/楕円 9"/>
          <p:cNvSpPr/>
          <p:nvPr userDrawn="1"/>
        </p:nvSpPr>
        <p:spPr>
          <a:xfrm>
            <a:off x="10720458" y="3838752"/>
            <a:ext cx="1296145" cy="12961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3319670" y="3838751"/>
            <a:ext cx="1296145" cy="129614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12"/>
          <p:cNvSpPr>
            <a:spLocks noGrp="1"/>
          </p:cNvSpPr>
          <p:nvPr>
            <p:ph type="pic" sz="quarter" idx="18" hasCustomPrompt="1"/>
          </p:nvPr>
        </p:nvSpPr>
        <p:spPr>
          <a:xfrm>
            <a:off x="11055935" y="4174229"/>
            <a:ext cx="625191" cy="625191"/>
          </a:xfrm>
        </p:spPr>
        <p:txBody>
          <a:bodyPr>
            <a:normAutofit/>
          </a:bodyPr>
          <a:lstStyle>
            <a:lvl1pPr>
              <a:defRPr sz="1600"/>
            </a:lvl1pPr>
          </a:lstStyle>
          <a:p>
            <a:r>
              <a:rPr kumimoji="1" lang="en-US" altLang="ja-JP" dirty="0"/>
              <a:t>Icon</a:t>
            </a:r>
            <a:endParaRPr kumimoji="1" lang="ja-JP" altLang="en-US" dirty="0"/>
          </a:p>
        </p:txBody>
      </p:sp>
      <p:sp>
        <p:nvSpPr>
          <p:cNvPr id="13" name="図プレースホルダー 12"/>
          <p:cNvSpPr>
            <a:spLocks noGrp="1"/>
          </p:cNvSpPr>
          <p:nvPr>
            <p:ph type="pic" sz="quarter" idx="19" hasCustomPrompt="1"/>
          </p:nvPr>
        </p:nvSpPr>
        <p:spPr>
          <a:xfrm>
            <a:off x="13655147" y="4174228"/>
            <a:ext cx="625191" cy="625191"/>
          </a:xfrm>
        </p:spPr>
        <p:txBody>
          <a:bodyPr>
            <a:normAutofit/>
          </a:bodyPr>
          <a:lstStyle>
            <a:lvl1pPr>
              <a:defRPr sz="1600"/>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20" hasCustomPrompt="1"/>
          </p:nvPr>
        </p:nvSpPr>
        <p:spPr>
          <a:xfrm>
            <a:off x="7541830" y="5279575"/>
            <a:ext cx="2448272" cy="935442"/>
          </a:xfrm>
        </p:spPr>
        <p:txBody>
          <a:bodyPr anchor="t">
            <a:noAutofit/>
          </a:bodyPr>
          <a:lstStyle>
            <a:lvl1pPr algn="ctr">
              <a:defRPr sz="2400" i="0" baseline="0">
                <a:solidFill>
                  <a:schemeClr val="accent3"/>
                </a:solidFill>
                <a:latin typeface="+mn-lt"/>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21" hasCustomPrompt="1"/>
          </p:nvPr>
        </p:nvSpPr>
        <p:spPr>
          <a:xfrm>
            <a:off x="10151318" y="5279575"/>
            <a:ext cx="2448272" cy="935442"/>
          </a:xfrm>
        </p:spPr>
        <p:txBody>
          <a:bodyPr anchor="t">
            <a:noAutofit/>
          </a:bodyPr>
          <a:lstStyle>
            <a:lvl1pPr algn="ctr">
              <a:defRPr sz="2400" i="0" baseline="0">
                <a:solidFill>
                  <a:schemeClr val="accent2"/>
                </a:solidFill>
                <a:latin typeface="+mn-lt"/>
              </a:defRPr>
            </a:lvl1pPr>
          </a:lstStyle>
          <a:p>
            <a:pPr lvl="0"/>
            <a:r>
              <a:rPr kumimoji="1" lang="en-US" altLang="ja-JP" dirty="0"/>
              <a:t>Text goes here</a:t>
            </a:r>
            <a:endParaRPr kumimoji="1" lang="ja-JP" altLang="en-US" dirty="0"/>
          </a:p>
        </p:txBody>
      </p:sp>
      <p:sp>
        <p:nvSpPr>
          <p:cNvPr id="16" name="テキスト プレースホルダー 6"/>
          <p:cNvSpPr>
            <a:spLocks noGrp="1"/>
          </p:cNvSpPr>
          <p:nvPr>
            <p:ph type="body" sz="quarter" idx="22" hasCustomPrompt="1"/>
          </p:nvPr>
        </p:nvSpPr>
        <p:spPr>
          <a:xfrm>
            <a:off x="12743606" y="5277230"/>
            <a:ext cx="2448272" cy="935442"/>
          </a:xfrm>
        </p:spPr>
        <p:txBody>
          <a:bodyPr anchor="t">
            <a:noAutofit/>
          </a:bodyPr>
          <a:lstStyle>
            <a:lvl1pPr algn="ctr">
              <a:defRPr sz="2400" i="0" baseline="0">
                <a:solidFill>
                  <a:schemeClr val="accent5"/>
                </a:solidFill>
                <a:latin typeface="+mn-lt"/>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14" hasCustomPrompt="1"/>
          </p:nvPr>
        </p:nvSpPr>
        <p:spPr>
          <a:xfrm>
            <a:off x="1192885" y="6295628"/>
            <a:ext cx="15900643" cy="201622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8" name="正方形/長方形 17"/>
          <p:cNvSpPr/>
          <p:nvPr userDrawn="1"/>
        </p:nvSpPr>
        <p:spPr>
          <a:xfrm>
            <a:off x="0" y="8527876"/>
            <a:ext cx="18286413" cy="17591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12"/>
          <p:cNvSpPr>
            <a:spLocks noGrp="1"/>
          </p:cNvSpPr>
          <p:nvPr>
            <p:ph type="pic" sz="quarter" idx="23" hasCustomPrompt="1"/>
          </p:nvPr>
        </p:nvSpPr>
        <p:spPr>
          <a:xfrm>
            <a:off x="4016008" y="8773140"/>
            <a:ext cx="625191" cy="625191"/>
          </a:xfrm>
        </p:spPr>
        <p:txBody>
          <a:bodyPr>
            <a:normAutofit/>
          </a:bodyPr>
          <a:lstStyle>
            <a:lvl1pPr>
              <a:defRPr sz="1600"/>
            </a:lvl1pPr>
          </a:lstStyle>
          <a:p>
            <a:r>
              <a:rPr kumimoji="1" lang="en-US" altLang="ja-JP" dirty="0"/>
              <a:t>Icon</a:t>
            </a:r>
            <a:endParaRPr kumimoji="1" lang="ja-JP" altLang="en-US" dirty="0"/>
          </a:p>
        </p:txBody>
      </p:sp>
      <p:sp>
        <p:nvSpPr>
          <p:cNvPr id="20" name="図プレースホルダー 12"/>
          <p:cNvSpPr>
            <a:spLocks noGrp="1"/>
          </p:cNvSpPr>
          <p:nvPr>
            <p:ph type="pic" sz="quarter" idx="24" hasCustomPrompt="1"/>
          </p:nvPr>
        </p:nvSpPr>
        <p:spPr>
          <a:xfrm>
            <a:off x="8827218" y="8773139"/>
            <a:ext cx="625191" cy="625191"/>
          </a:xfrm>
        </p:spPr>
        <p:txBody>
          <a:bodyPr>
            <a:normAutofit/>
          </a:bodyPr>
          <a:lstStyle>
            <a:lvl1pPr>
              <a:defRPr sz="1600"/>
            </a:lvl1pPr>
          </a:lstStyle>
          <a:p>
            <a:r>
              <a:rPr kumimoji="1" lang="en-US" altLang="ja-JP" dirty="0"/>
              <a:t>Icon</a:t>
            </a:r>
            <a:endParaRPr kumimoji="1" lang="ja-JP" altLang="en-US" dirty="0"/>
          </a:p>
        </p:txBody>
      </p:sp>
      <p:sp>
        <p:nvSpPr>
          <p:cNvPr id="21" name="図プレースホルダー 12"/>
          <p:cNvSpPr>
            <a:spLocks noGrp="1"/>
          </p:cNvSpPr>
          <p:nvPr>
            <p:ph type="pic" sz="quarter" idx="25" hasCustomPrompt="1"/>
          </p:nvPr>
        </p:nvSpPr>
        <p:spPr>
          <a:xfrm>
            <a:off x="13607778" y="8773138"/>
            <a:ext cx="625191" cy="625191"/>
          </a:xfrm>
        </p:spPr>
        <p:txBody>
          <a:bodyPr>
            <a:normAutofit/>
          </a:bodyPr>
          <a:lstStyle>
            <a:lvl1pPr>
              <a:defRPr sz="1600"/>
            </a:lvl1pPr>
          </a:lstStyle>
          <a:p>
            <a:r>
              <a:rPr kumimoji="1" lang="en-US" altLang="ja-JP" dirty="0"/>
              <a:t>Icon</a:t>
            </a:r>
            <a:endParaRPr kumimoji="1" lang="ja-JP" altLang="en-US" dirty="0"/>
          </a:p>
        </p:txBody>
      </p:sp>
      <p:sp>
        <p:nvSpPr>
          <p:cNvPr id="22" name="テキスト プレースホルダー 6"/>
          <p:cNvSpPr>
            <a:spLocks noGrp="1"/>
          </p:cNvSpPr>
          <p:nvPr>
            <p:ph type="body" sz="quarter" idx="26" hasCustomPrompt="1"/>
          </p:nvPr>
        </p:nvSpPr>
        <p:spPr>
          <a:xfrm>
            <a:off x="2384388"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7" hasCustomPrompt="1"/>
          </p:nvPr>
        </p:nvSpPr>
        <p:spPr>
          <a:xfrm>
            <a:off x="7164560"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8" hasCustomPrompt="1"/>
          </p:nvPr>
        </p:nvSpPr>
        <p:spPr>
          <a:xfrm>
            <a:off x="11961452"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5" name="円/楕円 24"/>
          <p:cNvSpPr/>
          <p:nvPr userDrawn="1"/>
        </p:nvSpPr>
        <p:spPr>
          <a:xfrm>
            <a:off x="574254" y="1019175"/>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1952340" y="1066981"/>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p:cNvSpPr/>
          <p:nvPr userDrawn="1"/>
        </p:nvSpPr>
        <p:spPr>
          <a:xfrm>
            <a:off x="7102660" y="4288481"/>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Tree>
    <p:extLst>
      <p:ext uri="{BB962C8B-B14F-4D97-AF65-F5344CB8AC3E}">
        <p14:creationId xmlns:p14="http://schemas.microsoft.com/office/powerpoint/2010/main" val="203803432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quare Images 1">
    <p:bg>
      <p:bgPr>
        <a:solidFill>
          <a:schemeClr val="tx2"/>
        </a:solidFill>
        <a:effectLst/>
      </p:bgPr>
    </p:bg>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6"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3"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a:t>Add an image</a:t>
            </a:r>
            <a:endParaRPr kumimoji="1" lang="ja-JP" altLang="en-US" dirty="0"/>
          </a:p>
        </p:txBody>
      </p:sp>
      <p:sp>
        <p:nvSpPr>
          <p:cNvPr id="15"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5"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a:t>Add an image</a:t>
            </a:r>
            <a:endParaRPr kumimoji="1" lang="ja-JP" altLang="en-US" dirty="0"/>
          </a:p>
        </p:txBody>
      </p:sp>
      <p:sp>
        <p:nvSpPr>
          <p:cNvPr id="27"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8"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1"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8" name="図プレースホルダー 3"/>
          <p:cNvSpPr>
            <a:spLocks noGrp="1"/>
          </p:cNvSpPr>
          <p:nvPr>
            <p:ph type="pic" sz="quarter" idx="20" hasCustomPrompt="1"/>
          </p:nvPr>
        </p:nvSpPr>
        <p:spPr>
          <a:xfrm>
            <a:off x="13053211" y="0"/>
            <a:ext cx="2617200" cy="2570400"/>
          </a:xfrm>
          <a:solidFill>
            <a:schemeClr val="accent3">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0"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2" name="図プレースホルダー 3"/>
          <p:cNvSpPr>
            <a:spLocks noGrp="1"/>
          </p:cNvSpPr>
          <p:nvPr>
            <p:ph type="pic" sz="quarter" idx="34" hasCustomPrompt="1"/>
          </p:nvPr>
        </p:nvSpPr>
        <p:spPr>
          <a:xfrm>
            <a:off x="13053211" y="77166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7"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a:t>Add an image</a:t>
            </a:r>
            <a:endParaRPr kumimoji="1" lang="ja-JP" altLang="en-US" dirty="0"/>
          </a:p>
        </p:txBody>
      </p:sp>
      <p:sp>
        <p:nvSpPr>
          <p:cNvPr id="38" name="図プレースホルダー 3"/>
          <p:cNvSpPr>
            <a:spLocks noGrp="1"/>
          </p:cNvSpPr>
          <p:nvPr>
            <p:ph type="pic" sz="quarter" idx="36" hasCustomPrompt="1"/>
          </p:nvPr>
        </p:nvSpPr>
        <p:spPr>
          <a:xfrm>
            <a:off x="15662949" y="25731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40"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70" name="図プレースホルダー 69"/>
          <p:cNvSpPr>
            <a:spLocks noGrp="1"/>
          </p:cNvSpPr>
          <p:nvPr>
            <p:ph type="pic" sz="quarter" idx="39" hasCustomPrompt="1"/>
          </p:nvPr>
        </p:nvSpPr>
        <p:spPr>
          <a:xfrm>
            <a:off x="1" y="5143500"/>
            <a:ext cx="5223600" cy="5143500"/>
          </a:xfrm>
          <a:solidFill>
            <a:schemeClr val="accent1">
              <a:lumMod val="60000"/>
              <a:lumOff val="40000"/>
            </a:schemeClr>
          </a:solidFill>
        </p:spPr>
        <p:txBody>
          <a:bodyPr/>
          <a:lstStyle>
            <a:lvl1pPr>
              <a:defRPr/>
            </a:lvl1pPr>
          </a:lstStyle>
          <a:p>
            <a:r>
              <a:rPr kumimoji="1" lang="en-US" altLang="ja-JP" dirty="0"/>
              <a:t>Add an image </a:t>
            </a:r>
            <a:endParaRPr kumimoji="1" lang="ja-JP" altLang="en-US" dirty="0"/>
          </a:p>
        </p:txBody>
      </p:sp>
      <p:sp>
        <p:nvSpPr>
          <p:cNvPr id="71" name="図プレースホルダー 69"/>
          <p:cNvSpPr>
            <a:spLocks noGrp="1"/>
          </p:cNvSpPr>
          <p:nvPr>
            <p:ph type="pic" sz="quarter" idx="40" hasCustomPrompt="1"/>
          </p:nvPr>
        </p:nvSpPr>
        <p:spPr>
          <a:xfrm>
            <a:off x="7833741" y="0"/>
            <a:ext cx="5223600" cy="5143500"/>
          </a:xfrm>
          <a:solidFill>
            <a:schemeClr val="accent2">
              <a:lumMod val="60000"/>
              <a:lumOff val="40000"/>
            </a:schemeClr>
          </a:solidFill>
        </p:spPr>
        <p:txBody>
          <a:bodyPr/>
          <a:lstStyle>
            <a:lvl1pPr>
              <a:defRPr/>
            </a:lvl1pPr>
          </a:lstStyle>
          <a:p>
            <a:r>
              <a:rPr kumimoji="1" lang="en-US" altLang="ja-JP" dirty="0"/>
              <a:t>add an image </a:t>
            </a:r>
            <a:endParaRPr kumimoji="1" lang="ja-JP" altLang="en-US" dirty="0"/>
          </a:p>
        </p:txBody>
      </p:sp>
      <p:sp>
        <p:nvSpPr>
          <p:cNvPr id="77" name="タイトル 1"/>
          <p:cNvSpPr>
            <a:spLocks noGrp="1"/>
          </p:cNvSpPr>
          <p:nvPr>
            <p:ph type="title" hasCustomPrompt="1"/>
          </p:nvPr>
        </p:nvSpPr>
        <p:spPr>
          <a:xfrm>
            <a:off x="8228077" y="5247624"/>
            <a:ext cx="9577064" cy="1350907"/>
          </a:xfrm>
        </p:spPr>
        <p:txBody>
          <a:bodyPr anchor="b">
            <a:normAutofit/>
          </a:bodyPr>
          <a:lstStyle>
            <a:lvl1pP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78" name="正方形/長方形 77"/>
          <p:cNvSpPr/>
          <p:nvPr userDrawn="1"/>
        </p:nvSpPr>
        <p:spPr>
          <a:xfrm>
            <a:off x="8372093" y="661375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テキスト プレースホルダー 6"/>
          <p:cNvSpPr>
            <a:spLocks noGrp="1"/>
          </p:cNvSpPr>
          <p:nvPr>
            <p:ph type="body" sz="quarter" idx="16" hasCustomPrompt="1"/>
          </p:nvPr>
        </p:nvSpPr>
        <p:spPr>
          <a:xfrm>
            <a:off x="8228077" y="6686425"/>
            <a:ext cx="9577064" cy="935442"/>
          </a:xfrm>
        </p:spPr>
        <p:txBody>
          <a:bodyPr anchor="t">
            <a:noAutofit/>
          </a:bodyPr>
          <a:lstStyle>
            <a:lvl1pPr algn="l">
              <a:defRPr sz="3200" i="1" baseline="0">
                <a:solidFill>
                  <a:schemeClr val="accent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2617786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Images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6"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1" name="図プレースホルダー 3"/>
          <p:cNvSpPr>
            <a:spLocks noGrp="1"/>
          </p:cNvSpPr>
          <p:nvPr>
            <p:ph type="pic" sz="quarter" idx="23" hasCustomPrompt="1"/>
          </p:nvPr>
        </p:nvSpPr>
        <p:spPr>
          <a:xfrm>
            <a:off x="0" y="514350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23" name="図プレースホルダー 3"/>
          <p:cNvSpPr>
            <a:spLocks noGrp="1"/>
          </p:cNvSpPr>
          <p:nvPr>
            <p:ph type="pic" sz="quarter" idx="25" hasCustomPrompt="1"/>
          </p:nvPr>
        </p:nvSpPr>
        <p:spPr>
          <a:xfrm>
            <a:off x="0"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2" name="図プレースホルダー 3"/>
          <p:cNvSpPr>
            <a:spLocks noGrp="1"/>
          </p:cNvSpPr>
          <p:nvPr>
            <p:ph type="pic" sz="quarter" idx="24" hasCustomPrompt="1"/>
          </p:nvPr>
        </p:nvSpPr>
        <p:spPr>
          <a:xfrm>
            <a:off x="2614271" y="51435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4" name="図プレースホルダー 3"/>
          <p:cNvSpPr>
            <a:spLocks noGrp="1"/>
          </p:cNvSpPr>
          <p:nvPr>
            <p:ph type="pic" sz="quarter" idx="26" hasCustomPrompt="1"/>
          </p:nvPr>
        </p:nvSpPr>
        <p:spPr>
          <a:xfrm>
            <a:off x="2614271"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3"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a:t>Add an image</a:t>
            </a:r>
            <a:endParaRPr kumimoji="1" lang="ja-JP" altLang="en-US" dirty="0"/>
          </a:p>
        </p:txBody>
      </p:sp>
      <p:sp>
        <p:nvSpPr>
          <p:cNvPr id="15"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5"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a:t>Add an image</a:t>
            </a:r>
            <a:endParaRPr kumimoji="1" lang="ja-JP" altLang="en-US" dirty="0"/>
          </a:p>
        </p:txBody>
      </p:sp>
      <p:sp>
        <p:nvSpPr>
          <p:cNvPr id="27"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4" name="図プレースホルダー 3"/>
          <p:cNvSpPr>
            <a:spLocks noGrp="1"/>
          </p:cNvSpPr>
          <p:nvPr>
            <p:ph type="pic" sz="quarter" idx="16" hasCustomPrompt="1"/>
          </p:nvPr>
        </p:nvSpPr>
        <p:spPr>
          <a:xfrm>
            <a:off x="7833741" y="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6" name="図プレースホルダー 3"/>
          <p:cNvSpPr>
            <a:spLocks noGrp="1"/>
          </p:cNvSpPr>
          <p:nvPr>
            <p:ph type="pic" sz="quarter" idx="18" hasCustomPrompt="1"/>
          </p:nvPr>
        </p:nvSpPr>
        <p:spPr>
          <a:xfrm>
            <a:off x="7833741" y="2573100"/>
            <a:ext cx="2617200" cy="2570400"/>
          </a:xfrm>
          <a:solidFill>
            <a:schemeClr val="accent2">
              <a:lumMod val="60000"/>
              <a:lumOff val="40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6" name="図プレースホルダー 3"/>
          <p:cNvSpPr>
            <a:spLocks noGrp="1"/>
          </p:cNvSpPr>
          <p:nvPr>
            <p:ph type="pic" sz="quarter" idx="28" hasCustomPrompt="1"/>
          </p:nvPr>
        </p:nvSpPr>
        <p:spPr>
          <a:xfrm>
            <a:off x="7833741" y="51435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8"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7" name="図プレースホルダー 3"/>
          <p:cNvSpPr>
            <a:spLocks noGrp="1"/>
          </p:cNvSpPr>
          <p:nvPr>
            <p:ph type="pic" sz="quarter" idx="19" hasCustomPrompt="1"/>
          </p:nvPr>
        </p:nvSpPr>
        <p:spPr>
          <a:xfrm>
            <a:off x="10443476" y="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19" name="図プレースホルダー 3"/>
          <p:cNvSpPr>
            <a:spLocks noGrp="1"/>
          </p:cNvSpPr>
          <p:nvPr>
            <p:ph type="pic" sz="quarter" idx="21" hasCustomPrompt="1"/>
          </p:nvPr>
        </p:nvSpPr>
        <p:spPr>
          <a:xfrm>
            <a:off x="10443476"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9" name="図プレースホルダー 3"/>
          <p:cNvSpPr>
            <a:spLocks noGrp="1"/>
          </p:cNvSpPr>
          <p:nvPr>
            <p:ph type="pic" sz="quarter" idx="31" hasCustomPrompt="1"/>
          </p:nvPr>
        </p:nvSpPr>
        <p:spPr>
          <a:xfrm>
            <a:off x="10443476" y="5143500"/>
            <a:ext cx="2617200" cy="2570400"/>
          </a:xfrm>
          <a:solidFill>
            <a:schemeClr val="accent6"/>
          </a:solidFill>
        </p:spPr>
        <p:txBody>
          <a:bodyPr>
            <a:normAutofit/>
          </a:bodyPr>
          <a:lstStyle>
            <a:lvl1pPr>
              <a:defRPr sz="1600" baseline="0"/>
            </a:lvl1pPr>
          </a:lstStyle>
          <a:p>
            <a:r>
              <a:rPr kumimoji="1" lang="en-US" altLang="ja-JP" dirty="0"/>
              <a:t>Add an image</a:t>
            </a:r>
            <a:endParaRPr kumimoji="1" lang="ja-JP" altLang="en-US" dirty="0"/>
          </a:p>
        </p:txBody>
      </p:sp>
      <p:sp>
        <p:nvSpPr>
          <p:cNvPr id="31"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8" name="図プレースホルダー 3"/>
          <p:cNvSpPr>
            <a:spLocks noGrp="1"/>
          </p:cNvSpPr>
          <p:nvPr>
            <p:ph type="pic" sz="quarter" idx="20" hasCustomPrompt="1"/>
          </p:nvPr>
        </p:nvSpPr>
        <p:spPr>
          <a:xfrm>
            <a:off x="13053211" y="0"/>
            <a:ext cx="2617200" cy="2570400"/>
          </a:xfrm>
          <a:solidFill>
            <a:schemeClr val="accent3">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0"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0" name="図プレースホルダー 3"/>
          <p:cNvSpPr>
            <a:spLocks noGrp="1"/>
          </p:cNvSpPr>
          <p:nvPr>
            <p:ph type="pic" sz="quarter" idx="32" hasCustomPrompt="1"/>
          </p:nvPr>
        </p:nvSpPr>
        <p:spPr>
          <a:xfrm>
            <a:off x="13053211" y="51435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2" name="図プレースホルダー 3"/>
          <p:cNvSpPr>
            <a:spLocks noGrp="1"/>
          </p:cNvSpPr>
          <p:nvPr>
            <p:ph type="pic" sz="quarter" idx="34" hasCustomPrompt="1"/>
          </p:nvPr>
        </p:nvSpPr>
        <p:spPr>
          <a:xfrm>
            <a:off x="13053211" y="77166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7"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a:t>Add an image</a:t>
            </a:r>
            <a:endParaRPr kumimoji="1" lang="ja-JP" altLang="en-US" dirty="0"/>
          </a:p>
        </p:txBody>
      </p:sp>
      <p:sp>
        <p:nvSpPr>
          <p:cNvPr id="38" name="図プレースホルダー 3"/>
          <p:cNvSpPr>
            <a:spLocks noGrp="1"/>
          </p:cNvSpPr>
          <p:nvPr>
            <p:ph type="pic" sz="quarter" idx="36" hasCustomPrompt="1"/>
          </p:nvPr>
        </p:nvSpPr>
        <p:spPr>
          <a:xfrm>
            <a:off x="15662949" y="25731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9" name="図プレースホルダー 3"/>
          <p:cNvSpPr>
            <a:spLocks noGrp="1"/>
          </p:cNvSpPr>
          <p:nvPr>
            <p:ph type="pic" sz="quarter" idx="37" hasCustomPrompt="1"/>
          </p:nvPr>
        </p:nvSpPr>
        <p:spPr>
          <a:xfrm>
            <a:off x="15662949" y="514350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40"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Tree>
    <p:extLst>
      <p:ext uri="{BB962C8B-B14F-4D97-AF65-F5344CB8AC3E}">
        <p14:creationId xmlns:p14="http://schemas.microsoft.com/office/powerpoint/2010/main" val="319857839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0 Images">
    <p:bg>
      <p:bgPr>
        <a:solidFill>
          <a:schemeClr val="tx2"/>
        </a:solidFill>
        <a:effectLst/>
      </p:bgPr>
    </p:bg>
    <p:spTree>
      <p:nvGrpSpPr>
        <p:cNvPr id="1" name=""/>
        <p:cNvGrpSpPr/>
        <p:nvPr/>
      </p:nvGrpSpPr>
      <p:grpSpPr>
        <a:xfrm>
          <a:off x="0" y="0"/>
          <a:ext cx="0" cy="0"/>
          <a:chOff x="0" y="0"/>
          <a:chExt cx="0" cy="0"/>
        </a:xfrm>
      </p:grpSpPr>
      <p:sp>
        <p:nvSpPr>
          <p:cNvPr id="19" name="円/楕円 18"/>
          <p:cNvSpPr/>
          <p:nvPr userDrawn="1"/>
        </p:nvSpPr>
        <p:spPr>
          <a:xfrm>
            <a:off x="15302222" y="6021206"/>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20" name="円/楕円 19"/>
          <p:cNvSpPr/>
          <p:nvPr userDrawn="1"/>
        </p:nvSpPr>
        <p:spPr>
          <a:xfrm>
            <a:off x="1776050" y="3775348"/>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円/楕円 20"/>
          <p:cNvSpPr/>
          <p:nvPr userDrawn="1"/>
        </p:nvSpPr>
        <p:spPr>
          <a:xfrm>
            <a:off x="619487" y="3343300"/>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円/楕円 21"/>
          <p:cNvSpPr/>
          <p:nvPr userDrawn="1"/>
        </p:nvSpPr>
        <p:spPr>
          <a:xfrm>
            <a:off x="3579631" y="4035524"/>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円/楕円 22"/>
          <p:cNvSpPr/>
          <p:nvPr userDrawn="1"/>
        </p:nvSpPr>
        <p:spPr>
          <a:xfrm>
            <a:off x="16477199" y="5820740"/>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4" name="図プレースホルダー 5"/>
          <p:cNvSpPr>
            <a:spLocks noGrp="1"/>
          </p:cNvSpPr>
          <p:nvPr>
            <p:ph type="pic" sz="quarter" idx="12" hasCustomPrompt="1"/>
          </p:nvPr>
        </p:nvSpPr>
        <p:spPr>
          <a:xfrm>
            <a:off x="38182" y="43542"/>
            <a:ext cx="3600000" cy="3600000"/>
          </a:xfrm>
          <a:solidFill>
            <a:schemeClr val="accent1"/>
          </a:solidFill>
        </p:spPr>
        <p:txBody>
          <a:bodyPr/>
          <a:lstStyle>
            <a:lvl1pPr>
              <a:defRPr sz="1800"/>
            </a:lvl1pPr>
          </a:lstStyle>
          <a:p>
            <a:r>
              <a:rPr kumimoji="1" lang="en-US" altLang="ja-JP" dirty="0"/>
              <a:t>Add an image</a:t>
            </a:r>
            <a:endParaRPr kumimoji="1" lang="ja-JP" altLang="en-US" dirty="0"/>
          </a:p>
        </p:txBody>
      </p:sp>
      <p:sp>
        <p:nvSpPr>
          <p:cNvPr id="5" name="図プレースホルダー 5"/>
          <p:cNvSpPr>
            <a:spLocks noGrp="1"/>
          </p:cNvSpPr>
          <p:nvPr>
            <p:ph type="pic" sz="quarter" idx="13" hasCustomPrompt="1"/>
          </p:nvPr>
        </p:nvSpPr>
        <p:spPr>
          <a:xfrm>
            <a:off x="3687753" y="43542"/>
            <a:ext cx="3600000" cy="3600000"/>
          </a:xfrm>
          <a:solidFill>
            <a:schemeClr val="accent3"/>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6" name="図プレースホルダー 5"/>
          <p:cNvSpPr>
            <a:spLocks noGrp="1"/>
          </p:cNvSpPr>
          <p:nvPr>
            <p:ph type="pic" sz="quarter" idx="14" hasCustomPrompt="1"/>
          </p:nvPr>
        </p:nvSpPr>
        <p:spPr>
          <a:xfrm>
            <a:off x="7337324" y="43542"/>
            <a:ext cx="3600000" cy="3600000"/>
          </a:xfrm>
          <a:solidFill>
            <a:schemeClr val="accent2"/>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5" hasCustomPrompt="1"/>
          </p:nvPr>
        </p:nvSpPr>
        <p:spPr>
          <a:xfrm>
            <a:off x="10988185" y="43542"/>
            <a:ext cx="3600000" cy="3600000"/>
          </a:xfrm>
          <a:solidFill>
            <a:schemeClr val="accent4"/>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6" hasCustomPrompt="1"/>
          </p:nvPr>
        </p:nvSpPr>
        <p:spPr>
          <a:xfrm>
            <a:off x="14636467" y="43542"/>
            <a:ext cx="3600000" cy="3600000"/>
          </a:xfrm>
          <a:solidFill>
            <a:schemeClr val="accent5"/>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7" hasCustomPrompt="1"/>
          </p:nvPr>
        </p:nvSpPr>
        <p:spPr>
          <a:xfrm>
            <a:off x="35931" y="6628665"/>
            <a:ext cx="3600000" cy="3600000"/>
          </a:xfrm>
          <a:solidFill>
            <a:schemeClr val="accent5"/>
          </a:solidFill>
        </p:spPr>
        <p:txBody>
          <a:bodyPr/>
          <a:lstStyle>
            <a:lvl1pPr>
              <a:defRPr sz="1800"/>
            </a:lvl1pPr>
          </a:lstStyle>
          <a:p>
            <a:r>
              <a:rPr kumimoji="1" lang="en-US" altLang="ja-JP" dirty="0"/>
              <a:t>Add an image</a:t>
            </a:r>
            <a:endParaRPr kumimoji="1" lang="ja-JP" altLang="en-US" dirty="0"/>
          </a:p>
        </p:txBody>
      </p:sp>
      <p:sp>
        <p:nvSpPr>
          <p:cNvPr id="10" name="図プレースホルダー 5"/>
          <p:cNvSpPr>
            <a:spLocks noGrp="1"/>
          </p:cNvSpPr>
          <p:nvPr>
            <p:ph type="pic" sz="quarter" idx="18" hasCustomPrompt="1"/>
          </p:nvPr>
        </p:nvSpPr>
        <p:spPr>
          <a:xfrm>
            <a:off x="3685502" y="6628665"/>
            <a:ext cx="3600000" cy="3600000"/>
          </a:xfrm>
          <a:solidFill>
            <a:schemeClr val="accent4"/>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1" name="図プレースホルダー 5"/>
          <p:cNvSpPr>
            <a:spLocks noGrp="1"/>
          </p:cNvSpPr>
          <p:nvPr>
            <p:ph type="pic" sz="quarter" idx="19" hasCustomPrompt="1"/>
          </p:nvPr>
        </p:nvSpPr>
        <p:spPr>
          <a:xfrm>
            <a:off x="7335073" y="6628665"/>
            <a:ext cx="3600000" cy="3600000"/>
          </a:xfrm>
          <a:solidFill>
            <a:schemeClr val="accent2"/>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2" name="図プレースホルダー 5"/>
          <p:cNvSpPr>
            <a:spLocks noGrp="1"/>
          </p:cNvSpPr>
          <p:nvPr>
            <p:ph type="pic" sz="quarter" idx="20" hasCustomPrompt="1"/>
          </p:nvPr>
        </p:nvSpPr>
        <p:spPr>
          <a:xfrm>
            <a:off x="10985934" y="6628665"/>
            <a:ext cx="3600000" cy="3600000"/>
          </a:xfrm>
          <a:solidFill>
            <a:schemeClr val="accent3"/>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3" name="図プレースホルダー 5"/>
          <p:cNvSpPr>
            <a:spLocks noGrp="1"/>
          </p:cNvSpPr>
          <p:nvPr>
            <p:ph type="pic" sz="quarter" idx="21" hasCustomPrompt="1"/>
          </p:nvPr>
        </p:nvSpPr>
        <p:spPr>
          <a:xfrm>
            <a:off x="14634216" y="6628665"/>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6" name="タイトル 1"/>
          <p:cNvSpPr>
            <a:spLocks noGrp="1"/>
          </p:cNvSpPr>
          <p:nvPr>
            <p:ph type="title" hasCustomPrompt="1"/>
          </p:nvPr>
        </p:nvSpPr>
        <p:spPr>
          <a:xfrm>
            <a:off x="725714" y="3955852"/>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7" name="正方形/長方形 16"/>
          <p:cNvSpPr/>
          <p:nvPr userDrawn="1"/>
        </p:nvSpPr>
        <p:spPr>
          <a:xfrm>
            <a:off x="7522233" y="53219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22" hasCustomPrompt="1"/>
          </p:nvPr>
        </p:nvSpPr>
        <p:spPr>
          <a:xfrm>
            <a:off x="725714" y="5394653"/>
            <a:ext cx="16822057" cy="935442"/>
          </a:xfrm>
        </p:spPr>
        <p:txBody>
          <a:bodyPr anchor="t">
            <a:noAutofit/>
          </a:bodyPr>
          <a:lstStyle>
            <a:lvl1pPr algn="ctr">
              <a:defRPr sz="3200" i="1" baseline="0">
                <a:solidFill>
                  <a:schemeClr val="accent1"/>
                </a:solidFill>
                <a:latin typeface="+mn-lt"/>
              </a:defRPr>
            </a:lvl1pPr>
          </a:lstStyle>
          <a:p>
            <a:pPr lvl="0"/>
            <a:r>
              <a:rPr kumimoji="1" lang="en-US" altLang="ja-JP" dirty="0"/>
              <a:t>Text goes here</a:t>
            </a:r>
            <a:endParaRPr kumimoji="1" lang="ja-JP" altLang="en-US" dirty="0"/>
          </a:p>
        </p:txBody>
      </p:sp>
      <p:sp>
        <p:nvSpPr>
          <p:cNvPr id="24" name="円/楕円 23"/>
          <p:cNvSpPr/>
          <p:nvPr userDrawn="1"/>
        </p:nvSpPr>
        <p:spPr>
          <a:xfrm>
            <a:off x="17313986" y="5243147"/>
            <a:ext cx="757710" cy="75771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Tree>
    <p:extLst>
      <p:ext uri="{BB962C8B-B14F-4D97-AF65-F5344CB8AC3E}">
        <p14:creationId xmlns:p14="http://schemas.microsoft.com/office/powerpoint/2010/main" val="192935461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Images &amp; Text">
    <p:spTree>
      <p:nvGrpSpPr>
        <p:cNvPr id="1" name=""/>
        <p:cNvGrpSpPr/>
        <p:nvPr/>
      </p:nvGrpSpPr>
      <p:grpSpPr>
        <a:xfrm>
          <a:off x="0" y="0"/>
          <a:ext cx="0" cy="0"/>
          <a:chOff x="0" y="0"/>
          <a:chExt cx="0" cy="0"/>
        </a:xfrm>
      </p:grpSpPr>
      <p:sp>
        <p:nvSpPr>
          <p:cNvPr id="5" name="正方形/長方形 4"/>
          <p:cNvSpPr/>
          <p:nvPr userDrawn="1"/>
        </p:nvSpPr>
        <p:spPr>
          <a:xfrm>
            <a:off x="0" y="0"/>
            <a:ext cx="51435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図プレースホルダー 3"/>
          <p:cNvSpPr>
            <a:spLocks noGrp="1"/>
          </p:cNvSpPr>
          <p:nvPr>
            <p:ph type="pic" sz="quarter" idx="12" hasCustomPrompt="1"/>
          </p:nvPr>
        </p:nvSpPr>
        <p:spPr>
          <a:xfrm>
            <a:off x="-1" y="5143500"/>
            <a:ext cx="9142413"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3" hasCustomPrompt="1"/>
          </p:nvPr>
        </p:nvSpPr>
        <p:spPr>
          <a:xfrm>
            <a:off x="5120145" y="0"/>
            <a:ext cx="7119405"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9" name="図プレースホルダー 3"/>
          <p:cNvSpPr>
            <a:spLocks noGrp="1"/>
          </p:cNvSpPr>
          <p:nvPr>
            <p:ph type="pic" sz="quarter" idx="14" hasCustomPrompt="1"/>
          </p:nvPr>
        </p:nvSpPr>
        <p:spPr>
          <a:xfrm>
            <a:off x="12239550" y="0"/>
            <a:ext cx="6046863"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0" name="正方形/長方形 9"/>
          <p:cNvSpPr/>
          <p:nvPr userDrawn="1"/>
        </p:nvSpPr>
        <p:spPr>
          <a:xfrm>
            <a:off x="9142413" y="5143500"/>
            <a:ext cx="4105250" cy="5143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3"/>
          <p:cNvSpPr>
            <a:spLocks noGrp="1"/>
          </p:cNvSpPr>
          <p:nvPr>
            <p:ph type="pic" sz="quarter" idx="15" hasCustomPrompt="1"/>
          </p:nvPr>
        </p:nvSpPr>
        <p:spPr>
          <a:xfrm>
            <a:off x="13247662" y="5143500"/>
            <a:ext cx="5029236"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2" name="タイトル 1"/>
          <p:cNvSpPr>
            <a:spLocks noGrp="1"/>
          </p:cNvSpPr>
          <p:nvPr>
            <p:ph type="title" hasCustomPrompt="1"/>
          </p:nvPr>
        </p:nvSpPr>
        <p:spPr>
          <a:xfrm>
            <a:off x="214214" y="751012"/>
            <a:ext cx="4680520" cy="1566931"/>
          </a:xfrm>
        </p:spPr>
        <p:txBody>
          <a:bodyPr anchor="b">
            <a:normAutofit/>
          </a:bodyPr>
          <a:lstStyle>
            <a:lvl1pPr algn="ctr">
              <a:defRPr sz="3600" baseline="0">
                <a:solidFill>
                  <a:schemeClr val="bg1"/>
                </a:solidFill>
                <a:latin typeface="Route 159 SemiBold" pitchFamily="50" charset="0"/>
              </a:defRPr>
            </a:lvl1pPr>
          </a:lstStyle>
          <a:p>
            <a:r>
              <a:rPr kumimoji="1" lang="en-US" altLang="ja-JP" dirty="0"/>
              <a:t>Text goes here</a:t>
            </a:r>
            <a:endParaRPr kumimoji="1" lang="ja-JP" altLang="en-US" dirty="0"/>
          </a:p>
        </p:txBody>
      </p:sp>
      <p:sp>
        <p:nvSpPr>
          <p:cNvPr id="13" name="テキスト プレースホルダー 6"/>
          <p:cNvSpPr>
            <a:spLocks noGrp="1"/>
          </p:cNvSpPr>
          <p:nvPr>
            <p:ph type="body" sz="quarter" idx="22" hasCustomPrompt="1"/>
          </p:nvPr>
        </p:nvSpPr>
        <p:spPr>
          <a:xfrm>
            <a:off x="214214" y="2552574"/>
            <a:ext cx="4680521" cy="2230886"/>
          </a:xfrm>
        </p:spPr>
        <p:txBody>
          <a:bodyPr anchor="t">
            <a:noAutofit/>
          </a:bodyPr>
          <a:lstStyle>
            <a:lvl1pPr algn="ctr">
              <a:defRPr sz="2000" i="0" baseline="0">
                <a:solidFill>
                  <a:schemeClr val="bg1"/>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23" hasCustomPrompt="1"/>
          </p:nvPr>
        </p:nvSpPr>
        <p:spPr>
          <a:xfrm>
            <a:off x="9287222" y="5359524"/>
            <a:ext cx="3816424" cy="4680520"/>
          </a:xfrm>
        </p:spPr>
        <p:txBody>
          <a:bodyPr anchor="ctr">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2471484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Strategy">
    <p:spTree>
      <p:nvGrpSpPr>
        <p:cNvPr id="1" name=""/>
        <p:cNvGrpSpPr/>
        <p:nvPr/>
      </p:nvGrpSpPr>
      <p:grpSpPr>
        <a:xfrm>
          <a:off x="0" y="0"/>
          <a:ext cx="0" cy="0"/>
          <a:chOff x="0" y="0"/>
          <a:chExt cx="0" cy="0"/>
        </a:xfrm>
      </p:grpSpPr>
      <p:sp>
        <p:nvSpPr>
          <p:cNvPr id="10" name="正方形/長方形 9"/>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0" y="5965370"/>
            <a:ext cx="18286413" cy="43216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18462" y="4451598"/>
            <a:ext cx="1009181" cy="1513772"/>
          </a:xfrm>
          <a:prstGeom prst="rect">
            <a:avLst/>
          </a:prstGeom>
        </p:spPr>
      </p:pic>
      <p:pic>
        <p:nvPicPr>
          <p:cNvPr id="13" name="図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1034" y="4457082"/>
            <a:ext cx="981758" cy="1508288"/>
          </a:xfrm>
          <a:prstGeom prst="rect">
            <a:avLst/>
          </a:prstGeom>
        </p:spPr>
      </p:pic>
      <p:pic>
        <p:nvPicPr>
          <p:cNvPr id="14" name="図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165154" y="4160910"/>
            <a:ext cx="1206628" cy="1804459"/>
          </a:xfrm>
          <a:prstGeom prst="rect">
            <a:avLst/>
          </a:prstGeom>
        </p:spPr>
      </p:pic>
      <p:pic>
        <p:nvPicPr>
          <p:cNvPr id="15" name="図 1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595418" y="3705682"/>
            <a:ext cx="1061284" cy="2259688"/>
          </a:xfrm>
          <a:prstGeom prst="rect">
            <a:avLst/>
          </a:prstGeom>
        </p:spPr>
      </p:pic>
      <p:pic>
        <p:nvPicPr>
          <p:cNvPr id="16" name="図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894825" y="3628895"/>
            <a:ext cx="1173721" cy="2336475"/>
          </a:xfrm>
          <a:prstGeom prst="rect">
            <a:avLst/>
          </a:prstGeom>
        </p:spPr>
      </p:pic>
      <p:pic>
        <p:nvPicPr>
          <p:cNvPr id="17" name="図 1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306314" y="3283360"/>
            <a:ext cx="1170979" cy="2682009"/>
          </a:xfrm>
          <a:prstGeom prst="rect">
            <a:avLst/>
          </a:prstGeom>
        </p:spPr>
      </p:pic>
      <p:sp>
        <p:nvSpPr>
          <p:cNvPr id="29" name="テキスト プレースホルダー 6"/>
          <p:cNvSpPr>
            <a:spLocks noGrp="1"/>
          </p:cNvSpPr>
          <p:nvPr>
            <p:ph type="body" sz="quarter" idx="21" hasCustomPrompt="1"/>
          </p:nvPr>
        </p:nvSpPr>
        <p:spPr>
          <a:xfrm>
            <a:off x="1042793" y="2918326"/>
            <a:ext cx="4389120" cy="720080"/>
          </a:xfrm>
        </p:spPr>
        <p:txBody>
          <a:bodyPr anchor="ctr">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22" hasCustomPrompt="1"/>
          </p:nvPr>
        </p:nvSpPr>
        <p:spPr>
          <a:xfrm>
            <a:off x="3223052" y="2062221"/>
            <a:ext cx="4389120" cy="720080"/>
          </a:xfrm>
        </p:spPr>
        <p:txBody>
          <a:bodyPr anchor="ctr">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3" hasCustomPrompt="1"/>
          </p:nvPr>
        </p:nvSpPr>
        <p:spPr>
          <a:xfrm>
            <a:off x="10287125" y="1516812"/>
            <a:ext cx="4389120" cy="720080"/>
          </a:xfrm>
        </p:spPr>
        <p:txBody>
          <a:bodyPr anchor="ctr">
            <a:noAutofit/>
          </a:bodyPr>
          <a:lstStyle>
            <a:lvl1pPr algn="ct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4" hasCustomPrompt="1"/>
          </p:nvPr>
        </p:nvSpPr>
        <p:spPr>
          <a:xfrm>
            <a:off x="7884580" y="2386311"/>
            <a:ext cx="4389120" cy="720080"/>
          </a:xfrm>
        </p:spPr>
        <p:txBody>
          <a:bodyPr anchor="ctr">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5" hasCustomPrompt="1"/>
          </p:nvPr>
        </p:nvSpPr>
        <p:spPr>
          <a:xfrm>
            <a:off x="5726308" y="1206116"/>
            <a:ext cx="4389120" cy="720080"/>
          </a:xfrm>
        </p:spPr>
        <p:txBody>
          <a:bodyPr anchor="ctr">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p:ph type="body" sz="quarter" idx="26" hasCustomPrompt="1"/>
          </p:nvPr>
        </p:nvSpPr>
        <p:spPr>
          <a:xfrm>
            <a:off x="12697243" y="647313"/>
            <a:ext cx="4389120" cy="720080"/>
          </a:xfrm>
        </p:spPr>
        <p:txBody>
          <a:bodyPr anchor="ctr">
            <a:noAutofit/>
          </a:bodyPr>
          <a:lstStyle>
            <a:lvl1pPr algn="ctr">
              <a:defRPr sz="28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cxnSp>
        <p:nvCxnSpPr>
          <p:cNvPr id="36" name="直線コネクタ 35"/>
          <p:cNvCxnSpPr>
            <a:stCxn id="29" idx="2"/>
          </p:cNvCxnSpPr>
          <p:nvPr userDrawn="1"/>
        </p:nvCxnSpPr>
        <p:spPr>
          <a:xfrm>
            <a:off x="3237353" y="3638406"/>
            <a:ext cx="0" cy="672337"/>
          </a:xfrm>
          <a:prstGeom prst="line">
            <a:avLst/>
          </a:prstGeom>
          <a:ln w="28575">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userDrawn="1"/>
        </p:nvCxnSpPr>
        <p:spPr>
          <a:xfrm>
            <a:off x="5425323" y="2917371"/>
            <a:ext cx="0" cy="1383775"/>
          </a:xfrm>
          <a:prstGeom prst="line">
            <a:avLst/>
          </a:prstGeom>
          <a:ln w="28575">
            <a:solidFill>
              <a:schemeClr val="accent3"/>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userDrawn="1"/>
        </p:nvCxnSpPr>
        <p:spPr>
          <a:xfrm>
            <a:off x="7903696" y="2046514"/>
            <a:ext cx="0" cy="1898912"/>
          </a:xfrm>
          <a:prstGeom prst="line">
            <a:avLst/>
          </a:prstGeom>
          <a:ln w="28575">
            <a:solidFill>
              <a:schemeClr val="accent2"/>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userDrawn="1"/>
        </p:nvCxnSpPr>
        <p:spPr>
          <a:xfrm>
            <a:off x="10068670" y="3148370"/>
            <a:ext cx="0" cy="335059"/>
          </a:xfrm>
          <a:prstGeom prst="line">
            <a:avLst/>
          </a:prstGeom>
          <a:ln w="28575">
            <a:solidFill>
              <a:schemeClr val="accent4"/>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userDrawn="1"/>
        </p:nvCxnSpPr>
        <p:spPr>
          <a:xfrm>
            <a:off x="12481685" y="2261998"/>
            <a:ext cx="0" cy="1221431"/>
          </a:xfrm>
          <a:prstGeom prst="line">
            <a:avLst/>
          </a:prstGeom>
          <a:ln w="28575">
            <a:solidFill>
              <a:schemeClr val="accent5"/>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userDrawn="1"/>
        </p:nvCxnSpPr>
        <p:spPr>
          <a:xfrm>
            <a:off x="14906985" y="1384448"/>
            <a:ext cx="0" cy="1763922"/>
          </a:xfrm>
          <a:prstGeom prst="line">
            <a:avLst/>
          </a:prstGeom>
          <a:ln w="28575">
            <a:solidFill>
              <a:schemeClr val="accent6"/>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53" name="タイトル 1"/>
          <p:cNvSpPr>
            <a:spLocks noGrp="1"/>
          </p:cNvSpPr>
          <p:nvPr>
            <p:ph type="title" hasCustomPrompt="1"/>
          </p:nvPr>
        </p:nvSpPr>
        <p:spPr>
          <a:xfrm>
            <a:off x="725714" y="6321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54" name="正方形/長方形 53"/>
          <p:cNvSpPr/>
          <p:nvPr userDrawn="1"/>
        </p:nvSpPr>
        <p:spPr>
          <a:xfrm>
            <a:off x="7522233" y="768781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プレースホルダー 6"/>
          <p:cNvSpPr>
            <a:spLocks noGrp="1"/>
          </p:cNvSpPr>
          <p:nvPr>
            <p:ph type="body" sz="quarter" idx="42" hasCustomPrompt="1"/>
          </p:nvPr>
        </p:nvSpPr>
        <p:spPr>
          <a:xfrm>
            <a:off x="430238" y="7982857"/>
            <a:ext cx="17425936" cy="1669143"/>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Tree>
    <p:extLst>
      <p:ext uri="{BB962C8B-B14F-4D97-AF65-F5344CB8AC3E}">
        <p14:creationId xmlns:p14="http://schemas.microsoft.com/office/powerpoint/2010/main" val="2117893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ide Im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9"/>
          <p:cNvSpPr>
            <a:spLocks noGrp="1"/>
          </p:cNvSpPr>
          <p:nvPr>
            <p:ph type="pic" sz="quarter" idx="16" hasCustomPrompt="1"/>
          </p:nvPr>
        </p:nvSpPr>
        <p:spPr>
          <a:xfrm>
            <a:off x="0" y="2407196"/>
            <a:ext cx="18286412" cy="5372461"/>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12" name="テキスト プレースホルダー 6"/>
          <p:cNvSpPr>
            <a:spLocks noGrp="1"/>
          </p:cNvSpPr>
          <p:nvPr>
            <p:ph type="body" sz="quarter" idx="17" hasCustomPrompt="1"/>
          </p:nvPr>
        </p:nvSpPr>
        <p:spPr>
          <a:xfrm>
            <a:off x="1078310" y="8157264"/>
            <a:ext cx="16200313" cy="1189936"/>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3" name="正方形/長方形 12"/>
          <p:cNvSpPr/>
          <p:nvPr userDrawn="1"/>
        </p:nvSpPr>
        <p:spPr>
          <a:xfrm>
            <a:off x="1222326" y="801324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プレースホルダー 13"/>
          <p:cNvSpPr>
            <a:spLocks noGrp="1"/>
          </p:cNvSpPr>
          <p:nvPr>
            <p:ph type="body" sz="quarter" idx="19" hasCustomPrompt="1"/>
          </p:nvPr>
        </p:nvSpPr>
        <p:spPr>
          <a:xfrm>
            <a:off x="0" y="6647543"/>
            <a:ext cx="18286413" cy="1146629"/>
          </a:xfrm>
          <a:solidFill>
            <a:schemeClr val="accent1">
              <a:lumMod val="75000"/>
              <a:alpha val="80000"/>
            </a:schemeClr>
          </a:solidFill>
        </p:spPr>
        <p:txBody>
          <a:bodyPr anchor="ctr">
            <a:noAutofit/>
          </a:bodyPr>
          <a:lstStyle>
            <a:lvl1pPr algn="ctr">
              <a:defRPr sz="4800">
                <a:solidFill>
                  <a:schemeClr val="bg1"/>
                </a:solidFill>
                <a:latin typeface="Route 159 Light" pitchFamily="50" charset="0"/>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385056558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 Opinions">
    <p:spTree>
      <p:nvGrpSpPr>
        <p:cNvPr id="1" name=""/>
        <p:cNvGrpSpPr/>
        <p:nvPr/>
      </p:nvGrpSpPr>
      <p:grpSpPr>
        <a:xfrm>
          <a:off x="0" y="0"/>
          <a:ext cx="0" cy="0"/>
          <a:chOff x="0" y="0"/>
          <a:chExt cx="0" cy="0"/>
        </a:xfrm>
      </p:grpSpPr>
      <p:grpSp>
        <p:nvGrpSpPr>
          <p:cNvPr id="29" name="グループ化 28"/>
          <p:cNvGrpSpPr/>
          <p:nvPr userDrawn="1"/>
        </p:nvGrpSpPr>
        <p:grpSpPr>
          <a:xfrm>
            <a:off x="8014097" y="55909"/>
            <a:ext cx="10272315" cy="6722912"/>
            <a:chOff x="7426437" y="55909"/>
            <a:chExt cx="10859975" cy="6722912"/>
          </a:xfrm>
        </p:grpSpPr>
        <p:sp>
          <p:nvSpPr>
            <p:cNvPr id="13" name="正方形/長方形 12"/>
            <p:cNvSpPr/>
            <p:nvPr userDrawn="1"/>
          </p:nvSpPr>
          <p:spPr>
            <a:xfrm>
              <a:off x="10859975" y="111818"/>
              <a:ext cx="7426437" cy="666700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直角三角形 11"/>
            <p:cNvSpPr/>
            <p:nvPr userDrawn="1"/>
          </p:nvSpPr>
          <p:spPr>
            <a:xfrm flipH="1">
              <a:off x="7426437" y="55909"/>
              <a:ext cx="3433538" cy="6722912"/>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62255" y="707944"/>
            <a:ext cx="1923834" cy="6070878"/>
          </a:xfrm>
          <a:prstGeom prst="rect">
            <a:avLst/>
          </a:prstGeom>
          <a:effectLst>
            <a:outerShdw blurRad="76200" dir="13500000" sy="23000" kx="1200000" algn="br" rotWithShape="0">
              <a:prstClr val="black">
                <a:alpha val="20000"/>
              </a:prstClr>
            </a:outerShdw>
          </a:effectLst>
        </p:spPr>
      </p:pic>
      <p:pic>
        <p:nvPicPr>
          <p:cNvPr id="4" name="図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50290" y="1526595"/>
            <a:ext cx="1780558" cy="5252227"/>
          </a:xfrm>
          <a:prstGeom prst="rect">
            <a:avLst/>
          </a:prstGeom>
          <a:effectLst>
            <a:outerShdw blurRad="76200" dir="13500000" sy="23000" kx="1200000" algn="br" rotWithShape="0">
              <a:prstClr val="black">
                <a:alpha val="20000"/>
              </a:prstClr>
            </a:outerShdw>
          </a:effectLst>
        </p:spPr>
      </p:pic>
      <p:sp>
        <p:nvSpPr>
          <p:cNvPr id="6" name="正方形/長方形 5"/>
          <p:cNvSpPr/>
          <p:nvPr userDrawn="1"/>
        </p:nvSpPr>
        <p:spPr>
          <a:xfrm>
            <a:off x="0" y="6778822"/>
            <a:ext cx="18286413" cy="350817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タイトル 1"/>
          <p:cNvSpPr>
            <a:spLocks noGrp="1"/>
          </p:cNvSpPr>
          <p:nvPr userDrawn="1">
            <p:ph type="title" hasCustomPrompt="1"/>
          </p:nvPr>
        </p:nvSpPr>
        <p:spPr>
          <a:xfrm>
            <a:off x="725714" y="6956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8" name="正方形/長方形 7"/>
          <p:cNvSpPr/>
          <p:nvPr userDrawn="1"/>
        </p:nvSpPr>
        <p:spPr>
          <a:xfrm>
            <a:off x="7522233" y="832281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6"/>
          <p:cNvSpPr>
            <a:spLocks noGrp="1"/>
          </p:cNvSpPr>
          <p:nvPr userDrawn="1">
            <p:ph type="body" sz="quarter" idx="42" hasCustomPrompt="1"/>
          </p:nvPr>
        </p:nvSpPr>
        <p:spPr>
          <a:xfrm>
            <a:off x="11651672" y="596076"/>
            <a:ext cx="6054437" cy="1232724"/>
          </a:xfrm>
        </p:spPr>
        <p:txBody>
          <a:bodyPr>
            <a:noAutofit/>
          </a:bodyPr>
          <a:lstStyle>
            <a:lvl1pPr algn="l">
              <a:defRPr sz="6600" b="0" i="0" u="none" baseline="0">
                <a:solidFill>
                  <a:schemeClr val="accent1"/>
                </a:solidFill>
                <a:latin typeface="+mj-lt"/>
                <a:cs typeface="Open Sans Light" panose="020B0306030504020204" pitchFamily="34" charset="0"/>
              </a:defRPr>
            </a:lvl1pPr>
          </a:lstStyle>
          <a:p>
            <a:pPr lvl="0"/>
            <a:r>
              <a:rPr kumimoji="1" lang="en-US" altLang="ja-JP" dirty="0"/>
              <a:t>Word</a:t>
            </a:r>
            <a:endParaRPr kumimoji="1" lang="ja-JP" altLang="en-US" dirty="0"/>
          </a:p>
        </p:txBody>
      </p:sp>
      <p:sp>
        <p:nvSpPr>
          <p:cNvPr id="10" name="テキスト プレースホルダー 6"/>
          <p:cNvSpPr>
            <a:spLocks noGrp="1"/>
          </p:cNvSpPr>
          <p:nvPr userDrawn="1">
            <p:ph type="body" sz="quarter" idx="43" hasCustomPrompt="1"/>
          </p:nvPr>
        </p:nvSpPr>
        <p:spPr>
          <a:xfrm>
            <a:off x="457943" y="596076"/>
            <a:ext cx="5679617" cy="1232724"/>
          </a:xfrm>
        </p:spPr>
        <p:txBody>
          <a:bodyPr>
            <a:noAutofit/>
          </a:bodyPr>
          <a:lstStyle>
            <a:lvl1pPr algn="r">
              <a:defRPr sz="6600" b="0" i="0" u="none" baseline="0">
                <a:solidFill>
                  <a:schemeClr val="accent5"/>
                </a:solidFill>
                <a:latin typeface="+mj-lt"/>
                <a:cs typeface="Open Sans Light" panose="020B0306030504020204" pitchFamily="34" charset="0"/>
              </a:defRPr>
            </a:lvl1pPr>
          </a:lstStyle>
          <a:p>
            <a:pPr lvl="0"/>
            <a:r>
              <a:rPr kumimoji="1" lang="en-US" altLang="ja-JP" dirty="0"/>
              <a:t>Word</a:t>
            </a:r>
            <a:endParaRPr kumimoji="1" lang="ja-JP" altLang="en-US" dirty="0"/>
          </a:p>
        </p:txBody>
      </p:sp>
      <p:sp>
        <p:nvSpPr>
          <p:cNvPr id="11" name="テキスト プレースホルダー 6"/>
          <p:cNvSpPr>
            <a:spLocks noGrp="1"/>
          </p:cNvSpPr>
          <p:nvPr userDrawn="1">
            <p:ph type="body" sz="quarter" idx="44" hasCustomPrompt="1"/>
          </p:nvPr>
        </p:nvSpPr>
        <p:spPr>
          <a:xfrm>
            <a:off x="430238" y="8532911"/>
            <a:ext cx="17425936" cy="1497780"/>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14" name="テキスト プレースホルダー 6"/>
          <p:cNvSpPr>
            <a:spLocks noGrp="1"/>
          </p:cNvSpPr>
          <p:nvPr userDrawn="1">
            <p:ph type="body" sz="quarter" idx="45" hasCustomPrompt="1"/>
          </p:nvPr>
        </p:nvSpPr>
        <p:spPr>
          <a:xfrm>
            <a:off x="1091352" y="2895600"/>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5" name="円/楕円 14"/>
          <p:cNvSpPr/>
          <p:nvPr userDrawn="1"/>
        </p:nvSpPr>
        <p:spPr>
          <a:xfrm>
            <a:off x="535674" y="3182774"/>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6"/>
          <p:cNvSpPr>
            <a:spLocks noGrp="1"/>
          </p:cNvSpPr>
          <p:nvPr userDrawn="1">
            <p:ph type="body" sz="quarter" idx="46" hasCustomPrompt="1"/>
          </p:nvPr>
        </p:nvSpPr>
        <p:spPr>
          <a:xfrm>
            <a:off x="1091352" y="4045528"/>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7" name="円/楕円 16"/>
          <p:cNvSpPr/>
          <p:nvPr userDrawn="1"/>
        </p:nvSpPr>
        <p:spPr>
          <a:xfrm>
            <a:off x="541721" y="4332702"/>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userDrawn="1">
            <p:ph type="body" sz="quarter" idx="47" hasCustomPrompt="1"/>
          </p:nvPr>
        </p:nvSpPr>
        <p:spPr>
          <a:xfrm>
            <a:off x="1091352" y="5195455"/>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9" name="円/楕円 18"/>
          <p:cNvSpPr/>
          <p:nvPr userDrawn="1"/>
        </p:nvSpPr>
        <p:spPr>
          <a:xfrm>
            <a:off x="535674" y="5482629"/>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6"/>
          <p:cNvSpPr>
            <a:spLocks noGrp="1"/>
          </p:cNvSpPr>
          <p:nvPr userDrawn="1">
            <p:ph type="body" sz="quarter" idx="48" hasCustomPrompt="1"/>
          </p:nvPr>
        </p:nvSpPr>
        <p:spPr>
          <a:xfrm>
            <a:off x="12558306" y="2898757"/>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4" name="円/楕円 23"/>
          <p:cNvSpPr/>
          <p:nvPr userDrawn="1"/>
        </p:nvSpPr>
        <p:spPr>
          <a:xfrm>
            <a:off x="12002628" y="3185931"/>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userDrawn="1">
            <p:ph type="body" sz="quarter" idx="49" hasCustomPrompt="1"/>
          </p:nvPr>
        </p:nvSpPr>
        <p:spPr>
          <a:xfrm>
            <a:off x="12558306" y="4048685"/>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6" name="円/楕円 25"/>
          <p:cNvSpPr/>
          <p:nvPr userDrawn="1"/>
        </p:nvSpPr>
        <p:spPr>
          <a:xfrm>
            <a:off x="12002628" y="4335859"/>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6"/>
          <p:cNvSpPr>
            <a:spLocks noGrp="1"/>
          </p:cNvSpPr>
          <p:nvPr userDrawn="1">
            <p:ph type="body" sz="quarter" idx="50" hasCustomPrompt="1"/>
          </p:nvPr>
        </p:nvSpPr>
        <p:spPr>
          <a:xfrm>
            <a:off x="12558306" y="5198612"/>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8" name="円/楕円 27"/>
          <p:cNvSpPr/>
          <p:nvPr userDrawn="1"/>
        </p:nvSpPr>
        <p:spPr>
          <a:xfrm>
            <a:off x="12002628" y="5485786"/>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userDrawn="1"/>
        </p:nvSpPr>
        <p:spPr>
          <a:xfrm>
            <a:off x="3199615" y="183888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userDrawn="1"/>
        </p:nvSpPr>
        <p:spPr>
          <a:xfrm>
            <a:off x="11055142" y="1838884"/>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7786909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Devices">
    <p:bg>
      <p:bgPr>
        <a:solidFill>
          <a:schemeClr val="tx2"/>
        </a:solidFill>
        <a:effectLst/>
      </p:bgPr>
    </p:bg>
    <p:spTree>
      <p:nvGrpSpPr>
        <p:cNvPr id="1" name=""/>
        <p:cNvGrpSpPr/>
        <p:nvPr/>
      </p:nvGrpSpPr>
      <p:grpSpPr>
        <a:xfrm>
          <a:off x="0" y="0"/>
          <a:ext cx="0" cy="0"/>
          <a:chOff x="0" y="0"/>
          <a:chExt cx="0" cy="0"/>
        </a:xfrm>
      </p:grpSpPr>
      <p:sp>
        <p:nvSpPr>
          <p:cNvPr id="14" name="正方形/長方形 13"/>
          <p:cNvSpPr/>
          <p:nvPr userDrawn="1"/>
        </p:nvSpPr>
        <p:spPr>
          <a:xfrm>
            <a:off x="-1" y="-1"/>
            <a:ext cx="18286413" cy="622662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99146" y="462980"/>
            <a:ext cx="7911618" cy="6409096"/>
          </a:xfrm>
          <a:prstGeom prst="rect">
            <a:avLst/>
          </a:prstGeom>
        </p:spPr>
      </p:pic>
      <p:pic>
        <p:nvPicPr>
          <p:cNvPr id="9" name="図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000301" y="1425361"/>
            <a:ext cx="3830770" cy="5446715"/>
          </a:xfrm>
          <a:prstGeom prst="rect">
            <a:avLst/>
          </a:prstGeom>
        </p:spPr>
      </p:pic>
      <p:pic>
        <p:nvPicPr>
          <p:cNvPr id="10" name="図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227296" y="2706412"/>
            <a:ext cx="2044962" cy="4165664"/>
          </a:xfrm>
          <a:prstGeom prst="rect">
            <a:avLst/>
          </a:prstGeom>
        </p:spPr>
      </p:pic>
      <p:sp>
        <p:nvSpPr>
          <p:cNvPr id="11" name="図プレースホルダー 8"/>
          <p:cNvSpPr>
            <a:spLocks noGrp="1"/>
          </p:cNvSpPr>
          <p:nvPr>
            <p:ph type="pic" sz="quarter" idx="12" hasCustomPrompt="1"/>
          </p:nvPr>
        </p:nvSpPr>
        <p:spPr>
          <a:xfrm>
            <a:off x="3394909" y="3236669"/>
            <a:ext cx="1709737" cy="3105150"/>
          </a:xfrm>
        </p:spPr>
        <p:txBody>
          <a:bodyPr>
            <a:normAutofit/>
          </a:bodyPr>
          <a:lstStyle>
            <a:lvl1pPr>
              <a:defRPr sz="1600"/>
            </a:lvl1pPr>
          </a:lstStyle>
          <a:p>
            <a:r>
              <a:rPr kumimoji="1" lang="en-US" altLang="ja-JP" dirty="0"/>
              <a:t>Add an image</a:t>
            </a:r>
            <a:endParaRPr kumimoji="1" lang="ja-JP" altLang="en-US" dirty="0"/>
          </a:p>
        </p:txBody>
      </p:sp>
      <p:sp>
        <p:nvSpPr>
          <p:cNvPr id="12" name="図プレースホルダー 8"/>
          <p:cNvSpPr>
            <a:spLocks noGrp="1"/>
          </p:cNvSpPr>
          <p:nvPr>
            <p:ph type="pic" sz="quarter" idx="13" hasCustomPrompt="1"/>
          </p:nvPr>
        </p:nvSpPr>
        <p:spPr>
          <a:xfrm>
            <a:off x="5489811" y="733010"/>
            <a:ext cx="7335815" cy="4056234"/>
          </a:xfrm>
        </p:spPr>
        <p:txBody>
          <a:bodyPr>
            <a:normAutofit/>
          </a:bodyPr>
          <a:lstStyle>
            <a:lvl1pPr>
              <a:defRPr sz="1600"/>
            </a:lvl1pPr>
          </a:lstStyle>
          <a:p>
            <a:r>
              <a:rPr kumimoji="1" lang="en-US" altLang="ja-JP" dirty="0"/>
              <a:t>Add an image</a:t>
            </a:r>
            <a:endParaRPr kumimoji="1" lang="ja-JP" altLang="en-US" dirty="0"/>
          </a:p>
        </p:txBody>
      </p:sp>
      <p:sp>
        <p:nvSpPr>
          <p:cNvPr id="13" name="図プレースホルダー 8"/>
          <p:cNvSpPr>
            <a:spLocks noGrp="1"/>
          </p:cNvSpPr>
          <p:nvPr>
            <p:ph type="pic" sz="quarter" idx="14" hasCustomPrompt="1"/>
          </p:nvPr>
        </p:nvSpPr>
        <p:spPr>
          <a:xfrm>
            <a:off x="13257470" y="1924050"/>
            <a:ext cx="3314700" cy="4434585"/>
          </a:xfrm>
        </p:spPr>
        <p:txBody>
          <a:bodyPr>
            <a:normAutofit/>
          </a:bodyPr>
          <a:lstStyle>
            <a:lvl1pPr>
              <a:defRPr sz="1600"/>
            </a:lvl1pPr>
          </a:lstStyle>
          <a:p>
            <a:r>
              <a:rPr kumimoji="1" lang="en-US" altLang="ja-JP" dirty="0"/>
              <a:t>Add an image</a:t>
            </a:r>
            <a:endParaRPr kumimoji="1" lang="ja-JP" altLang="en-US" dirty="0"/>
          </a:p>
        </p:txBody>
      </p:sp>
      <p:sp>
        <p:nvSpPr>
          <p:cNvPr id="16" name="タイトル 1"/>
          <p:cNvSpPr>
            <a:spLocks noGrp="1"/>
          </p:cNvSpPr>
          <p:nvPr>
            <p:ph type="title" hasCustomPrompt="1"/>
          </p:nvPr>
        </p:nvSpPr>
        <p:spPr>
          <a:xfrm>
            <a:off x="725714" y="6771615"/>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7" name="正方形/長方形 16"/>
          <p:cNvSpPr/>
          <p:nvPr userDrawn="1"/>
        </p:nvSpPr>
        <p:spPr>
          <a:xfrm>
            <a:off x="7522233" y="813774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42" hasCustomPrompt="1"/>
          </p:nvPr>
        </p:nvSpPr>
        <p:spPr>
          <a:xfrm>
            <a:off x="430238" y="8432792"/>
            <a:ext cx="17425936" cy="1509494"/>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Tree>
    <p:extLst>
      <p:ext uri="{BB962C8B-B14F-4D97-AF65-F5344CB8AC3E}">
        <p14:creationId xmlns:p14="http://schemas.microsoft.com/office/powerpoint/2010/main" val="15557762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Web 1">
    <p:spTree>
      <p:nvGrpSpPr>
        <p:cNvPr id="1" name=""/>
        <p:cNvGrpSpPr/>
        <p:nvPr/>
      </p:nvGrpSpPr>
      <p:grpSpPr>
        <a:xfrm>
          <a:off x="0" y="0"/>
          <a:ext cx="0" cy="0"/>
          <a:chOff x="0" y="0"/>
          <a:chExt cx="0" cy="0"/>
        </a:xfrm>
      </p:grpSpPr>
      <p:sp>
        <p:nvSpPr>
          <p:cNvPr id="26" name="正方形/長方形 25"/>
          <p:cNvSpPr/>
          <p:nvPr userDrawn="1"/>
        </p:nvSpPr>
        <p:spPr>
          <a:xfrm>
            <a:off x="-1" y="6350000"/>
            <a:ext cx="18286413" cy="3937000"/>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プレースホルダー 1"/>
          <p:cNvSpPr>
            <a:spLocks noGrp="1"/>
          </p:cNvSpPr>
          <p:nvPr>
            <p:ph type="title" hasCustomPrompt="1"/>
          </p:nvPr>
        </p:nvSpPr>
        <p:spPr>
          <a:xfrm>
            <a:off x="3072630" y="246956"/>
            <a:ext cx="14349567" cy="1203151"/>
          </a:xfrm>
          <a:prstGeom prst="rect">
            <a:avLst/>
          </a:prstGeom>
        </p:spPr>
        <p:txBody>
          <a:bodyPr vert="horz" lIns="163275" tIns="81638" rIns="163275" bIns="81638" rtlCol="0" anchor="ctr">
            <a:normAutofit/>
          </a:bodyPr>
          <a:lstStyle/>
          <a:p>
            <a:r>
              <a:rPr kumimoji="1" lang="en-US" altLang="ja-JP" dirty="0"/>
              <a:t>Slide Title</a:t>
            </a:r>
            <a:endParaRPr kumimoji="1" lang="ja-JP" altLang="en-US" dirty="0"/>
          </a:p>
        </p:txBody>
      </p:sp>
      <p:sp>
        <p:nvSpPr>
          <p:cNvPr id="13"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14" name="正方形/長方形 13"/>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19"/>
          <p:cNvSpPr>
            <a:spLocks noGrp="1"/>
          </p:cNvSpPr>
          <p:nvPr>
            <p:ph type="pic" sz="quarter" idx="12" hasCustomPrompt="1"/>
          </p:nvPr>
        </p:nvSpPr>
        <p:spPr>
          <a:xfrm>
            <a:off x="803048" y="3255738"/>
            <a:ext cx="8534400" cy="4800600"/>
          </a:xfrm>
          <a:solidFill>
            <a:schemeClr val="accent3">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sp>
        <p:nvSpPr>
          <p:cNvPr id="16" name="角丸四角形 7"/>
          <p:cNvSpPr/>
          <p:nvPr userDrawn="1"/>
        </p:nvSpPr>
        <p:spPr>
          <a:xfrm>
            <a:off x="803274" y="2768375"/>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803274" y="3192015"/>
            <a:ext cx="8534400" cy="63500"/>
          </a:xfrm>
          <a:prstGeom prst="rect">
            <a:avLst/>
          </a:prstGeom>
          <a:gradFill>
            <a:gsLst>
              <a:gs pos="0">
                <a:schemeClr val="accent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8" name="グループ化 17"/>
          <p:cNvGrpSpPr/>
          <p:nvPr userDrawn="1"/>
        </p:nvGrpSpPr>
        <p:grpSpPr>
          <a:xfrm>
            <a:off x="985610" y="2907170"/>
            <a:ext cx="542925" cy="142875"/>
            <a:chOff x="2524125" y="1614487"/>
            <a:chExt cx="542925" cy="142875"/>
          </a:xfrm>
        </p:grpSpPr>
        <p:sp>
          <p:nvSpPr>
            <p:cNvPr id="19" name="円/楕円 18"/>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a:off x="8958034" y="2883357"/>
            <a:ext cx="200026" cy="190500"/>
            <a:chOff x="7781924" y="1704975"/>
            <a:chExt cx="200026" cy="190500"/>
          </a:xfrm>
          <a:solidFill>
            <a:schemeClr val="tx1">
              <a:lumMod val="50000"/>
              <a:lumOff val="50000"/>
            </a:schemeClr>
          </a:solidFill>
        </p:grpSpPr>
        <p:sp>
          <p:nvSpPr>
            <p:cNvPr id="23" name="正方形/長方形 22"/>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8" name="正方形/長方形 37"/>
          <p:cNvSpPr/>
          <p:nvPr userDrawn="1"/>
        </p:nvSpPr>
        <p:spPr>
          <a:xfrm rot="2700000">
            <a:off x="2387421" y="4360030"/>
            <a:ext cx="12778290" cy="9622369"/>
          </a:xfrm>
          <a:custGeom>
            <a:avLst/>
            <a:gdLst/>
            <a:ahLst/>
            <a:cxnLst/>
            <a:rect l="l" t="t" r="r" b="b"/>
            <a:pathLst>
              <a:path w="12778290" h="9622369">
                <a:moveTo>
                  <a:pt x="2350963" y="1"/>
                </a:moveTo>
                <a:lnTo>
                  <a:pt x="12778290" y="0"/>
                </a:lnTo>
                <a:lnTo>
                  <a:pt x="3155921" y="9622369"/>
                </a:lnTo>
                <a:lnTo>
                  <a:pt x="0" y="9622369"/>
                </a:lnTo>
                <a:lnTo>
                  <a:pt x="5986665" y="3635704"/>
                </a:lnTo>
                <a:close/>
              </a:path>
            </a:pathLst>
          </a:cu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9873123" y="659421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6"/>
          <p:cNvSpPr>
            <a:spLocks noGrp="1"/>
          </p:cNvSpPr>
          <p:nvPr>
            <p:ph type="body" sz="quarter" idx="24" hasCustomPrompt="1"/>
          </p:nvPr>
        </p:nvSpPr>
        <p:spPr>
          <a:xfrm>
            <a:off x="9782631" y="6715047"/>
            <a:ext cx="7794169" cy="2251154"/>
          </a:xfrm>
        </p:spPr>
        <p:txBody>
          <a:bodyPr anchor="t">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48" hasCustomPrompt="1"/>
          </p:nvPr>
        </p:nvSpPr>
        <p:spPr>
          <a:xfrm>
            <a:off x="10428801" y="2786683"/>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2" name="円/楕円 31"/>
          <p:cNvSpPr/>
          <p:nvPr userDrawn="1"/>
        </p:nvSpPr>
        <p:spPr>
          <a:xfrm>
            <a:off x="9873123" y="3073857"/>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プレースホルダー 6"/>
          <p:cNvSpPr>
            <a:spLocks noGrp="1"/>
          </p:cNvSpPr>
          <p:nvPr>
            <p:ph type="body" sz="quarter" idx="49" hasCustomPrompt="1"/>
          </p:nvPr>
        </p:nvSpPr>
        <p:spPr>
          <a:xfrm>
            <a:off x="10428801" y="3936611"/>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4" name="円/楕円 33"/>
          <p:cNvSpPr/>
          <p:nvPr userDrawn="1"/>
        </p:nvSpPr>
        <p:spPr>
          <a:xfrm>
            <a:off x="9873123" y="4223785"/>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50" hasCustomPrompt="1"/>
          </p:nvPr>
        </p:nvSpPr>
        <p:spPr>
          <a:xfrm>
            <a:off x="10428801" y="5086538"/>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6" name="円/楕円 35"/>
          <p:cNvSpPr/>
          <p:nvPr userDrawn="1"/>
        </p:nvSpPr>
        <p:spPr>
          <a:xfrm>
            <a:off x="9873123" y="5373712"/>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userDrawn="1"/>
        </p:nvSpPr>
        <p:spPr>
          <a:xfrm>
            <a:off x="2333099" y="1358472"/>
            <a:ext cx="57606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13"/>
          <p:cNvSpPr/>
          <p:nvPr userDrawn="1"/>
        </p:nvSpPr>
        <p:spPr>
          <a:xfrm>
            <a:off x="47390" y="0"/>
            <a:ext cx="1368152" cy="1021905"/>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22872" y="1021906"/>
            <a:ext cx="792088" cy="792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userDrawn="1"/>
        </p:nvSpPr>
        <p:spPr>
          <a:xfrm>
            <a:off x="1811586" y="223637"/>
            <a:ext cx="992843" cy="99284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43" name="円/楕円 42"/>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56848669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ig Image and Animated Texts">
    <p:spTree>
      <p:nvGrpSpPr>
        <p:cNvPr id="1" name=""/>
        <p:cNvGrpSpPr/>
        <p:nvPr/>
      </p:nvGrpSpPr>
      <p:grpSpPr>
        <a:xfrm>
          <a:off x="0" y="0"/>
          <a:ext cx="0" cy="0"/>
          <a:chOff x="0" y="0"/>
          <a:chExt cx="0" cy="0"/>
        </a:xfrm>
      </p:grpSpPr>
      <p:sp>
        <p:nvSpPr>
          <p:cNvPr id="35" name="図プレースホルダー 34"/>
          <p:cNvSpPr>
            <a:spLocks noGrp="1"/>
          </p:cNvSpPr>
          <p:nvPr>
            <p:ph type="pic" sz="quarter" idx="14" hasCustomPrompt="1"/>
          </p:nvPr>
        </p:nvSpPr>
        <p:spPr>
          <a:xfrm>
            <a:off x="2095500" y="0"/>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26" name="テキスト プレースホルダー 25"/>
          <p:cNvSpPr>
            <a:spLocks noGrp="1"/>
          </p:cNvSpPr>
          <p:nvPr>
            <p:ph type="body" sz="quarter" idx="11" hasCustomPrompt="1"/>
          </p:nvPr>
        </p:nvSpPr>
        <p:spPr>
          <a:xfrm flipH="1">
            <a:off x="1609270" y="0"/>
            <a:ext cx="8606971" cy="10287000"/>
          </a:xfrm>
          <a:prstGeom prst="parallelogram">
            <a:avLst>
              <a:gd name="adj" fmla="val 41863"/>
            </a:avLst>
          </a:prstGeom>
          <a:solidFill>
            <a:schemeClr val="accent1">
              <a:lumMod val="75000"/>
              <a:alpha val="40000"/>
            </a:schemeClr>
          </a:solidFill>
        </p:spPr>
        <p:txBody>
          <a:bodyPr/>
          <a:lstStyle>
            <a:lvl1pPr>
              <a:defRPr/>
            </a:lvl1pPr>
          </a:lstStyle>
          <a:p>
            <a:pPr lvl="0"/>
            <a:r>
              <a:rPr kumimoji="1" lang="en-US" altLang="ja-JP" dirty="0"/>
              <a:t> </a:t>
            </a:r>
            <a:endParaRPr kumimoji="1" lang="ja-JP" altLang="en-US" dirty="0"/>
          </a:p>
        </p:txBody>
      </p:sp>
      <p:sp>
        <p:nvSpPr>
          <p:cNvPr id="31" name="テキスト プレースホルダー 25"/>
          <p:cNvSpPr>
            <a:spLocks noGrp="1"/>
          </p:cNvSpPr>
          <p:nvPr>
            <p:ph type="body" sz="quarter" idx="13" hasCustomPrompt="1"/>
          </p:nvPr>
        </p:nvSpPr>
        <p:spPr>
          <a:xfrm flipH="1">
            <a:off x="11977007" y="0"/>
            <a:ext cx="8606971" cy="10287000"/>
          </a:xfrm>
          <a:prstGeom prst="parallelogram">
            <a:avLst>
              <a:gd name="adj" fmla="val 41863"/>
            </a:avLst>
          </a:prstGeom>
          <a:solidFill>
            <a:schemeClr val="accent1">
              <a:lumMod val="75000"/>
              <a:alpha val="40000"/>
            </a:schemeClr>
          </a:solidFill>
        </p:spPr>
        <p:txBody>
          <a:bodyPr/>
          <a:lstStyle>
            <a:lvl1pPr>
              <a:defRPr/>
            </a:lvl1pPr>
          </a:lstStyle>
          <a:p>
            <a:pPr lvl="0"/>
            <a:r>
              <a:rPr kumimoji="1" lang="en-US" altLang="ja-JP" dirty="0"/>
              <a:t> </a:t>
            </a:r>
            <a:endParaRPr kumimoji="1" lang="ja-JP" altLang="en-US" dirty="0"/>
          </a:p>
        </p:txBody>
      </p:sp>
      <p:sp>
        <p:nvSpPr>
          <p:cNvPr id="36" name="テキスト プレースホルダー 25"/>
          <p:cNvSpPr>
            <a:spLocks noGrp="1"/>
          </p:cNvSpPr>
          <p:nvPr>
            <p:ph type="body" sz="quarter" idx="15" hasCustomPrompt="1"/>
          </p:nvPr>
        </p:nvSpPr>
        <p:spPr>
          <a:xfrm flipH="1">
            <a:off x="-4691291" y="0"/>
            <a:ext cx="13914663" cy="10287000"/>
          </a:xfrm>
          <a:prstGeom prst="parallelogram">
            <a:avLst>
              <a:gd name="adj" fmla="val 35022"/>
            </a:avLst>
          </a:prstGeom>
          <a:solidFill>
            <a:schemeClr val="accent1">
              <a:lumMod val="75000"/>
            </a:schemeClr>
          </a:solidFill>
        </p:spPr>
        <p:txBody>
          <a:bodyPr/>
          <a:lstStyle>
            <a:lvl1pPr>
              <a:defRPr/>
            </a:lvl1pPr>
          </a:lstStyle>
          <a:p>
            <a:pPr lvl="0"/>
            <a:r>
              <a:rPr kumimoji="1" lang="en-US" altLang="ja-JP" dirty="0"/>
              <a:t> </a:t>
            </a:r>
            <a:endParaRPr kumimoji="1" lang="ja-JP" altLang="en-US" dirty="0"/>
          </a:p>
        </p:txBody>
      </p:sp>
      <p:sp>
        <p:nvSpPr>
          <p:cNvPr id="37" name="テキスト プレースホルダー 25"/>
          <p:cNvSpPr>
            <a:spLocks noGrp="1"/>
          </p:cNvSpPr>
          <p:nvPr>
            <p:ph type="body" sz="quarter" idx="16" hasCustomPrompt="1"/>
          </p:nvPr>
        </p:nvSpPr>
        <p:spPr>
          <a:xfrm flipH="1">
            <a:off x="12963524" y="0"/>
            <a:ext cx="13914663" cy="10287000"/>
          </a:xfrm>
          <a:prstGeom prst="parallelogram">
            <a:avLst>
              <a:gd name="adj" fmla="val 35022"/>
            </a:avLst>
          </a:prstGeom>
          <a:solidFill>
            <a:schemeClr val="accent1">
              <a:lumMod val="75000"/>
            </a:schemeClr>
          </a:solidFill>
        </p:spPr>
        <p:txBody>
          <a:bodyPr/>
          <a:lstStyle>
            <a:lvl1pPr>
              <a:defRPr/>
            </a:lvl1pPr>
          </a:lstStyle>
          <a:p>
            <a:pPr lvl="0"/>
            <a:r>
              <a:rPr kumimoji="1" lang="en-US" altLang="ja-JP" dirty="0"/>
              <a:t> </a:t>
            </a:r>
            <a:endParaRPr kumimoji="1" lang="ja-JP" altLang="en-US" dirty="0"/>
          </a:p>
        </p:txBody>
      </p:sp>
      <p:sp>
        <p:nvSpPr>
          <p:cNvPr id="38" name="テキスト プレースホルダー 25"/>
          <p:cNvSpPr>
            <a:spLocks noGrp="1"/>
          </p:cNvSpPr>
          <p:nvPr>
            <p:ph type="body" sz="quarter" idx="17" hasCustomPrompt="1"/>
          </p:nvPr>
        </p:nvSpPr>
        <p:spPr>
          <a:xfrm flipH="1">
            <a:off x="-9496426" y="0"/>
            <a:ext cx="5353051" cy="10287000"/>
          </a:xfrm>
          <a:prstGeom prst="parallelogram">
            <a:avLst>
              <a:gd name="adj" fmla="val 67559"/>
            </a:avLst>
          </a:prstGeom>
          <a:solidFill>
            <a:schemeClr val="bg1">
              <a:alpha val="30000"/>
            </a:schemeClr>
          </a:solidFill>
        </p:spPr>
        <p:txBody>
          <a:bodyPr/>
          <a:lstStyle>
            <a:lvl1pPr>
              <a:defRPr/>
            </a:lvl1pPr>
          </a:lstStyle>
          <a:p>
            <a:pPr lvl="0"/>
            <a:r>
              <a:rPr kumimoji="1" lang="en-US" altLang="ja-JP" dirty="0"/>
              <a:t> </a:t>
            </a:r>
            <a:endParaRPr kumimoji="1" lang="ja-JP" altLang="en-US" dirty="0"/>
          </a:p>
        </p:txBody>
      </p:sp>
      <p:sp>
        <p:nvSpPr>
          <p:cNvPr id="39" name="テキスト プレースホルダー 25"/>
          <p:cNvSpPr>
            <a:spLocks noGrp="1"/>
          </p:cNvSpPr>
          <p:nvPr>
            <p:ph type="body" sz="quarter" idx="18" hasCustomPrompt="1"/>
          </p:nvPr>
        </p:nvSpPr>
        <p:spPr>
          <a:xfrm flipH="1">
            <a:off x="-6619883" y="0"/>
            <a:ext cx="4648207" cy="10287000"/>
          </a:xfrm>
          <a:prstGeom prst="parallelogram">
            <a:avLst>
              <a:gd name="adj" fmla="val 77247"/>
            </a:avLst>
          </a:prstGeom>
          <a:solidFill>
            <a:schemeClr val="bg1">
              <a:alpha val="30000"/>
            </a:schemeClr>
          </a:solidFill>
        </p:spPr>
        <p:txBody>
          <a:bodyPr/>
          <a:lstStyle>
            <a:lvl1pPr>
              <a:defRPr/>
            </a:lvl1pPr>
          </a:lstStyle>
          <a:p>
            <a:pPr lvl="0"/>
            <a:r>
              <a:rPr kumimoji="1" lang="en-US" altLang="ja-JP" dirty="0"/>
              <a:t> </a:t>
            </a:r>
            <a:endParaRPr kumimoji="1" lang="ja-JP" altLang="en-US" dirty="0"/>
          </a:p>
        </p:txBody>
      </p:sp>
      <p:sp>
        <p:nvSpPr>
          <p:cNvPr id="40" name="タイトル プレースホルダー 1"/>
          <p:cNvSpPr>
            <a:spLocks noGrp="1"/>
          </p:cNvSpPr>
          <p:nvPr>
            <p:ph type="title" hasCustomPrompt="1"/>
          </p:nvPr>
        </p:nvSpPr>
        <p:spPr>
          <a:xfrm>
            <a:off x="559004" y="4055836"/>
            <a:ext cx="7235167" cy="3312381"/>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Text Goes Here</a:t>
            </a:r>
            <a:endParaRPr kumimoji="1" lang="ja-JP" altLang="en-US" dirty="0"/>
          </a:p>
        </p:txBody>
      </p:sp>
      <p:sp>
        <p:nvSpPr>
          <p:cNvPr id="42" name="テキスト プレースホルダー 6"/>
          <p:cNvSpPr>
            <a:spLocks noGrp="1"/>
          </p:cNvSpPr>
          <p:nvPr>
            <p:ph type="body" sz="quarter" idx="42" hasCustomPrompt="1"/>
          </p:nvPr>
        </p:nvSpPr>
        <p:spPr>
          <a:xfrm>
            <a:off x="567171" y="7667281"/>
            <a:ext cx="7227000" cy="2086317"/>
          </a:xfrm>
        </p:spPr>
        <p:txBody>
          <a:bodyPr>
            <a:noAutofit/>
          </a:bodyPr>
          <a:lstStyle>
            <a:lvl1pPr algn="l">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44" name="テキスト プレースホルダー 6"/>
          <p:cNvSpPr>
            <a:spLocks noGrp="1"/>
          </p:cNvSpPr>
          <p:nvPr>
            <p:ph type="body" sz="quarter" idx="43" hasCustomPrompt="1"/>
          </p:nvPr>
        </p:nvSpPr>
        <p:spPr>
          <a:xfrm rot="4250327">
            <a:off x="10978043" y="3220775"/>
            <a:ext cx="10698970" cy="4019551"/>
          </a:xfrm>
        </p:spPr>
        <p:txBody>
          <a:bodyPr anchor="b">
            <a:noAutofit/>
          </a:bodyPr>
          <a:lstStyle>
            <a:lvl1pPr algn="l">
              <a:lnSpc>
                <a:spcPct val="100000"/>
              </a:lnSpc>
              <a:spcBef>
                <a:spcPts val="0"/>
              </a:spcBef>
              <a:defRPr sz="17000" b="0" i="0" u="none" baseline="0">
                <a:solidFill>
                  <a:schemeClr val="bg1">
                    <a:alpha val="30000"/>
                  </a:schemeClr>
                </a:solidFill>
                <a:latin typeface="Route 159 Bold" pitchFamily="50" charset="0"/>
                <a:cs typeface="Open Sans Light" panose="020B0306030504020204" pitchFamily="34" charset="0"/>
              </a:defRPr>
            </a:lvl1pPr>
          </a:lstStyle>
          <a:p>
            <a:pPr lvl="0"/>
            <a:r>
              <a:rPr kumimoji="1" lang="en-US" altLang="ja-JP" dirty="0"/>
              <a:t>WORD</a:t>
            </a:r>
            <a:endParaRPr kumimoji="1" lang="ja-JP" altLang="en-US" dirty="0"/>
          </a:p>
        </p:txBody>
      </p:sp>
      <p:sp>
        <p:nvSpPr>
          <p:cNvPr id="45" name="テキスト プレースホルダー 6"/>
          <p:cNvSpPr>
            <a:spLocks noGrp="1"/>
          </p:cNvSpPr>
          <p:nvPr>
            <p:ph type="body" sz="quarter" idx="44" hasCustomPrompt="1"/>
          </p:nvPr>
        </p:nvSpPr>
        <p:spPr>
          <a:xfrm>
            <a:off x="661514" y="7485852"/>
            <a:ext cx="3240000" cy="72000"/>
          </a:xfrm>
          <a:solidFill>
            <a:schemeClr val="bg1"/>
          </a:solidFill>
        </p:spPr>
        <p:txBody>
          <a:bodyPr>
            <a:noAutofit/>
          </a:bodyPr>
          <a:lstStyle>
            <a:lvl1pPr algn="l">
              <a:defRPr sz="2000" b="0" i="0" u="none" baseline="0">
                <a:solidFill>
                  <a:schemeClr val="bg1"/>
                </a:solidFill>
                <a:latin typeface="+mn-lt"/>
                <a:cs typeface="Open Sans Light" panose="020B0306030504020204" pitchFamily="34" charset="0"/>
              </a:defRPr>
            </a:lvl1pPr>
          </a:lstStyle>
          <a:p>
            <a:pPr lvl="0"/>
            <a:r>
              <a:rPr kumimoji="1" lang="en-US" altLang="ja-JP" dirty="0"/>
              <a:t> </a:t>
            </a:r>
            <a:endParaRPr kumimoji="1" lang="ja-JP" altLang="en-US" dirty="0"/>
          </a:p>
        </p:txBody>
      </p:sp>
    </p:spTree>
    <p:extLst>
      <p:ext uri="{BB962C8B-B14F-4D97-AF65-F5344CB8AC3E}">
        <p14:creationId xmlns:p14="http://schemas.microsoft.com/office/powerpoint/2010/main" val="187117536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Fullscreen Image with Caption">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4" name="タイトル プレースホルダー 1"/>
          <p:cNvSpPr>
            <a:spLocks noGrp="1"/>
          </p:cNvSpPr>
          <p:nvPr>
            <p:ph type="title" hasCustomPrompt="1"/>
          </p:nvPr>
        </p:nvSpPr>
        <p:spPr>
          <a:xfrm>
            <a:off x="-1" y="8563429"/>
            <a:ext cx="9142413" cy="1170617"/>
          </a:xfrm>
          <a:prstGeom prst="rect">
            <a:avLst/>
          </a:prstGeom>
          <a:solidFill>
            <a:schemeClr val="tx2">
              <a:alpha val="70000"/>
            </a:schemeClr>
          </a:solidFill>
        </p:spPr>
        <p:txBody>
          <a:bodyPr vert="horz" lIns="163275" tIns="81638" rIns="163275" bIns="81638" rtlCol="0" anchor="ctr">
            <a:normAutofit/>
          </a:bodyPr>
          <a:lstStyle>
            <a:lvl1pPr algn="ctr">
              <a:defRPr baseline="0">
                <a:solidFill>
                  <a:schemeClr val="bg1"/>
                </a:solidFill>
              </a:defRPr>
            </a:lvl1pPr>
          </a:lstStyle>
          <a:p>
            <a:r>
              <a:rPr kumimoji="1" lang="en-US" altLang="ja-JP" dirty="0"/>
              <a:t>Text Goes Here</a:t>
            </a:r>
            <a:endParaRPr kumimoji="1" lang="ja-JP" altLang="en-US" dirty="0"/>
          </a:p>
        </p:txBody>
      </p:sp>
    </p:spTree>
    <p:extLst>
      <p:ext uri="{BB962C8B-B14F-4D97-AF65-F5344CB8AC3E}">
        <p14:creationId xmlns:p14="http://schemas.microsoft.com/office/powerpoint/2010/main" val="123104654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Fullscreen Image ">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Tree>
    <p:extLst>
      <p:ext uri="{BB962C8B-B14F-4D97-AF65-F5344CB8AC3E}">
        <p14:creationId xmlns:p14="http://schemas.microsoft.com/office/powerpoint/2010/main" val="313032633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Big Image &amp; Text 1">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3" name="タイトル プレースホルダー 1"/>
          <p:cNvSpPr>
            <a:spLocks noGrp="1"/>
          </p:cNvSpPr>
          <p:nvPr>
            <p:ph type="title" hasCustomPrompt="1"/>
          </p:nvPr>
        </p:nvSpPr>
        <p:spPr>
          <a:xfrm>
            <a:off x="-1" y="6778172"/>
            <a:ext cx="18286414" cy="1843314"/>
          </a:xfrm>
          <a:prstGeom prst="rect">
            <a:avLst/>
          </a:prstGeom>
          <a:solidFill>
            <a:schemeClr val="tx2">
              <a:alpha val="50000"/>
            </a:schemeClr>
          </a:solidFill>
        </p:spPr>
        <p:txBody>
          <a:bodyPr vert="horz" lIns="163275" tIns="81638" rIns="163275" bIns="81638" rtlCol="0" anchor="ctr">
            <a:normAutofit/>
          </a:bodyPr>
          <a:lstStyle>
            <a:lvl1pPr algn="ctr">
              <a:defRPr baseline="0">
                <a:solidFill>
                  <a:schemeClr val="bg1"/>
                </a:solidFill>
              </a:defRPr>
            </a:lvl1pPr>
          </a:lstStyle>
          <a:p>
            <a:r>
              <a:rPr kumimoji="1" lang="en-US" altLang="ja-JP" dirty="0"/>
              <a:t> </a:t>
            </a:r>
            <a:endParaRPr kumimoji="1" lang="ja-JP" altLang="en-US" dirty="0"/>
          </a:p>
        </p:txBody>
      </p:sp>
      <p:sp>
        <p:nvSpPr>
          <p:cNvPr id="5" name="テキスト プレースホルダー 4"/>
          <p:cNvSpPr>
            <a:spLocks noGrp="1"/>
          </p:cNvSpPr>
          <p:nvPr>
            <p:ph type="body" sz="quarter" idx="15" hasCustomPrompt="1"/>
          </p:nvPr>
        </p:nvSpPr>
        <p:spPr>
          <a:xfrm>
            <a:off x="456406" y="6894738"/>
            <a:ext cx="17373600" cy="1552575"/>
          </a:xfrm>
        </p:spPr>
        <p:txBody>
          <a:bodyPr anchor="ctr">
            <a:noAutofit/>
          </a:bodyPr>
          <a:lstStyle>
            <a:lvl1pPr algn="ctr">
              <a:lnSpc>
                <a:spcPct val="100000"/>
              </a:lnSpc>
              <a:spcBef>
                <a:spcPts val="0"/>
              </a:spcBef>
              <a:defRPr sz="9600">
                <a:solidFill>
                  <a:schemeClr val="bg1"/>
                </a:solidFill>
                <a:latin typeface="+mj-lt"/>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299048688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ig Image &amp; Text 2">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4" name="テキスト プレースホルダー 4"/>
          <p:cNvSpPr>
            <a:spLocks noGrp="1"/>
          </p:cNvSpPr>
          <p:nvPr>
            <p:ph type="body" sz="quarter" idx="16" hasCustomPrompt="1"/>
          </p:nvPr>
        </p:nvSpPr>
        <p:spPr>
          <a:xfrm>
            <a:off x="-1" y="1016451"/>
            <a:ext cx="18286413" cy="1552575"/>
          </a:xfrm>
          <a:solidFill>
            <a:schemeClr val="tx2">
              <a:alpha val="40000"/>
            </a:schemeClr>
          </a:solidFill>
        </p:spPr>
        <p:txBody>
          <a:bodyPr anchor="ctr">
            <a:noAutofit/>
          </a:bodyPr>
          <a:lstStyle>
            <a:lvl1pPr algn="ctr">
              <a:lnSpc>
                <a:spcPct val="100000"/>
              </a:lnSpc>
              <a:spcBef>
                <a:spcPts val="0"/>
              </a:spcBef>
              <a:defRPr sz="7200">
                <a:solidFill>
                  <a:schemeClr val="tx2"/>
                </a:solidFill>
                <a:latin typeface="+mj-lt"/>
              </a:defRPr>
            </a:lvl1pPr>
          </a:lstStyle>
          <a:p>
            <a:pPr lvl="0"/>
            <a:r>
              <a:rPr kumimoji="1" lang="en-US" altLang="ja-JP" dirty="0"/>
              <a:t> </a:t>
            </a:r>
            <a:endParaRPr kumimoji="1" lang="ja-JP" altLang="en-US" dirty="0"/>
          </a:p>
        </p:txBody>
      </p:sp>
      <p:sp>
        <p:nvSpPr>
          <p:cNvPr id="5" name="テキスト プレースホルダー 4"/>
          <p:cNvSpPr>
            <a:spLocks noGrp="1"/>
          </p:cNvSpPr>
          <p:nvPr>
            <p:ph type="body" sz="quarter" idx="15" hasCustomPrompt="1"/>
          </p:nvPr>
        </p:nvSpPr>
        <p:spPr>
          <a:xfrm>
            <a:off x="456406" y="1016452"/>
            <a:ext cx="17373600" cy="1552575"/>
          </a:xfrm>
        </p:spPr>
        <p:txBody>
          <a:bodyPr anchor="ctr">
            <a:noAutofit/>
          </a:bodyPr>
          <a:lstStyle>
            <a:lvl1pPr algn="ctr">
              <a:lnSpc>
                <a:spcPct val="100000"/>
              </a:lnSpc>
              <a:spcBef>
                <a:spcPts val="0"/>
              </a:spcBef>
              <a:defRPr sz="6600">
                <a:solidFill>
                  <a:schemeClr val="bg1"/>
                </a:solidFill>
                <a:latin typeface="+mj-lt"/>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222565937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89632616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Blac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7563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ide Image 1">
    <p:spTree>
      <p:nvGrpSpPr>
        <p:cNvPr id="1" name=""/>
        <p:cNvGrpSpPr/>
        <p:nvPr/>
      </p:nvGrpSpPr>
      <p:grpSpPr>
        <a:xfrm>
          <a:off x="0" y="0"/>
          <a:ext cx="0" cy="0"/>
          <a:chOff x="0" y="0"/>
          <a:chExt cx="0" cy="0"/>
        </a:xfrm>
      </p:grpSpPr>
      <p:sp>
        <p:nvSpPr>
          <p:cNvPr id="10" name="図プレースホルダー 9"/>
          <p:cNvSpPr>
            <a:spLocks noGrp="1"/>
          </p:cNvSpPr>
          <p:nvPr>
            <p:ph type="pic" sz="quarter" idx="14" hasCustomPrompt="1"/>
          </p:nvPr>
        </p:nvSpPr>
        <p:spPr>
          <a:xfrm>
            <a:off x="6982966" y="2407196"/>
            <a:ext cx="11303446" cy="468052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6"/>
          <p:cNvSpPr>
            <a:spLocks noGrp="1"/>
          </p:cNvSpPr>
          <p:nvPr>
            <p:ph type="body" sz="quarter" idx="15" hasCustomPrompt="1"/>
          </p:nvPr>
        </p:nvSpPr>
        <p:spPr>
          <a:xfrm>
            <a:off x="1078310" y="7663779"/>
            <a:ext cx="16200313" cy="153055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2" name="正方形/長方形 11"/>
          <p:cNvSpPr/>
          <p:nvPr userDrawn="1"/>
        </p:nvSpPr>
        <p:spPr>
          <a:xfrm>
            <a:off x="1222326" y="7519764"/>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0" y="2407196"/>
            <a:ext cx="6982966" cy="468052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テキスト プレースホルダー 6"/>
          <p:cNvSpPr>
            <a:spLocks noGrp="1"/>
          </p:cNvSpPr>
          <p:nvPr>
            <p:ph type="body" sz="quarter" idx="16" hasCustomPrompt="1"/>
          </p:nvPr>
        </p:nvSpPr>
        <p:spPr>
          <a:xfrm>
            <a:off x="1078310" y="2767236"/>
            <a:ext cx="5400599" cy="4032448"/>
          </a:xfrm>
        </p:spPr>
        <p:txBody>
          <a:bodyPr anchor="b">
            <a:normAutofit/>
          </a:bodyPr>
          <a:lstStyle>
            <a:lvl1pPr algn="r">
              <a:defRPr sz="36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01142724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Simple Text">
    <p:bg>
      <p:bgPr>
        <a:solidFill>
          <a:schemeClr val="tx2"/>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hasCustomPrompt="1"/>
          </p:nvPr>
        </p:nvSpPr>
        <p:spPr>
          <a:xfrm>
            <a:off x="725715" y="2830287"/>
            <a:ext cx="16826888" cy="4368800"/>
          </a:xfrm>
          <a:prstGeom prst="rect">
            <a:avLst/>
          </a:prstGeom>
        </p:spPr>
        <p:txBody>
          <a:bodyPr vert="horz" lIns="163275" tIns="81638" rIns="163275" bIns="81638" rtlCol="0" anchor="ctr">
            <a:normAutofit/>
          </a:bodyPr>
          <a:lstStyle>
            <a:lvl1pPr algn="ctr">
              <a:defRPr baseline="0">
                <a:solidFill>
                  <a:schemeClr val="bg1"/>
                </a:solidFill>
              </a:defRPr>
            </a:lvl1pPr>
          </a:lstStyle>
          <a:p>
            <a:r>
              <a:rPr kumimoji="1" lang="en-US" altLang="ja-JP" dirty="0"/>
              <a:t>Message</a:t>
            </a:r>
            <a:endParaRPr kumimoji="1" lang="ja-JP" altLang="en-US" dirty="0"/>
          </a:p>
        </p:txBody>
      </p:sp>
    </p:spTree>
    <p:extLst>
      <p:ext uri="{BB962C8B-B14F-4D97-AF65-F5344CB8AC3E}">
        <p14:creationId xmlns:p14="http://schemas.microsoft.com/office/powerpoint/2010/main" val="248614406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9" name="正方形/長方形 8"/>
          <p:cNvSpPr/>
          <p:nvPr userDrawn="1"/>
        </p:nvSpPr>
        <p:spPr>
          <a:xfrm>
            <a:off x="-1" y="5964072"/>
            <a:ext cx="18286413" cy="4322928"/>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5" name="円/楕円 4"/>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98163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slideLayout" Target="../slideLayouts/slideLayout59.xml"/><Relationship Id="rId26" Type="http://schemas.openxmlformats.org/officeDocument/2006/relationships/slideLayout" Target="../slideLayouts/slideLayout67.xml"/><Relationship Id="rId3" Type="http://schemas.openxmlformats.org/officeDocument/2006/relationships/slideLayout" Target="../slideLayouts/slideLayout44.xml"/><Relationship Id="rId21" Type="http://schemas.openxmlformats.org/officeDocument/2006/relationships/slideLayout" Target="../slideLayouts/slideLayout62.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5" Type="http://schemas.openxmlformats.org/officeDocument/2006/relationships/slideLayout" Target="../slideLayouts/slideLayout66.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20" Type="http://schemas.openxmlformats.org/officeDocument/2006/relationships/slideLayout" Target="../slideLayouts/slideLayout61.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24" Type="http://schemas.openxmlformats.org/officeDocument/2006/relationships/slideLayout" Target="../slideLayouts/slideLayout65.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23" Type="http://schemas.openxmlformats.org/officeDocument/2006/relationships/slideLayout" Target="../slideLayouts/slideLayout64.xml"/><Relationship Id="rId28" Type="http://schemas.openxmlformats.org/officeDocument/2006/relationships/theme" Target="../theme/theme2.xml"/><Relationship Id="rId10" Type="http://schemas.openxmlformats.org/officeDocument/2006/relationships/slideLayout" Target="../slideLayouts/slideLayout51.xml"/><Relationship Id="rId19" Type="http://schemas.openxmlformats.org/officeDocument/2006/relationships/slideLayout" Target="../slideLayouts/slideLayout60.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 Id="rId22" Type="http://schemas.openxmlformats.org/officeDocument/2006/relationships/slideLayout" Target="../slideLayouts/slideLayout63.xml"/><Relationship Id="rId27" Type="http://schemas.openxmlformats.org/officeDocument/2006/relationships/slideLayout" Target="../slideLayouts/slideLayout6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slideLayout" Target="../slideLayouts/slideLayout81.xml"/><Relationship Id="rId18" Type="http://schemas.openxmlformats.org/officeDocument/2006/relationships/slideLayout" Target="../slideLayouts/slideLayout86.xml"/><Relationship Id="rId3" Type="http://schemas.openxmlformats.org/officeDocument/2006/relationships/slideLayout" Target="../slideLayouts/slideLayout71.xml"/><Relationship Id="rId21" Type="http://schemas.openxmlformats.org/officeDocument/2006/relationships/slideLayout" Target="../slideLayouts/slideLayout89.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17" Type="http://schemas.openxmlformats.org/officeDocument/2006/relationships/slideLayout" Target="../slideLayouts/slideLayout85.xml"/><Relationship Id="rId2" Type="http://schemas.openxmlformats.org/officeDocument/2006/relationships/slideLayout" Target="../slideLayouts/slideLayout70.xml"/><Relationship Id="rId16" Type="http://schemas.openxmlformats.org/officeDocument/2006/relationships/slideLayout" Target="../slideLayouts/slideLayout84.xml"/><Relationship Id="rId20" Type="http://schemas.openxmlformats.org/officeDocument/2006/relationships/slideLayout" Target="../slideLayouts/slideLayout88.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24" Type="http://schemas.openxmlformats.org/officeDocument/2006/relationships/theme" Target="../theme/theme3.xml"/><Relationship Id="rId5" Type="http://schemas.openxmlformats.org/officeDocument/2006/relationships/slideLayout" Target="../slideLayouts/slideLayout73.xml"/><Relationship Id="rId15" Type="http://schemas.openxmlformats.org/officeDocument/2006/relationships/slideLayout" Target="../slideLayouts/slideLayout83.xml"/><Relationship Id="rId23" Type="http://schemas.openxmlformats.org/officeDocument/2006/relationships/slideLayout" Target="../slideLayouts/slideLayout91.xml"/><Relationship Id="rId10" Type="http://schemas.openxmlformats.org/officeDocument/2006/relationships/slideLayout" Target="../slideLayouts/slideLayout78.xml"/><Relationship Id="rId19" Type="http://schemas.openxmlformats.org/officeDocument/2006/relationships/slideLayout" Target="../slideLayouts/slideLayout87.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slideLayout" Target="../slideLayouts/slideLayout82.xml"/><Relationship Id="rId22" Type="http://schemas.openxmlformats.org/officeDocument/2006/relationships/slideLayout" Target="../slideLayouts/slideLayout9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15" name="正方形/長方形 1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プレースホルダー 1"/>
          <p:cNvSpPr>
            <a:spLocks noGrp="1"/>
          </p:cNvSpPr>
          <p:nvPr>
            <p:ph type="title"/>
          </p:nvPr>
        </p:nvSpPr>
        <p:spPr>
          <a:xfrm>
            <a:off x="3072630" y="246956"/>
            <a:ext cx="14349567" cy="120315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
        <p:nvSpPr>
          <p:cNvPr id="5"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13" name="円/楕円 12"/>
          <p:cNvSpPr/>
          <p:nvPr userDrawn="1"/>
        </p:nvSpPr>
        <p:spPr>
          <a:xfrm>
            <a:off x="2333099" y="1358472"/>
            <a:ext cx="57606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47390" y="0"/>
            <a:ext cx="1368152" cy="1021905"/>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22872" y="1021906"/>
            <a:ext cx="792088" cy="792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1811586" y="223637"/>
            <a:ext cx="992843" cy="99284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105312062"/>
      </p:ext>
    </p:extLst>
  </p:cSld>
  <p:clrMap bg1="lt1" tx1="dk1" bg2="lt2" tx2="dk2" accent1="accent1" accent2="accent2" accent3="accent3" accent4="accent4" accent5="accent5" accent6="accent6" hlink="hlink" folHlink="folHlink"/>
  <p:sldLayoutIdLst>
    <p:sldLayoutId id="2147483659" r:id="rId1"/>
    <p:sldLayoutId id="2147483748" r:id="rId2"/>
    <p:sldLayoutId id="2147483675" r:id="rId3"/>
    <p:sldLayoutId id="2147483751" r:id="rId4"/>
    <p:sldLayoutId id="2147483676" r:id="rId5"/>
    <p:sldLayoutId id="2147483773" r:id="rId6"/>
    <p:sldLayoutId id="2147483752" r:id="rId7"/>
    <p:sldLayoutId id="2147483706" r:id="rId8"/>
    <p:sldLayoutId id="2147483660" r:id="rId9"/>
    <p:sldLayoutId id="2147483704" r:id="rId10"/>
    <p:sldLayoutId id="2147483671" r:id="rId11"/>
    <p:sldLayoutId id="2147483718" r:id="rId12"/>
    <p:sldLayoutId id="2147483680" r:id="rId13"/>
    <p:sldLayoutId id="2147483757" r:id="rId14"/>
    <p:sldLayoutId id="2147483691" r:id="rId15"/>
    <p:sldLayoutId id="2147483702" r:id="rId16"/>
    <p:sldLayoutId id="2147483750" r:id="rId17"/>
    <p:sldLayoutId id="2147483684" r:id="rId18"/>
    <p:sldLayoutId id="2147483749" r:id="rId19"/>
    <p:sldLayoutId id="2147483686" r:id="rId20"/>
    <p:sldLayoutId id="2147483689" r:id="rId21"/>
    <p:sldLayoutId id="2147483690" r:id="rId22"/>
    <p:sldLayoutId id="2147483682" r:id="rId23"/>
    <p:sldLayoutId id="2147483705" r:id="rId24"/>
    <p:sldLayoutId id="2147483710" r:id="rId25"/>
    <p:sldLayoutId id="2147483712" r:id="rId26"/>
    <p:sldLayoutId id="2147483713" r:id="rId27"/>
    <p:sldLayoutId id="2147483716" r:id="rId28"/>
    <p:sldLayoutId id="2147483715" r:id="rId29"/>
    <p:sldLayoutId id="2147483735" r:id="rId30"/>
    <p:sldLayoutId id="2147483719" r:id="rId31"/>
    <p:sldLayoutId id="2147483725" r:id="rId32"/>
    <p:sldLayoutId id="2147483726" r:id="rId33"/>
    <p:sldLayoutId id="2147483727" r:id="rId34"/>
    <p:sldLayoutId id="2147483728" r:id="rId35"/>
    <p:sldLayoutId id="2147483734" r:id="rId36"/>
    <p:sldLayoutId id="2147483753" r:id="rId37"/>
    <p:sldLayoutId id="2147483756" r:id="rId38"/>
    <p:sldLayoutId id="2147483758" r:id="rId39"/>
    <p:sldLayoutId id="2147483693" r:id="rId40"/>
    <p:sldLayoutId id="2147483714" r:id="rId41"/>
  </p:sldLayoutIdLst>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Route 159 UltraLight" pitchFamily="50" charset="0"/>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14322" y="246956"/>
            <a:ext cx="16507876" cy="120315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
        <p:nvSpPr>
          <p:cNvPr id="9"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11" name="円/楕円 10"/>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366797414"/>
      </p:ext>
    </p:extLst>
  </p:cSld>
  <p:clrMap bg1="lt1" tx1="dk1" bg2="lt2" tx2="dk2" accent1="accent1" accent2="accent2" accent3="accent3" accent4="accent4" accent5="accent5" accent6="accent6" hlink="hlink" folHlink="folHlink"/>
  <p:sldLayoutIdLst>
    <p:sldLayoutId id="2147483665" r:id="rId1"/>
    <p:sldLayoutId id="2147483717" r:id="rId2"/>
    <p:sldLayoutId id="2147483670" r:id="rId3"/>
    <p:sldLayoutId id="2147483666" r:id="rId4"/>
    <p:sldLayoutId id="2147483667" r:id="rId5"/>
    <p:sldLayoutId id="2147483672" r:id="rId6"/>
    <p:sldLayoutId id="2147483674" r:id="rId7"/>
    <p:sldLayoutId id="2147483723" r:id="rId8"/>
    <p:sldLayoutId id="2147483678" r:id="rId9"/>
    <p:sldLayoutId id="2147483679" r:id="rId10"/>
    <p:sldLayoutId id="2147483703" r:id="rId11"/>
    <p:sldLayoutId id="2147483707" r:id="rId12"/>
    <p:sldLayoutId id="2147483711" r:id="rId13"/>
    <p:sldLayoutId id="2147483701" r:id="rId14"/>
    <p:sldLayoutId id="2147483708" r:id="rId15"/>
    <p:sldLayoutId id="2147483720" r:id="rId16"/>
    <p:sldLayoutId id="2147483722" r:id="rId17"/>
    <p:sldLayoutId id="2147483731" r:id="rId18"/>
    <p:sldLayoutId id="2147483732" r:id="rId19"/>
    <p:sldLayoutId id="2147483738" r:id="rId20"/>
    <p:sldLayoutId id="2147483739" r:id="rId21"/>
    <p:sldLayoutId id="2147483741" r:id="rId22"/>
    <p:sldLayoutId id="2147483746" r:id="rId23"/>
    <p:sldLayoutId id="2147483761" r:id="rId24"/>
    <p:sldLayoutId id="2147483765" r:id="rId25"/>
    <p:sldLayoutId id="2147483774" r:id="rId26"/>
    <p:sldLayoutId id="2147483754" r:id="rId27"/>
  </p:sldLayoutIdLst>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mj-lt"/>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34294" y="246956"/>
            <a:ext cx="16437799" cy="120315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Tree>
    <p:extLst>
      <p:ext uri="{BB962C8B-B14F-4D97-AF65-F5344CB8AC3E}">
        <p14:creationId xmlns:p14="http://schemas.microsoft.com/office/powerpoint/2010/main" val="2142059941"/>
      </p:ext>
    </p:extLst>
  </p:cSld>
  <p:clrMap bg1="lt1" tx1="dk1" bg2="lt2" tx2="dk2" accent1="accent1" accent2="accent2" accent3="accent3" accent4="accent4" accent5="accent5" accent6="accent6" hlink="hlink" folHlink="folHlink"/>
  <p:sldLayoutIdLst>
    <p:sldLayoutId id="2147483658" r:id="rId1"/>
    <p:sldLayoutId id="2147483770" r:id="rId2"/>
    <p:sldLayoutId id="2147483762" r:id="rId3"/>
    <p:sldLayoutId id="2147483662" r:id="rId4"/>
    <p:sldLayoutId id="2147483663" r:id="rId5"/>
    <p:sldLayoutId id="2147483673" r:id="rId6"/>
    <p:sldLayoutId id="2147483697" r:id="rId7"/>
    <p:sldLayoutId id="2147483698" r:id="rId8"/>
    <p:sldLayoutId id="2147483699" r:id="rId9"/>
    <p:sldLayoutId id="2147483709" r:id="rId10"/>
    <p:sldLayoutId id="2147483700" r:id="rId11"/>
    <p:sldLayoutId id="2147483733" r:id="rId12"/>
    <p:sldLayoutId id="2147483740" r:id="rId13"/>
    <p:sldLayoutId id="2147483743" r:id="rId14"/>
    <p:sldLayoutId id="2147483745" r:id="rId15"/>
    <p:sldLayoutId id="2147483766" r:id="rId16"/>
    <p:sldLayoutId id="2147483768" r:id="rId17"/>
    <p:sldLayoutId id="2147483767" r:id="rId18"/>
    <p:sldLayoutId id="2147483769" r:id="rId19"/>
    <p:sldLayoutId id="2147483730" r:id="rId20"/>
    <p:sldLayoutId id="2147483759" r:id="rId21"/>
    <p:sldLayoutId id="2147483760" r:id="rId22"/>
    <p:sldLayoutId id="2147483755" r:id="rId23"/>
  </p:sldLayoutIdLst>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mj-lt"/>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dotcolon.net/font/route159/" TargetMode="External"/><Relationship Id="rId2" Type="http://schemas.openxmlformats.org/officeDocument/2006/relationships/notesSlide" Target="../notesSlides/notesSlide1.xml"/><Relationship Id="rId1" Type="http://schemas.openxmlformats.org/officeDocument/2006/relationships/slideLayout" Target="../slideLayouts/slideLayout67.xml"/><Relationship Id="rId4" Type="http://schemas.openxmlformats.org/officeDocument/2006/relationships/hyperlink" Target="https://www.google.com/fonts/specimen/Open+Sans"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8.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40.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3.xml"/><Relationship Id="rId1" Type="http://schemas.openxmlformats.org/officeDocument/2006/relationships/slideLayout" Target="../slideLayouts/slideLayout40.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1.xml"/><Relationship Id="rId5" Type="http://schemas.openxmlformats.org/officeDocument/2006/relationships/image" Target="../media/image33.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slideLayout" Target="../slideLayouts/slideLayout13.xml"/><Relationship Id="rId1" Type="http://schemas.openxmlformats.org/officeDocument/2006/relationships/tags" Target="../tags/tag1.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0.xml"/><Relationship Id="rId4" Type="http://schemas.openxmlformats.org/officeDocument/2006/relationships/image" Target="../media/image42.png"/></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xml"/><Relationship Id="rId1" Type="http://schemas.openxmlformats.org/officeDocument/2006/relationships/slideLayout" Target="../slideLayouts/slideLayout20.xml"/><Relationship Id="rId5" Type="http://schemas.openxmlformats.org/officeDocument/2006/relationships/image" Target="../media/image42.png"/><Relationship Id="rId4" Type="http://schemas.openxmlformats.org/officeDocument/2006/relationships/image" Target="../media/image4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3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62.xml"/><Relationship Id="rId5" Type="http://schemas.openxmlformats.org/officeDocument/2006/relationships/image" Target="../media/image47.png"/><Relationship Id="rId4" Type="http://schemas.openxmlformats.org/officeDocument/2006/relationships/image" Target="../media/image4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5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55.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5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33.xml"/><Relationship Id="rId5" Type="http://schemas.openxmlformats.org/officeDocument/2006/relationships/image" Target="../media/image57.png"/><Relationship Id="rId4" Type="http://schemas.openxmlformats.org/officeDocument/2006/relationships/image" Target="../media/image56.png"/></Relationships>
</file>

<file path=ppt/slides/_rels/slide6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32.xml"/><Relationship Id="rId5" Type="http://schemas.openxmlformats.org/officeDocument/2006/relationships/image" Target="../media/image61.png"/><Relationship Id="rId4" Type="http://schemas.openxmlformats.org/officeDocument/2006/relationships/image" Target="../media/image60.png"/></Relationships>
</file>

<file path=ppt/slides/_rels/slide62.xml.rels><?xml version="1.0" encoding="UTF-8" standalone="yes"?>
<Relationships xmlns="http://schemas.openxmlformats.org/package/2006/relationships"><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62.png"/><Relationship Id="rId1" Type="http://schemas.openxmlformats.org/officeDocument/2006/relationships/slideLayout" Target="../slideLayouts/slideLayout34.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63.xml.rels><?xml version="1.0" encoding="UTF-8" standalone="yes"?>
<Relationships xmlns="http://schemas.openxmlformats.org/package/2006/relationships"><Relationship Id="rId3" Type="http://schemas.openxmlformats.org/officeDocument/2006/relationships/image" Target="../media/image69.png"/><Relationship Id="rId7" Type="http://schemas.openxmlformats.org/officeDocument/2006/relationships/image" Target="../media/image73.png"/><Relationship Id="rId2" Type="http://schemas.openxmlformats.org/officeDocument/2006/relationships/image" Target="../media/image68.png"/><Relationship Id="rId1" Type="http://schemas.openxmlformats.org/officeDocument/2006/relationships/slideLayout" Target="../slideLayouts/slideLayout35.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9.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37.xml"/><Relationship Id="rId5" Type="http://schemas.openxmlformats.org/officeDocument/2006/relationships/image" Target="../media/image78.png"/><Relationship Id="rId4" Type="http://schemas.openxmlformats.org/officeDocument/2006/relationships/image" Target="../media/image77.png"/></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0.xml"/><Relationship Id="rId1" Type="http://schemas.openxmlformats.org/officeDocument/2006/relationships/tags" Target="../tags/tag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0.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8.xml"/></Relationships>
</file>

<file path=ppt/slides/_rels/slide7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66.xml"/><Relationship Id="rId5" Type="http://schemas.openxmlformats.org/officeDocument/2006/relationships/image" Target="../media/image82.png"/><Relationship Id="rId4" Type="http://schemas.openxmlformats.org/officeDocument/2006/relationships/image" Target="../media/image81.png"/></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7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40.xml"/></Relationships>
</file>

<file path=ppt/slides/_rels/slide8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2.xml"/><Relationship Id="rId1" Type="http://schemas.openxmlformats.org/officeDocument/2006/relationships/slideLayout" Target="../slideLayouts/slideLayout40.xml"/></Relationships>
</file>

<file path=ppt/slides/_rels/slide8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6.png"/><Relationship Id="rId2" Type="http://schemas.openxmlformats.org/officeDocument/2006/relationships/notesSlide" Target="../notesSlides/notesSlide13.xml"/><Relationship Id="rId1" Type="http://schemas.openxmlformats.org/officeDocument/2006/relationships/slideLayout" Target="../slideLayouts/slideLayout40.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83.png"/></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90.xml"/><Relationship Id="rId1" Type="http://schemas.openxmlformats.org/officeDocument/2006/relationships/tags" Target="../tags/tag3.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87.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65.xml"/><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89.png"/></Relationships>
</file>

<file path=ppt/slides/_rels/slide88.xml.rels><?xml version="1.0" encoding="UTF-8" standalone="yes"?>
<Relationships xmlns="http://schemas.openxmlformats.org/package/2006/relationships"><Relationship Id="rId8" Type="http://schemas.openxmlformats.org/officeDocument/2006/relationships/hyperlink" Target="http://www.typicons.com/" TargetMode="External"/><Relationship Id="rId3" Type="http://schemas.openxmlformats.org/officeDocument/2006/relationships/hyperlink" Target="http://dotcolon.net/font/route159/" TargetMode="External"/><Relationship Id="rId7" Type="http://schemas.openxmlformats.org/officeDocument/2006/relationships/hyperlink" Target="http://www.flaticon.com/packs/typicons" TargetMode="External"/><Relationship Id="rId2" Type="http://schemas.openxmlformats.org/officeDocument/2006/relationships/hyperlink" Target="http://thepopp.com/" TargetMode="External"/><Relationship Id="rId1" Type="http://schemas.openxmlformats.org/officeDocument/2006/relationships/slideLayout" Target="../slideLayouts/slideLayout71.xml"/><Relationship Id="rId6" Type="http://schemas.openxmlformats.org/officeDocument/2006/relationships/hyperlink" Target="http://fontawesome.io/" TargetMode="External"/><Relationship Id="rId5" Type="http://schemas.openxmlformats.org/officeDocument/2006/relationships/hyperlink" Target="http://www.flaticon.com/packs/font-awesome" TargetMode="External"/><Relationship Id="rId4" Type="http://schemas.openxmlformats.org/officeDocument/2006/relationships/hyperlink" Target="https://www.google.com/fonts/specimen/Open+San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p:cNvSpPr>
            <a:spLocks noGrp="1"/>
          </p:cNvSpPr>
          <p:nvPr>
            <p:ph type="body" sz="quarter" idx="28"/>
          </p:nvPr>
        </p:nvSpPr>
        <p:spPr/>
        <p:txBody>
          <a:bodyPr/>
          <a:lstStyle/>
          <a:p>
            <a:r>
              <a:rPr lang="en-US" altLang="ja-JP" dirty="0"/>
              <a:t>Download and install </a:t>
            </a:r>
            <a:r>
              <a:rPr lang="en-US" altLang="ja-JP" dirty="0">
                <a:hlinkClick r:id="rId3"/>
              </a:rPr>
              <a:t>Route 159</a:t>
            </a:r>
            <a:r>
              <a:rPr lang="en-US" altLang="ja-JP" dirty="0"/>
              <a:t> &amp; </a:t>
            </a:r>
            <a:r>
              <a:rPr lang="en-US" altLang="ja-JP" dirty="0">
                <a:hlinkClick r:id="rId4"/>
              </a:rPr>
              <a:t>Open Sans</a:t>
            </a:r>
            <a:r>
              <a:rPr lang="en-US" altLang="ja-JP" dirty="0"/>
              <a:t> before editing this template (need to restart PowerPoint after installing them). </a:t>
            </a:r>
          </a:p>
        </p:txBody>
      </p:sp>
      <p:sp>
        <p:nvSpPr>
          <p:cNvPr id="7" name="テキスト プレースホルダー 6"/>
          <p:cNvSpPr>
            <a:spLocks noGrp="1"/>
          </p:cNvSpPr>
          <p:nvPr>
            <p:ph type="body" sz="quarter" idx="29"/>
          </p:nvPr>
        </p:nvSpPr>
        <p:spPr/>
        <p:txBody>
          <a:bodyPr/>
          <a:lstStyle/>
          <a:p>
            <a:r>
              <a:rPr lang="en-US" altLang="ja-JP" dirty="0"/>
              <a:t>Do not sell or distribute this template.</a:t>
            </a:r>
          </a:p>
        </p:txBody>
      </p:sp>
      <p:sp>
        <p:nvSpPr>
          <p:cNvPr id="8" name="テキスト プレースホルダー 7"/>
          <p:cNvSpPr>
            <a:spLocks noGrp="1"/>
          </p:cNvSpPr>
          <p:nvPr>
            <p:ph type="body" sz="quarter" idx="31"/>
          </p:nvPr>
        </p:nvSpPr>
        <p:spPr/>
        <p:txBody>
          <a:bodyPr/>
          <a:lstStyle/>
          <a:p>
            <a:r>
              <a:rPr lang="en-US" altLang="ja-JP" dirty="0"/>
              <a:t>There are 2 types of slides. One has a Layout(defined by Slide Master) and another doesn’t. </a:t>
            </a:r>
            <a:br>
              <a:rPr lang="en-US" altLang="ja-JP" dirty="0"/>
            </a:br>
            <a:r>
              <a:rPr lang="en-US" altLang="ja-JP" dirty="0"/>
              <a:t>To customize slides defined by Layout, open Slide Master from “View” tab. </a:t>
            </a:r>
          </a:p>
        </p:txBody>
      </p:sp>
      <p:sp>
        <p:nvSpPr>
          <p:cNvPr id="9" name="テキスト プレースホルダー 8"/>
          <p:cNvSpPr>
            <a:spLocks noGrp="1"/>
          </p:cNvSpPr>
          <p:nvPr>
            <p:ph type="body" sz="quarter" idx="33"/>
          </p:nvPr>
        </p:nvSpPr>
        <p:spPr/>
        <p:txBody>
          <a:bodyPr/>
          <a:lstStyle/>
          <a:p>
            <a:r>
              <a:rPr lang="en-US" altLang="ja-JP" dirty="0"/>
              <a:t>About the slides defined by Layout, select a slide and hit Enter, and you don’t have to delete all texts and icons. </a:t>
            </a:r>
          </a:p>
        </p:txBody>
      </p:sp>
      <p:sp>
        <p:nvSpPr>
          <p:cNvPr id="10" name="テキスト プレースホルダー 9"/>
          <p:cNvSpPr>
            <a:spLocks noGrp="1"/>
          </p:cNvSpPr>
          <p:nvPr>
            <p:ph type="body" sz="quarter" idx="35"/>
          </p:nvPr>
        </p:nvSpPr>
        <p:spPr/>
        <p:txBody>
          <a:bodyPr/>
          <a:lstStyle/>
          <a:p>
            <a:r>
              <a:rPr lang="en-US" altLang="ja-JP" dirty="0"/>
              <a:t>Enjoy! :)</a:t>
            </a:r>
          </a:p>
        </p:txBody>
      </p:sp>
      <p:sp>
        <p:nvSpPr>
          <p:cNvPr id="5" name="タイトル 4"/>
          <p:cNvSpPr>
            <a:spLocks noGrp="1"/>
          </p:cNvSpPr>
          <p:nvPr>
            <p:ph type="title"/>
          </p:nvPr>
        </p:nvSpPr>
        <p:spPr/>
        <p:txBody>
          <a:bodyPr/>
          <a:lstStyle/>
          <a:p>
            <a:r>
              <a:rPr kumimoji="1" lang="en-US" altLang="ja-JP" dirty="0"/>
              <a:t>Read Me</a:t>
            </a:r>
            <a:endParaRPr kumimoji="1" lang="ja-JP" altLang="en-US" dirty="0"/>
          </a:p>
        </p:txBody>
      </p:sp>
    </p:spTree>
    <p:extLst>
      <p:ext uri="{BB962C8B-B14F-4D97-AF65-F5344CB8AC3E}">
        <p14:creationId xmlns:p14="http://schemas.microsoft.com/office/powerpoint/2010/main" val="1166688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17" name="テキスト プレースホルダー 16"/>
          <p:cNvSpPr>
            <a:spLocks noGrp="1"/>
          </p:cNvSpPr>
          <p:nvPr>
            <p:ph type="body" sz="quarter" idx="11"/>
          </p:nvPr>
        </p:nvSpPr>
        <p:spPr/>
        <p:txBody>
          <a:bodyPr/>
          <a:lstStyle/>
          <a:p>
            <a:r>
              <a:rPr lang="en-US" altLang="ja-JP" dirty="0"/>
              <a:t> </a:t>
            </a:r>
            <a:endParaRPr kumimoji="1" lang="ja-JP" altLang="en-US" dirty="0"/>
          </a:p>
        </p:txBody>
      </p:sp>
      <p:sp>
        <p:nvSpPr>
          <p:cNvPr id="19" name="テキスト プレースホルダー 18"/>
          <p:cNvSpPr>
            <a:spLocks noGrp="1"/>
          </p:cNvSpPr>
          <p:nvPr>
            <p:ph type="body" sz="quarter" idx="12"/>
          </p:nvPr>
        </p:nvSpPr>
        <p:spPr/>
        <p:txBody>
          <a:bodyPr>
            <a:normAutofit/>
          </a:bodyPr>
          <a:lstStyle/>
          <a:p>
            <a:endParaRPr kumimoji="1" lang="ja-JP" altLang="en-US" dirty="0"/>
          </a:p>
        </p:txBody>
      </p:sp>
      <p:sp>
        <p:nvSpPr>
          <p:cNvPr id="5" name="テキスト プレースホルダー 4"/>
          <p:cNvSpPr>
            <a:spLocks noGrp="1"/>
          </p:cNvSpPr>
          <p:nvPr>
            <p:ph type="body" sz="quarter" idx="13"/>
          </p:nvPr>
        </p:nvSpPr>
        <p:spPr/>
        <p:txBody>
          <a:bodyPr/>
          <a:lstStyle/>
          <a:p>
            <a:endParaRPr kumimoji="1" lang="ja-JP" altLang="en-US"/>
          </a:p>
        </p:txBody>
      </p:sp>
      <p:sp>
        <p:nvSpPr>
          <p:cNvPr id="6" name="テキスト プレースホルダー 5"/>
          <p:cNvSpPr>
            <a:spLocks noGrp="1"/>
          </p:cNvSpPr>
          <p:nvPr>
            <p:ph type="body" sz="quarter" idx="14"/>
          </p:nvPr>
        </p:nvSpPr>
        <p:spPr/>
        <p:txBody>
          <a:bodyPr/>
          <a:lstStyle/>
          <a:p>
            <a:endParaRPr kumimoji="1" lang="ja-JP" altLang="en-US"/>
          </a:p>
        </p:txBody>
      </p:sp>
      <p:sp>
        <p:nvSpPr>
          <p:cNvPr id="7" name="テキスト プレースホルダー 6"/>
          <p:cNvSpPr>
            <a:spLocks noGrp="1"/>
          </p:cNvSpPr>
          <p:nvPr>
            <p:ph type="body" sz="quarter" idx="15"/>
          </p:nvPr>
        </p:nvSpPr>
        <p:spPr/>
        <p:txBody>
          <a:bodyPr/>
          <a:lstStyle/>
          <a:p>
            <a:r>
              <a:rPr kumimoji="1" lang="en-US" altLang="ja-JP" dirty="0"/>
              <a:t>2</a:t>
            </a:r>
            <a:endParaRPr kumimoji="1" lang="ja-JP" altLang="en-US" dirty="0"/>
          </a:p>
        </p:txBody>
      </p:sp>
      <p:pic>
        <p:nvPicPr>
          <p:cNvPr id="23" name="図プレースホルダー 22"/>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l="16220" r="16220"/>
          <a:stretch>
            <a:fillRect/>
          </a:stretch>
        </p:blipFill>
        <p:spPr/>
      </p:pic>
      <p:sp>
        <p:nvSpPr>
          <p:cNvPr id="8" name="テキスト プレースホルダー 7"/>
          <p:cNvSpPr>
            <a:spLocks noGrp="1"/>
          </p:cNvSpPr>
          <p:nvPr>
            <p:ph type="body" sz="quarter" idx="17"/>
          </p:nvPr>
        </p:nvSpPr>
        <p:spPr/>
        <p:txBody>
          <a:bodyPr/>
          <a:lstStyle/>
          <a:p>
            <a:r>
              <a:rPr lang="en-US" altLang="ja-JP" dirty="0"/>
              <a:t>ABOUT US</a:t>
            </a:r>
            <a:endParaRPr lang="ja-JP" altLang="en-US" dirty="0"/>
          </a:p>
        </p:txBody>
      </p:sp>
      <p:sp>
        <p:nvSpPr>
          <p:cNvPr id="9" name="テキスト プレースホルダー 8"/>
          <p:cNvSpPr>
            <a:spLocks noGrp="1"/>
          </p:cNvSpPr>
          <p:nvPr>
            <p:ph type="body" sz="quarter" idx="18"/>
          </p:nvPr>
        </p:nvSpPr>
        <p:spPr/>
        <p:txBody>
          <a:bodyPr/>
          <a:lstStyle/>
          <a:p>
            <a:endParaRPr kumimoji="1" lang="ja-JP" altLang="en-US"/>
          </a:p>
        </p:txBody>
      </p:sp>
      <p:sp>
        <p:nvSpPr>
          <p:cNvPr id="10" name="テキスト プレースホルダー 9"/>
          <p:cNvSpPr>
            <a:spLocks noGrp="1"/>
          </p:cNvSpPr>
          <p:nvPr>
            <p:ph type="body" sz="quarter" idx="19"/>
          </p:nvPr>
        </p:nvSpPr>
        <p:spPr/>
        <p:txBody>
          <a:bodyPr>
            <a:normAutofit fontScale="92500" lnSpcReduction="10000"/>
          </a:bodyPr>
          <a:lstStyle/>
          <a:p>
            <a:endParaRPr kumimoji="1" lang="ja-JP" altLang="en-US"/>
          </a:p>
        </p:txBody>
      </p:sp>
    </p:spTree>
    <p:extLst>
      <p:ext uri="{BB962C8B-B14F-4D97-AF65-F5344CB8AC3E}">
        <p14:creationId xmlns:p14="http://schemas.microsoft.com/office/powerpoint/2010/main" val="2088587445"/>
      </p:ext>
    </p:extLst>
  </p:cSld>
  <p:clrMapOvr>
    <a:masterClrMapping/>
  </p:clrMapOvr>
  <mc:AlternateContent xmlns:mc="http://schemas.openxmlformats.org/markup-compatibility/2006" xmlns:p14="http://schemas.microsoft.com/office/powerpoint/2010/main">
    <mc:Choice Requires="p14">
      <p:transition p14:dur="0" advTm="4273"/>
    </mc:Choice>
    <mc:Fallback xmlns="">
      <p:transition advTm="4273"/>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kumimoji="1" lang="en-US" altLang="ja-JP" dirty="0"/>
              <a:t>Our </a:t>
            </a:r>
            <a:r>
              <a:rPr kumimoji="1" lang="en-US" altLang="ja-JP" dirty="0">
                <a:latin typeface="Route 159 Bold" pitchFamily="50" charset="0"/>
              </a:rPr>
              <a:t>Vision</a:t>
            </a:r>
            <a:endParaRPr kumimoji="1" lang="ja-JP" altLang="en-US" dirty="0">
              <a:latin typeface="Route 159 Bold" pitchFamily="50" charset="0"/>
            </a:endParaRPr>
          </a:p>
        </p:txBody>
      </p:sp>
      <p:sp>
        <p:nvSpPr>
          <p:cNvPr id="13" name="テキスト プレースホルダー 12"/>
          <p:cNvSpPr>
            <a:spLocks noGrp="1"/>
          </p:cNvSpPr>
          <p:nvPr>
            <p:ph type="body" sz="quarter" idx="14"/>
          </p:nvPr>
        </p:nvSpPr>
        <p:spPr/>
        <p:txBody>
          <a:bodyPr>
            <a:normAutofit/>
          </a:bodyPr>
          <a:lstStyle/>
          <a:p>
            <a:r>
              <a:rPr lang="en-US" altLang="ja-JP" dirty="0"/>
              <a:t>Ad urbanitas argumentum sea. Ut has tota ridens oblique, ad elitr aliquam mentitum his. Duo in sale audiam incorrupte. Sea at accusamus rationibus, ad saepe facilis cum, convenire consequat conceptam est ne. </a:t>
            </a:r>
          </a:p>
          <a:p>
            <a:r>
              <a:rPr lang="en-US" altLang="ja-JP" b="1" dirty="0">
                <a:solidFill>
                  <a:schemeClr val="accent2"/>
                </a:solidFill>
              </a:rPr>
              <a:t>Quas invidunt ad nam</a:t>
            </a:r>
            <a:r>
              <a:rPr lang="en-US" altLang="ja-JP" dirty="0"/>
              <a:t>, his reque molestiae te. Nam cu definitiones definitionem, et oblique detracto electram nec.</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The Power of PowerPoint | thepopp.com</a:t>
            </a:r>
            <a:endParaRPr lang="ja-JP" altLang="en-US" dirty="0"/>
          </a:p>
        </p:txBody>
      </p:sp>
      <p:sp>
        <p:nvSpPr>
          <p:cNvPr id="5" name="スライド番号プレースホルダー 4"/>
          <p:cNvSpPr>
            <a:spLocks noGrp="1"/>
          </p:cNvSpPr>
          <p:nvPr>
            <p:ph type="sldNum" sz="quarter" idx="4"/>
          </p:nvPr>
        </p:nvSpPr>
        <p:spPr/>
        <p:txBody>
          <a:bodyPr/>
          <a:lstStyle/>
          <a:p>
            <a:fld id="{E6459DFB-86F3-43FA-8567-2EA6E426AE90}" type="slidenum">
              <a:rPr lang="ja-JP" altLang="en-US" smtClean="0"/>
              <a:pPr/>
              <a:t>11</a:t>
            </a:fld>
            <a:endParaRPr lang="ja-JP" altLang="en-US"/>
          </a:p>
        </p:txBody>
      </p:sp>
    </p:spTree>
    <p:extLst>
      <p:ext uri="{BB962C8B-B14F-4D97-AF65-F5344CB8AC3E}">
        <p14:creationId xmlns:p14="http://schemas.microsoft.com/office/powerpoint/2010/main" val="432312529"/>
      </p:ext>
    </p:extLst>
  </p:cSld>
  <p:clrMapOvr>
    <a:masterClrMapping/>
  </p:clrMapOvr>
  <mc:AlternateContent xmlns:mc="http://schemas.openxmlformats.org/markup-compatibility/2006" xmlns:p14="http://schemas.microsoft.com/office/powerpoint/2010/main">
    <mc:Choice Requires="p14">
      <p:transition p14:dur="0" advTm="3806"/>
    </mc:Choice>
    <mc:Fallback xmlns="">
      <p:transition advTm="3806"/>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2"/>
          </p:nvPr>
        </p:nvSpPr>
        <p:spPr/>
      </p:sp>
      <p:sp>
        <p:nvSpPr>
          <p:cNvPr id="7" name="テキスト プレースホルダー 6"/>
          <p:cNvSpPr>
            <a:spLocks noGrp="1"/>
          </p:cNvSpPr>
          <p:nvPr>
            <p:ph type="body" sz="quarter" idx="13"/>
          </p:nvPr>
        </p:nvSpPr>
        <p:spPr/>
        <p:txBody>
          <a:bodyPr/>
          <a:lstStyle/>
          <a:p>
            <a:endParaRPr kumimoji="1" lang="ja-JP" altLang="en-US"/>
          </a:p>
        </p:txBody>
      </p:sp>
      <p:sp>
        <p:nvSpPr>
          <p:cNvPr id="8" name="テキスト プレースホルダー 7"/>
          <p:cNvSpPr>
            <a:spLocks noGrp="1"/>
          </p:cNvSpPr>
          <p:nvPr>
            <p:ph type="body" sz="quarter" idx="14"/>
          </p:nvPr>
        </p:nvSpPr>
        <p:spPr/>
        <p:txBody>
          <a:bodyPr/>
          <a:lstStyle/>
          <a:p>
            <a:endParaRPr kumimoji="1" lang="ja-JP" altLang="en-US"/>
          </a:p>
        </p:txBody>
      </p:sp>
      <p:sp>
        <p:nvSpPr>
          <p:cNvPr id="9" name="テキスト プレースホルダー 8"/>
          <p:cNvSpPr>
            <a:spLocks noGrp="1"/>
          </p:cNvSpPr>
          <p:nvPr>
            <p:ph type="body" sz="quarter" idx="15"/>
          </p:nvPr>
        </p:nvSpPr>
        <p:spPr/>
        <p:txBody>
          <a:bodyPr/>
          <a:lstStyle/>
          <a:p>
            <a:endParaRPr kumimoji="1" lang="ja-JP" altLang="en-US"/>
          </a:p>
        </p:txBody>
      </p:sp>
      <p:pic>
        <p:nvPicPr>
          <p:cNvPr id="36" name="図プレースホルダー 35"/>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a:stretch>
            <a:fillRect/>
          </a:stretch>
        </p:blipFill>
        <p:spPr/>
      </p:pic>
      <p:pic>
        <p:nvPicPr>
          <p:cNvPr id="38" name="図プレースホルダー 37"/>
          <p:cNvPicPr>
            <a:picLocks noGrp="1" noChangeAspect="1"/>
          </p:cNvPicPr>
          <p:nvPr>
            <p:ph type="pic" sz="quarter" idx="18"/>
          </p:nvPr>
        </p:nvPicPr>
        <p:blipFill>
          <a:blip r:embed="rId3" cstate="print">
            <a:extLst>
              <a:ext uri="{28A0092B-C50C-407E-A947-70E740481C1C}">
                <a14:useLocalDpi xmlns:a14="http://schemas.microsoft.com/office/drawing/2010/main" val="0"/>
              </a:ext>
            </a:extLst>
          </a:blip>
          <a:srcRect l="16211" r="16211"/>
          <a:stretch>
            <a:fillRect/>
          </a:stretch>
        </p:blipFill>
        <p:spPr/>
      </p:pic>
      <p:pic>
        <p:nvPicPr>
          <p:cNvPr id="37" name="図プレースホルダー 36"/>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t="92" b="92"/>
          <a:stretch>
            <a:fillRect/>
          </a:stretch>
        </p:blipFill>
        <p:spPr/>
      </p:pic>
      <p:sp>
        <p:nvSpPr>
          <p:cNvPr id="13" name="テキスト プレースホルダー 12"/>
          <p:cNvSpPr>
            <a:spLocks noGrp="1"/>
          </p:cNvSpPr>
          <p:nvPr>
            <p:ph type="body" sz="quarter" idx="20"/>
          </p:nvPr>
        </p:nvSpPr>
        <p:spPr/>
        <p:txBody>
          <a:bodyPr/>
          <a:lstStyle/>
          <a:p>
            <a:r>
              <a:rPr kumimoji="1" lang="en-US" altLang="ja-JP" dirty="0"/>
              <a:t>Innovation</a:t>
            </a:r>
            <a:endParaRPr kumimoji="1" lang="ja-JP" altLang="en-US" dirty="0"/>
          </a:p>
        </p:txBody>
      </p:sp>
      <p:sp>
        <p:nvSpPr>
          <p:cNvPr id="14" name="テキスト プレースホルダー 13"/>
          <p:cNvSpPr>
            <a:spLocks noGrp="1"/>
          </p:cNvSpPr>
          <p:nvPr>
            <p:ph type="body" sz="quarter" idx="21"/>
          </p:nvPr>
        </p:nvSpPr>
        <p:spPr/>
        <p:txBody>
          <a:bodyPr/>
          <a:lstStyle/>
          <a:p>
            <a:r>
              <a:rPr lang="en-US" altLang="ja-JP" dirty="0"/>
              <a:t>Satisfaction</a:t>
            </a:r>
            <a:endParaRPr kumimoji="1" lang="ja-JP" altLang="en-US" dirty="0"/>
          </a:p>
        </p:txBody>
      </p:sp>
      <p:sp>
        <p:nvSpPr>
          <p:cNvPr id="15" name="テキスト プレースホルダー 14"/>
          <p:cNvSpPr>
            <a:spLocks noGrp="1"/>
          </p:cNvSpPr>
          <p:nvPr>
            <p:ph type="body" sz="quarter" idx="22"/>
          </p:nvPr>
        </p:nvSpPr>
        <p:spPr/>
        <p:txBody>
          <a:bodyPr/>
          <a:lstStyle/>
          <a:p>
            <a:r>
              <a:rPr kumimoji="1" lang="en-US" altLang="ja-JP" dirty="0"/>
              <a:t>World-leading</a:t>
            </a:r>
            <a:endParaRPr kumimoji="1" lang="ja-JP" altLang="en-US" dirty="0"/>
          </a:p>
        </p:txBody>
      </p:sp>
      <p:sp>
        <p:nvSpPr>
          <p:cNvPr id="16" name="テキスト プレースホルダー 15"/>
          <p:cNvSpPr>
            <a:spLocks noGrp="1"/>
          </p:cNvSpPr>
          <p:nvPr>
            <p:ph type="body" sz="quarter" idx="23"/>
          </p:nvPr>
        </p:nvSpPr>
        <p:spPr/>
        <p:txBody>
          <a:bodyPr/>
          <a:lstStyle/>
          <a:p>
            <a:r>
              <a:rPr lang="en-US" altLang="ja-JP" dirty="0"/>
              <a:t>Ius ut augue consul principes, eum in bonorum reprimique. Ut tractatos definitionem duo, his simul fierent phaedrum ei. </a:t>
            </a:r>
            <a:endParaRPr kumimoji="1" lang="ja-JP" altLang="en-US" dirty="0"/>
          </a:p>
        </p:txBody>
      </p:sp>
      <p:sp>
        <p:nvSpPr>
          <p:cNvPr id="17" name="テキスト プレースホルダー 16"/>
          <p:cNvSpPr>
            <a:spLocks noGrp="1"/>
          </p:cNvSpPr>
          <p:nvPr>
            <p:ph type="body" sz="quarter" idx="24"/>
          </p:nvPr>
        </p:nvSpPr>
        <p:spPr/>
        <p:txBody>
          <a:bodyPr/>
          <a:lstStyle/>
          <a:p>
            <a:r>
              <a:rPr lang="en-US" altLang="ja-JP" dirty="0"/>
              <a:t>Eu docendi propriae sit, per altera putant ut. Nam partiendo intellegat ei, id usu nonumy eleifend delicata, inimicus evertitur similique vis ei.</a:t>
            </a:r>
            <a:endParaRPr kumimoji="1" lang="ja-JP" altLang="en-US" dirty="0"/>
          </a:p>
        </p:txBody>
      </p:sp>
      <p:sp>
        <p:nvSpPr>
          <p:cNvPr id="18" name="テキスト プレースホルダー 17"/>
          <p:cNvSpPr>
            <a:spLocks noGrp="1"/>
          </p:cNvSpPr>
          <p:nvPr>
            <p:ph type="body" sz="quarter" idx="25"/>
          </p:nvPr>
        </p:nvSpPr>
        <p:spPr/>
        <p:txBody>
          <a:bodyPr/>
          <a:lstStyle/>
          <a:p>
            <a:r>
              <a:rPr lang="en-US" altLang="ja-JP" dirty="0"/>
              <a:t>Ea omittam probatus persequeris ius. Id qui vidit laudem, et vel dolorum menandri euripidis, pro partem principes eu. </a:t>
            </a:r>
            <a:endParaRPr kumimoji="1" lang="ja-JP" altLang="en-US" dirty="0"/>
          </a:p>
        </p:txBody>
      </p:sp>
      <p:sp>
        <p:nvSpPr>
          <p:cNvPr id="10" name="フッター プレースホルダー 9"/>
          <p:cNvSpPr>
            <a:spLocks noGrp="1"/>
          </p:cNvSpPr>
          <p:nvPr>
            <p:ph type="ftr" sz="quarter" idx="10"/>
          </p:nvPr>
        </p:nvSpPr>
        <p:spPr/>
        <p:txBody>
          <a:bodyPr/>
          <a:lstStyle/>
          <a:p>
            <a:r>
              <a:rPr lang="en-US" altLang="ja-JP"/>
              <a:t>The Power of PowerPoint | thepopp.com</a:t>
            </a:r>
            <a:endParaRPr lang="ja-JP" altLang="en-US" dirty="0"/>
          </a:p>
        </p:txBody>
      </p:sp>
      <p:sp>
        <p:nvSpPr>
          <p:cNvPr id="11" name="スライド番号プレースホルダー 10"/>
          <p:cNvSpPr>
            <a:spLocks noGrp="1"/>
          </p:cNvSpPr>
          <p:nvPr>
            <p:ph type="sldNum" sz="quarter" idx="4"/>
          </p:nvPr>
        </p:nvSpPr>
        <p:spPr/>
        <p:txBody>
          <a:bodyPr/>
          <a:lstStyle/>
          <a:p>
            <a:fld id="{E6459DFB-86F3-43FA-8567-2EA6E426AE90}" type="slidenum">
              <a:rPr lang="ja-JP" altLang="en-US" smtClean="0"/>
              <a:pPr/>
              <a:t>12</a:t>
            </a:fld>
            <a:endParaRPr lang="ja-JP" altLang="en-US"/>
          </a:p>
        </p:txBody>
      </p:sp>
    </p:spTree>
    <p:extLst>
      <p:ext uri="{BB962C8B-B14F-4D97-AF65-F5344CB8AC3E}">
        <p14:creationId xmlns:p14="http://schemas.microsoft.com/office/powerpoint/2010/main" val="1191090093"/>
      </p:ext>
    </p:extLst>
  </p:cSld>
  <p:clrMapOvr>
    <a:masterClrMapping/>
  </p:clrMapOvr>
  <mc:AlternateContent xmlns:mc="http://schemas.openxmlformats.org/markup-compatibility/2006" xmlns:p14="http://schemas.microsoft.com/office/powerpoint/2010/main">
    <mc:Choice Requires="p14">
      <p:transition p14:dur="0" advTm="6161"/>
    </mc:Choice>
    <mc:Fallback xmlns="">
      <p:transition advTm="6161"/>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Where We Are </a:t>
            </a:r>
            <a:r>
              <a:rPr lang="en-US" altLang="ja-JP" dirty="0">
                <a:solidFill>
                  <a:schemeClr val="accent1"/>
                </a:solidFill>
                <a:latin typeface="Route 159 Bold" pitchFamily="50" charset="0"/>
              </a:rPr>
              <a:t>Going</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13</a:t>
            </a:fld>
            <a:endParaRPr lang="ja-JP" altLang="en-US"/>
          </a:p>
        </p:txBody>
      </p:sp>
      <p:sp>
        <p:nvSpPr>
          <p:cNvPr id="5" name="テキスト プレースホルダー 4"/>
          <p:cNvSpPr>
            <a:spLocks noGrp="1"/>
          </p:cNvSpPr>
          <p:nvPr>
            <p:ph type="body" sz="quarter" idx="13"/>
          </p:nvPr>
        </p:nvSpPr>
        <p:spPr/>
        <p:txBody>
          <a:bodyPr>
            <a:normAutofit fontScale="92500" lnSpcReduction="20000"/>
          </a:bodyPr>
          <a:lstStyle/>
          <a:p>
            <a:r>
              <a:rPr lang="en-US" altLang="ja-JP" dirty="0"/>
              <a:t>3 columns</a:t>
            </a:r>
            <a:endParaRPr lang="ja-JP" altLang="en-US" dirty="0"/>
          </a:p>
          <a:p>
            <a:endParaRPr kumimoji="1" lang="ja-JP" altLang="en-US" dirty="0"/>
          </a:p>
        </p:txBody>
      </p:sp>
      <p:sp>
        <p:nvSpPr>
          <p:cNvPr id="6" name="テキスト プレースホルダー 5"/>
          <p:cNvSpPr>
            <a:spLocks noGrp="1"/>
          </p:cNvSpPr>
          <p:nvPr>
            <p:ph type="body" sz="quarter" idx="15"/>
          </p:nvPr>
        </p:nvSpPr>
        <p:spPr/>
        <p:txBody>
          <a:bodyPr/>
          <a:lstStyle/>
          <a:p>
            <a:r>
              <a:rPr lang="en-US" altLang="ja-JP" dirty="0"/>
              <a:t>Innovation</a:t>
            </a:r>
            <a:endParaRPr kumimoji="1" lang="ja-JP" altLang="en-US" dirty="0"/>
          </a:p>
        </p:txBody>
      </p:sp>
      <p:sp>
        <p:nvSpPr>
          <p:cNvPr id="7" name="テキスト プレースホルダー 6"/>
          <p:cNvSpPr>
            <a:spLocks noGrp="1"/>
          </p:cNvSpPr>
          <p:nvPr>
            <p:ph type="body" sz="quarter" idx="14"/>
          </p:nvPr>
        </p:nvSpPr>
        <p:spPr/>
        <p:txBody>
          <a:bodyPr/>
          <a:lstStyle/>
          <a:p>
            <a:r>
              <a:rPr lang="en-US" altLang="ja-JP" dirty="0"/>
              <a:t>Ius pericula consetetur voluptatum an, ad sed aeque causae diceret. In voluptua mandamus pro. Eos quot munere graecis ad. Cum ne nostro neglegentur. Ea choro corrumpit nec. </a:t>
            </a:r>
            <a:r>
              <a:rPr lang="en-US" altLang="ja-JP" b="1" dirty="0">
                <a:solidFill>
                  <a:schemeClr val="accent1"/>
                </a:solidFill>
              </a:rPr>
              <a:t>Et quot suscipit argumentum pri</a:t>
            </a:r>
            <a:r>
              <a:rPr lang="en-US" altLang="ja-JP" dirty="0"/>
              <a:t>, cum debet debitis incorrupte no, ne nominavi nominati mei.</a:t>
            </a:r>
          </a:p>
          <a:p>
            <a:endParaRPr kumimoji="1" lang="ja-JP" altLang="en-US" dirty="0"/>
          </a:p>
        </p:txBody>
      </p:sp>
      <p:sp>
        <p:nvSpPr>
          <p:cNvPr id="10" name="テキスト プレースホルダー 9"/>
          <p:cNvSpPr>
            <a:spLocks noGrp="1"/>
          </p:cNvSpPr>
          <p:nvPr>
            <p:ph type="body" sz="quarter" idx="16"/>
          </p:nvPr>
        </p:nvSpPr>
        <p:spPr/>
        <p:txBody>
          <a:bodyPr/>
          <a:lstStyle/>
          <a:p>
            <a:r>
              <a:rPr lang="en-US" altLang="ja-JP" dirty="0"/>
              <a:t>Satisfaction</a:t>
            </a:r>
            <a:endParaRPr lang="ja-JP" altLang="en-US" dirty="0"/>
          </a:p>
        </p:txBody>
      </p:sp>
      <p:sp>
        <p:nvSpPr>
          <p:cNvPr id="8" name="テキスト プレースホルダー 7"/>
          <p:cNvSpPr>
            <a:spLocks noGrp="1"/>
          </p:cNvSpPr>
          <p:nvPr>
            <p:ph type="body" sz="quarter" idx="17"/>
          </p:nvPr>
        </p:nvSpPr>
        <p:spPr/>
        <p:txBody>
          <a:bodyPr/>
          <a:lstStyle/>
          <a:p>
            <a:r>
              <a:rPr lang="en-US" altLang="ja-JP" dirty="0"/>
              <a:t>Usu dico maiorum mnesarchum ea, salutandi cotidieque adversarium per id. In summo dicam soleat vix, id nec dictas detracto. Solum laudem corrumpit ius in. </a:t>
            </a:r>
            <a:br>
              <a:rPr lang="en-US" altLang="ja-JP" dirty="0"/>
            </a:br>
            <a:r>
              <a:rPr lang="en-US" altLang="ja-JP" dirty="0"/>
              <a:t>Has falli iisque blandit ad, ut insolens antiopam vim. </a:t>
            </a:r>
            <a:endParaRPr lang="ja-JP" altLang="en-US" dirty="0"/>
          </a:p>
          <a:p>
            <a:endParaRPr lang="ja-JP" altLang="en-US" dirty="0"/>
          </a:p>
        </p:txBody>
      </p:sp>
      <p:sp>
        <p:nvSpPr>
          <p:cNvPr id="11" name="テキスト プレースホルダー 10"/>
          <p:cNvSpPr>
            <a:spLocks noGrp="1"/>
          </p:cNvSpPr>
          <p:nvPr>
            <p:ph type="body" sz="quarter" idx="18"/>
          </p:nvPr>
        </p:nvSpPr>
        <p:spPr/>
        <p:txBody>
          <a:bodyPr/>
          <a:lstStyle/>
          <a:p>
            <a:r>
              <a:rPr lang="en-US" altLang="ja-JP" dirty="0"/>
              <a:t>World-leading</a:t>
            </a:r>
            <a:endParaRPr lang="ja-JP" altLang="en-US" dirty="0"/>
          </a:p>
        </p:txBody>
      </p:sp>
      <p:sp>
        <p:nvSpPr>
          <p:cNvPr id="9" name="テキスト プレースホルダー 8"/>
          <p:cNvSpPr>
            <a:spLocks noGrp="1"/>
          </p:cNvSpPr>
          <p:nvPr>
            <p:ph type="body" sz="quarter" idx="19"/>
          </p:nvPr>
        </p:nvSpPr>
        <p:spPr/>
        <p:txBody>
          <a:bodyPr/>
          <a:lstStyle/>
          <a:p>
            <a:r>
              <a:rPr lang="en-US" altLang="ja-JP" dirty="0"/>
              <a:t>Eam ea consetetur complectitur, at sanctus deserunt constituam sed. </a:t>
            </a:r>
            <a:r>
              <a:rPr lang="en-US" altLang="ja-JP" b="1" dirty="0">
                <a:solidFill>
                  <a:schemeClr val="accent2"/>
                </a:solidFill>
              </a:rPr>
              <a:t>Mollis civibus conclusionemque mea ei</a:t>
            </a:r>
            <a:r>
              <a:rPr lang="en-US" altLang="ja-JP" dirty="0"/>
              <a:t>. Usu verterem forensibus in, no veniam civibus commune sed. Wisi scripta vim at, munere delicata philosophia te pro. </a:t>
            </a:r>
          </a:p>
        </p:txBody>
      </p:sp>
    </p:spTree>
    <p:extLst>
      <p:ext uri="{BB962C8B-B14F-4D97-AF65-F5344CB8AC3E}">
        <p14:creationId xmlns:p14="http://schemas.microsoft.com/office/powerpoint/2010/main" val="3407896981"/>
      </p:ext>
    </p:extLst>
  </p:cSld>
  <p:clrMapOvr>
    <a:masterClrMapping/>
  </p:clrMapOvr>
  <mc:AlternateContent xmlns:mc="http://schemas.openxmlformats.org/markup-compatibility/2006" xmlns:p14="http://schemas.microsoft.com/office/powerpoint/2010/main">
    <mc:Choice Requires="p14">
      <p:transition p14:dur="0" advTm="8307"/>
    </mc:Choice>
    <mc:Fallback xmlns="">
      <p:transition advTm="8307"/>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lang="en-US" altLang="ja-JP" dirty="0"/>
              <a:t>Change Before You Have To</a:t>
            </a:r>
            <a:endParaRPr kumimoji="1" lang="ja-JP" altLang="en-US" dirty="0"/>
          </a:p>
        </p:txBody>
      </p:sp>
      <p:sp>
        <p:nvSpPr>
          <p:cNvPr id="10" name="テキスト プレースホルダー 9"/>
          <p:cNvSpPr>
            <a:spLocks noGrp="1"/>
          </p:cNvSpPr>
          <p:nvPr>
            <p:ph type="body" sz="quarter" idx="16"/>
          </p:nvPr>
        </p:nvSpPr>
        <p:spPr/>
        <p:txBody>
          <a:bodyPr/>
          <a:lstStyle/>
          <a:p>
            <a:r>
              <a:rPr kumimoji="1" lang="en-US" altLang="ja-JP"/>
              <a:t>CEO: </a:t>
            </a:r>
            <a:r>
              <a:rPr lang="en-US" altLang="ja-JP"/>
              <a:t>Jessica Bendinger</a:t>
            </a:r>
            <a:endParaRPr lang="en-US" altLang="ja-JP" dirty="0"/>
          </a:p>
        </p:txBody>
      </p:sp>
      <p:sp>
        <p:nvSpPr>
          <p:cNvPr id="9" name="テキスト プレースホルダー 8"/>
          <p:cNvSpPr>
            <a:spLocks noGrp="1"/>
          </p:cNvSpPr>
          <p:nvPr>
            <p:ph type="body" sz="quarter" idx="14"/>
          </p:nvPr>
        </p:nvSpPr>
        <p:spPr/>
        <p:txBody>
          <a:bodyPr>
            <a:normAutofit/>
          </a:bodyPr>
          <a:lstStyle/>
          <a:p>
            <a:r>
              <a:rPr lang="en-US" altLang="ja-JP" dirty="0"/>
              <a:t>Usu dico maiorum mnesarchum ea, salutandi cotidieque adversarium per id. In summo dicam soleat vix, id nec dictas detracto. Solum laudem corrumpit ius in. </a:t>
            </a:r>
            <a:br>
              <a:rPr lang="en-US" altLang="ja-JP" dirty="0"/>
            </a:br>
            <a:r>
              <a:rPr lang="en-US" altLang="ja-JP" dirty="0"/>
              <a:t>Has falli iisque blandit ad, ut insolens antiopam vim. </a:t>
            </a:r>
            <a:endParaRPr kumimoji="1" lang="ja-JP" altLang="en-US" dirty="0"/>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5" name="スライド番号プレースホルダー 4"/>
          <p:cNvSpPr>
            <a:spLocks noGrp="1"/>
          </p:cNvSpPr>
          <p:nvPr>
            <p:ph type="sldNum" sz="quarter" idx="4"/>
          </p:nvPr>
        </p:nvSpPr>
        <p:spPr/>
        <p:txBody>
          <a:bodyPr/>
          <a:lstStyle/>
          <a:p>
            <a:fld id="{E6459DFB-86F3-43FA-8567-2EA6E426AE90}" type="slidenum">
              <a:rPr lang="ja-JP" altLang="en-US" smtClean="0"/>
              <a:pPr/>
              <a:t>14</a:t>
            </a:fld>
            <a:endParaRPr lang="ja-JP" altLang="en-US"/>
          </a:p>
        </p:txBody>
      </p:sp>
      <p:sp>
        <p:nvSpPr>
          <p:cNvPr id="3" name="図プレースホルダー 2"/>
          <p:cNvSpPr>
            <a:spLocks noGrp="1"/>
          </p:cNvSpPr>
          <p:nvPr>
            <p:ph type="pic" sz="quarter" idx="13"/>
          </p:nvPr>
        </p:nvSpPr>
        <p:spPr/>
      </p:sp>
    </p:spTree>
    <p:extLst>
      <p:ext uri="{BB962C8B-B14F-4D97-AF65-F5344CB8AC3E}">
        <p14:creationId xmlns:p14="http://schemas.microsoft.com/office/powerpoint/2010/main" val="2765537517"/>
      </p:ext>
    </p:extLst>
  </p:cSld>
  <p:clrMapOvr>
    <a:masterClrMapping/>
  </p:clrMapOvr>
  <mc:AlternateContent xmlns:mc="http://schemas.openxmlformats.org/markup-compatibility/2006" xmlns:p14="http://schemas.microsoft.com/office/powerpoint/2010/main">
    <mc:Choice Requires="p14">
      <p:transition p14:dur="0" advTm="5308"/>
    </mc:Choice>
    <mc:Fallback xmlns="">
      <p:transition advTm="5308"/>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kumimoji="1" lang="en-US" altLang="ja-JP" dirty="0"/>
              <a:t>Our </a:t>
            </a:r>
            <a:r>
              <a:rPr kumimoji="1" lang="en-US" altLang="ja-JP" dirty="0">
                <a:solidFill>
                  <a:schemeClr val="accent1"/>
                </a:solidFill>
                <a:latin typeface="Route 159 Bold" pitchFamily="50" charset="0"/>
              </a:rPr>
              <a:t>Philosophy</a:t>
            </a:r>
            <a:endParaRPr kumimoji="1" lang="ja-JP" altLang="en-US" dirty="0">
              <a:solidFill>
                <a:schemeClr val="accent1"/>
              </a:solidFill>
              <a:latin typeface="Route 159 Bold" pitchFamily="50" charset="0"/>
            </a:endParaRPr>
          </a:p>
        </p:txBody>
      </p:sp>
      <p:sp>
        <p:nvSpPr>
          <p:cNvPr id="14" name="テキスト プレースホルダー 13"/>
          <p:cNvSpPr>
            <a:spLocks noGrp="1"/>
          </p:cNvSpPr>
          <p:nvPr>
            <p:ph type="body" sz="quarter" idx="14"/>
          </p:nvPr>
        </p:nvSpPr>
        <p:spPr/>
        <p:txBody>
          <a:bodyPr/>
          <a:lstStyle/>
          <a:p>
            <a:r>
              <a:rPr lang="en-US" altLang="ja-JP" dirty="0"/>
              <a:t>Pro ipsum appareat at. Exerci aliquid ei sit, sea ubique evertitur appellantur ad, duo ut affert euripidis aliquando. Sed nostro verterem id, ex porro tollit malorum has. His eros fugit appareat id, vim probo tibique accommodare ne. At eos quis ullum persius, eum et tempor iisque deserunt.</a:t>
            </a:r>
          </a:p>
          <a:p>
            <a:r>
              <a:rPr lang="en-US" altLang="ja-JP" dirty="0"/>
              <a:t>Erat semper qualisque at nec, reque denique eos ut. </a:t>
            </a:r>
            <a:r>
              <a:rPr lang="en-US" altLang="ja-JP" b="1" dirty="0">
                <a:solidFill>
                  <a:schemeClr val="accent3"/>
                </a:solidFill>
              </a:rPr>
              <a:t>Mollis labores eu usu</a:t>
            </a:r>
            <a:r>
              <a:rPr lang="en-US" altLang="ja-JP" dirty="0"/>
              <a:t>, essent lobortis eam an. Vis ad molestiae repudiandae. At timeam facilis fastidii pro, ut his facer oblique, nec ut ponderum scriptorem. Nostrud sanctus an mea. No pro iuvaret periculis, sea et dicam facilisi.</a:t>
            </a:r>
            <a:endParaRPr kumimoji="1" lang="ja-JP" altLang="en-US" dirty="0"/>
          </a:p>
        </p:txBody>
      </p:sp>
      <p:sp>
        <p:nvSpPr>
          <p:cNvPr id="13" name="テキスト プレースホルダー 12"/>
          <p:cNvSpPr>
            <a:spLocks noGrp="1"/>
          </p:cNvSpPr>
          <p:nvPr>
            <p:ph type="body" sz="quarter" idx="13"/>
          </p:nvPr>
        </p:nvSpPr>
        <p:spPr/>
        <p:txBody>
          <a:bodyPr>
            <a:normAutofit fontScale="92500" lnSpcReduction="20000"/>
          </a:bodyPr>
          <a:lstStyle/>
          <a:p>
            <a:r>
              <a:rPr kumimoji="1" lang="en-US" altLang="ja-JP" dirty="0"/>
              <a:t>Long text only</a:t>
            </a:r>
            <a:endParaRPr kumimoji="1" lang="ja-JP" altLang="en-US" dirty="0"/>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15</a:t>
            </a:fld>
            <a:endParaRPr lang="ja-JP" altLang="en-US"/>
          </a:p>
        </p:txBody>
      </p:sp>
    </p:spTree>
    <p:extLst>
      <p:ext uri="{BB962C8B-B14F-4D97-AF65-F5344CB8AC3E}">
        <p14:creationId xmlns:p14="http://schemas.microsoft.com/office/powerpoint/2010/main" val="3325641804"/>
      </p:ext>
    </p:extLst>
  </p:cSld>
  <p:clrMapOvr>
    <a:masterClrMapping/>
  </p:clrMapOvr>
  <mc:AlternateContent xmlns:mc="http://schemas.openxmlformats.org/markup-compatibility/2006" xmlns:p14="http://schemas.microsoft.com/office/powerpoint/2010/main">
    <mc:Choice Requires="p14">
      <p:transition p14:dur="0" advTm="4073"/>
    </mc:Choice>
    <mc:Fallback xmlns="">
      <p:transition advTm="4073"/>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16</a:t>
            </a:fld>
            <a:endParaRPr lang="ja-JP" altLang="en-US"/>
          </a:p>
        </p:txBody>
      </p:sp>
      <p:sp>
        <p:nvSpPr>
          <p:cNvPr id="12" name="タイトル 11"/>
          <p:cNvSpPr>
            <a:spLocks noGrp="1"/>
          </p:cNvSpPr>
          <p:nvPr>
            <p:ph type="title"/>
          </p:nvPr>
        </p:nvSpPr>
        <p:spPr/>
        <p:txBody>
          <a:bodyPr/>
          <a:lstStyle/>
          <a:p>
            <a:r>
              <a:rPr kumimoji="1" lang="en-US" altLang="ja-JP" dirty="0"/>
              <a:t>Company </a:t>
            </a:r>
            <a:r>
              <a:rPr kumimoji="1" lang="en-US" altLang="ja-JP" dirty="0">
                <a:latin typeface="Route 159 Bold" pitchFamily="50" charset="0"/>
              </a:rPr>
              <a:t>Structure</a:t>
            </a:r>
            <a:endParaRPr kumimoji="1" lang="ja-JP" altLang="en-US" dirty="0">
              <a:latin typeface="Route 159 Bold" pitchFamily="50" charset="0"/>
            </a:endParaRPr>
          </a:p>
        </p:txBody>
      </p:sp>
      <p:sp>
        <p:nvSpPr>
          <p:cNvPr id="22" name="テキスト プレースホルダー 21"/>
          <p:cNvSpPr>
            <a:spLocks noGrp="1"/>
          </p:cNvSpPr>
          <p:nvPr>
            <p:ph type="body" sz="quarter" idx="21"/>
          </p:nvPr>
        </p:nvSpPr>
        <p:spPr/>
        <p:txBody>
          <a:bodyPr/>
          <a:lstStyle/>
          <a:p>
            <a:r>
              <a:rPr lang="en-US" altLang="ja-JP" dirty="0"/>
              <a:t>Part 1</a:t>
            </a:r>
            <a:endParaRPr kumimoji="1" lang="ja-JP" altLang="en-US" dirty="0"/>
          </a:p>
        </p:txBody>
      </p:sp>
      <p:sp>
        <p:nvSpPr>
          <p:cNvPr id="23" name="テキスト プレースホルダー 22"/>
          <p:cNvSpPr>
            <a:spLocks noGrp="1"/>
          </p:cNvSpPr>
          <p:nvPr>
            <p:ph type="body" sz="quarter" idx="28"/>
          </p:nvPr>
        </p:nvSpPr>
        <p:spPr/>
        <p:txBody>
          <a:bodyPr/>
          <a:lstStyle/>
          <a:p>
            <a:r>
              <a:rPr lang="en-US" altLang="ja-JP" dirty="0"/>
              <a:t>Nec iudico ubique ne, dico sale melius in sed. Vix stet option lucilius at, semper patrioque concludaturque per id.</a:t>
            </a:r>
            <a:endParaRPr kumimoji="1" lang="ja-JP" altLang="en-US" dirty="0"/>
          </a:p>
        </p:txBody>
      </p:sp>
      <p:sp>
        <p:nvSpPr>
          <p:cNvPr id="24" name="テキスト プレースホルダー 23"/>
          <p:cNvSpPr>
            <a:spLocks noGrp="1"/>
          </p:cNvSpPr>
          <p:nvPr>
            <p:ph type="body" sz="quarter" idx="29"/>
          </p:nvPr>
        </p:nvSpPr>
        <p:spPr/>
        <p:txBody>
          <a:bodyPr/>
          <a:lstStyle/>
          <a:p>
            <a:r>
              <a:rPr kumimoji="1" lang="en-US" altLang="ja-JP" dirty="0"/>
              <a:t>Part 2</a:t>
            </a:r>
            <a:endParaRPr kumimoji="1" lang="ja-JP" altLang="en-US" dirty="0"/>
          </a:p>
        </p:txBody>
      </p:sp>
      <p:sp>
        <p:nvSpPr>
          <p:cNvPr id="25" name="テキスト プレースホルダー 24"/>
          <p:cNvSpPr>
            <a:spLocks noGrp="1"/>
          </p:cNvSpPr>
          <p:nvPr>
            <p:ph type="body" sz="quarter" idx="30"/>
          </p:nvPr>
        </p:nvSpPr>
        <p:spPr/>
        <p:txBody>
          <a:bodyPr/>
          <a:lstStyle/>
          <a:p>
            <a:r>
              <a:rPr lang="en-US" altLang="ja-JP" dirty="0"/>
              <a:t>Vix stet option lucilius at, semper patrioque concludaturque per id, ex essent pertinax evertitur mel.</a:t>
            </a:r>
          </a:p>
          <a:p>
            <a:endParaRPr kumimoji="1" lang="ja-JP" altLang="en-US" dirty="0"/>
          </a:p>
        </p:txBody>
      </p:sp>
      <p:sp>
        <p:nvSpPr>
          <p:cNvPr id="26" name="テキスト プレースホルダー 25"/>
          <p:cNvSpPr>
            <a:spLocks noGrp="1"/>
          </p:cNvSpPr>
          <p:nvPr>
            <p:ph type="body" sz="quarter" idx="31"/>
          </p:nvPr>
        </p:nvSpPr>
        <p:spPr/>
        <p:txBody>
          <a:bodyPr/>
          <a:lstStyle/>
          <a:p>
            <a:r>
              <a:rPr kumimoji="1" lang="en-US" altLang="ja-JP" dirty="0"/>
              <a:t>Main Part</a:t>
            </a:r>
            <a:endParaRPr kumimoji="1" lang="ja-JP" altLang="en-US" dirty="0"/>
          </a:p>
        </p:txBody>
      </p:sp>
      <p:sp>
        <p:nvSpPr>
          <p:cNvPr id="27" name="テキスト プレースホルダー 26"/>
          <p:cNvSpPr>
            <a:spLocks noGrp="1"/>
          </p:cNvSpPr>
          <p:nvPr>
            <p:ph type="body" sz="quarter" idx="32"/>
          </p:nvPr>
        </p:nvSpPr>
        <p:spPr/>
        <p:txBody>
          <a:bodyPr/>
          <a:lstStyle/>
          <a:p>
            <a:r>
              <a:rPr lang="en-US" altLang="ja-JP" dirty="0"/>
              <a:t>Enim fabulas id vim. Sit sanctus maluisset in, ei sea iudico honestatis theophrastus, ut qui porro torquatos. Ut nibh mediocritatem per, in quis vocibus praesent vim. Liber congue populo sit id, ut mel errem commune.</a:t>
            </a:r>
            <a:endParaRPr kumimoji="1" lang="ja-JP" altLang="en-US" dirty="0"/>
          </a:p>
        </p:txBody>
      </p:sp>
      <p:sp>
        <p:nvSpPr>
          <p:cNvPr id="28" name="テキスト プレースホルダー 27"/>
          <p:cNvSpPr>
            <a:spLocks noGrp="1"/>
          </p:cNvSpPr>
          <p:nvPr>
            <p:ph type="body" sz="quarter" idx="33"/>
          </p:nvPr>
        </p:nvSpPr>
        <p:spPr/>
        <p:txBody>
          <a:bodyPr/>
          <a:lstStyle/>
          <a:p>
            <a:r>
              <a:rPr kumimoji="1" lang="en-US" altLang="ja-JP" dirty="0"/>
              <a:t>Part 3</a:t>
            </a:r>
            <a:endParaRPr kumimoji="1" lang="ja-JP" altLang="en-US" dirty="0"/>
          </a:p>
        </p:txBody>
      </p:sp>
      <p:sp>
        <p:nvSpPr>
          <p:cNvPr id="29" name="テキスト プレースホルダー 28"/>
          <p:cNvSpPr>
            <a:spLocks noGrp="1"/>
          </p:cNvSpPr>
          <p:nvPr>
            <p:ph type="body" sz="quarter" idx="34"/>
          </p:nvPr>
        </p:nvSpPr>
        <p:spPr/>
        <p:txBody>
          <a:bodyPr/>
          <a:lstStyle/>
          <a:p>
            <a:r>
              <a:rPr lang="en-US" altLang="ja-JP" dirty="0"/>
              <a:t>Eu mandamus patrioque sea, ei duo legimus suscipiantur consequuntur, pro quas solum at.</a:t>
            </a:r>
            <a:endParaRPr kumimoji="1" lang="ja-JP" altLang="en-US" dirty="0"/>
          </a:p>
        </p:txBody>
      </p:sp>
      <p:sp>
        <p:nvSpPr>
          <p:cNvPr id="21" name="テキスト プレースホルダー 20"/>
          <p:cNvSpPr>
            <a:spLocks noGrp="1"/>
          </p:cNvSpPr>
          <p:nvPr>
            <p:ph type="body" sz="quarter" idx="13"/>
          </p:nvPr>
        </p:nvSpPr>
        <p:spPr/>
        <p:txBody>
          <a:bodyPr>
            <a:normAutofit fontScale="92500" lnSpcReduction="20000"/>
          </a:bodyPr>
          <a:lstStyle/>
          <a:p>
            <a:r>
              <a:rPr lang="en-US" altLang="ja-JP" dirty="0"/>
              <a:t>An airplane to describe a structure or parts</a:t>
            </a:r>
            <a:endParaRPr kumimoji="1" lang="ja-JP" altLang="en-US" dirty="0"/>
          </a:p>
        </p:txBody>
      </p:sp>
    </p:spTree>
    <p:extLst>
      <p:ext uri="{BB962C8B-B14F-4D97-AF65-F5344CB8AC3E}">
        <p14:creationId xmlns:p14="http://schemas.microsoft.com/office/powerpoint/2010/main" val="476240591"/>
      </p:ext>
    </p:extLst>
  </p:cSld>
  <p:clrMapOvr>
    <a:masterClrMapping/>
  </p:clrMapOvr>
  <mc:AlternateContent xmlns:mc="http://schemas.openxmlformats.org/markup-compatibility/2006" xmlns:p14="http://schemas.microsoft.com/office/powerpoint/2010/main">
    <mc:Choice Requires="p14">
      <p:transition p14:dur="0" advTm="10634"/>
    </mc:Choice>
    <mc:Fallback xmlns="">
      <p:transition advTm="10634"/>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3"/>
          <p:cNvSpPr>
            <a:spLocks noGrp="1"/>
          </p:cNvSpPr>
          <p:nvPr>
            <p:ph type="title"/>
          </p:nvPr>
        </p:nvSpPr>
        <p:spPr/>
        <p:txBody>
          <a:bodyPr/>
          <a:lstStyle/>
          <a:p>
            <a:r>
              <a:rPr kumimoji="1" lang="en-US" altLang="ja-JP" dirty="0"/>
              <a:t>Our </a:t>
            </a:r>
            <a:r>
              <a:rPr kumimoji="1" lang="en-US" altLang="ja-JP" dirty="0">
                <a:solidFill>
                  <a:schemeClr val="accent1"/>
                </a:solidFill>
                <a:latin typeface="Route 159 Bold" pitchFamily="50" charset="0"/>
              </a:rPr>
              <a:t>Members</a:t>
            </a:r>
            <a:endParaRPr kumimoji="1" lang="ja-JP" altLang="en-US" dirty="0">
              <a:solidFill>
                <a:schemeClr val="accent1"/>
              </a:solidFill>
              <a:latin typeface="Route 159 Bold" pitchFamily="50" charset="0"/>
            </a:endParaRPr>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3" name="スライド番号プレースホルダー 2"/>
          <p:cNvSpPr>
            <a:spLocks noGrp="1"/>
          </p:cNvSpPr>
          <p:nvPr>
            <p:ph type="sldNum" sz="quarter" idx="11"/>
          </p:nvPr>
        </p:nvSpPr>
        <p:spPr/>
        <p:txBody>
          <a:bodyPr/>
          <a:lstStyle/>
          <a:p>
            <a:fld id="{E6459DFB-86F3-43FA-8567-2EA6E426AE90}" type="slidenum">
              <a:rPr lang="ja-JP" altLang="en-US" smtClean="0"/>
              <a:pPr/>
              <a:t>17</a:t>
            </a:fld>
            <a:endParaRPr lang="ja-JP" altLang="en-US"/>
          </a:p>
        </p:txBody>
      </p:sp>
      <p:sp>
        <p:nvSpPr>
          <p:cNvPr id="15" name="テキスト プレースホルダー 14"/>
          <p:cNvSpPr>
            <a:spLocks noGrp="1"/>
          </p:cNvSpPr>
          <p:nvPr>
            <p:ph type="body" sz="quarter" idx="13"/>
          </p:nvPr>
        </p:nvSpPr>
        <p:spPr/>
        <p:txBody>
          <a:bodyPr>
            <a:normAutofit fontScale="92500" lnSpcReduction="20000"/>
          </a:bodyPr>
          <a:lstStyle/>
          <a:p>
            <a:r>
              <a:rPr kumimoji="1" lang="en-US" altLang="ja-JP" dirty="0"/>
              <a:t>This slide is not defined by slide master</a:t>
            </a:r>
            <a:endParaRPr kumimoji="1" lang="ja-JP" altLang="en-US" dirty="0"/>
          </a:p>
        </p:txBody>
      </p:sp>
      <p:sp>
        <p:nvSpPr>
          <p:cNvPr id="18" name="角丸四角形 17"/>
          <p:cNvSpPr/>
          <p:nvPr/>
        </p:nvSpPr>
        <p:spPr>
          <a:xfrm>
            <a:off x="3696335" y="3762899"/>
            <a:ext cx="4017819" cy="651165"/>
          </a:xfrm>
          <a:prstGeom prst="roundRect">
            <a:avLst>
              <a:gd name="adj" fmla="val 50000"/>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dirty="0">
                <a:solidFill>
                  <a:schemeClr val="bg1"/>
                </a:solidFill>
                <a:latin typeface="Route 159 Light" pitchFamily="50" charset="0"/>
              </a:rPr>
              <a:t>Director</a:t>
            </a:r>
            <a:endParaRPr kumimoji="1" lang="ja-JP" altLang="en-US" sz="2400" dirty="0">
              <a:solidFill>
                <a:schemeClr val="bg1"/>
              </a:solidFill>
              <a:latin typeface="Route 159 Light" pitchFamily="50" charset="0"/>
            </a:endParaRPr>
          </a:p>
        </p:txBody>
      </p:sp>
      <p:sp>
        <p:nvSpPr>
          <p:cNvPr id="19" name="角丸四角形 18"/>
          <p:cNvSpPr/>
          <p:nvPr/>
        </p:nvSpPr>
        <p:spPr>
          <a:xfrm>
            <a:off x="3696335" y="4743800"/>
            <a:ext cx="4017819" cy="651165"/>
          </a:xfrm>
          <a:prstGeom prst="roundRect">
            <a:avLst>
              <a:gd name="adj" fmla="val 50000"/>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400" dirty="0">
                <a:solidFill>
                  <a:schemeClr val="bg1"/>
                </a:solidFill>
                <a:latin typeface="Route 159 Light" pitchFamily="50" charset="0"/>
              </a:rPr>
              <a:t>Manager</a:t>
            </a:r>
            <a:endParaRPr kumimoji="1" lang="ja-JP" altLang="en-US" sz="2400" dirty="0">
              <a:solidFill>
                <a:schemeClr val="bg1"/>
              </a:solidFill>
              <a:latin typeface="Route 159 Light" pitchFamily="50" charset="0"/>
            </a:endParaRPr>
          </a:p>
        </p:txBody>
      </p:sp>
      <p:sp>
        <p:nvSpPr>
          <p:cNvPr id="20" name="角丸四角形 19"/>
          <p:cNvSpPr/>
          <p:nvPr/>
        </p:nvSpPr>
        <p:spPr>
          <a:xfrm>
            <a:off x="3696335" y="2781998"/>
            <a:ext cx="4017819" cy="651165"/>
          </a:xfrm>
          <a:prstGeom prst="roundRect">
            <a:avLst>
              <a:gd name="adj" fmla="val 50000"/>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dirty="0">
                <a:solidFill>
                  <a:schemeClr val="bg1"/>
                </a:solidFill>
                <a:latin typeface="Route 159 Light" pitchFamily="50" charset="0"/>
              </a:rPr>
              <a:t>Producer</a:t>
            </a:r>
            <a:endParaRPr kumimoji="1" lang="ja-JP" altLang="en-US" sz="2400" dirty="0">
              <a:solidFill>
                <a:schemeClr val="bg1"/>
              </a:solidFill>
              <a:latin typeface="Route 159 Light" pitchFamily="50" charset="0"/>
            </a:endParaRPr>
          </a:p>
        </p:txBody>
      </p:sp>
      <p:sp>
        <p:nvSpPr>
          <p:cNvPr id="22" name="角丸四角形 21"/>
          <p:cNvSpPr/>
          <p:nvPr/>
        </p:nvSpPr>
        <p:spPr>
          <a:xfrm>
            <a:off x="3696335" y="6705602"/>
            <a:ext cx="4017819" cy="651165"/>
          </a:xfrm>
          <a:prstGeom prst="roundRect">
            <a:avLst>
              <a:gd name="adj" fmla="val 50000"/>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dirty="0">
                <a:solidFill>
                  <a:schemeClr val="bg1"/>
                </a:solidFill>
                <a:latin typeface="Route 159 Light" pitchFamily="50" charset="0"/>
              </a:rPr>
              <a:t>Engineer</a:t>
            </a:r>
            <a:endParaRPr kumimoji="1" lang="ja-JP" altLang="en-US" sz="2400" dirty="0">
              <a:solidFill>
                <a:schemeClr val="bg1"/>
              </a:solidFill>
              <a:latin typeface="Route 159 Light" pitchFamily="50" charset="0"/>
            </a:endParaRPr>
          </a:p>
        </p:txBody>
      </p:sp>
      <p:sp>
        <p:nvSpPr>
          <p:cNvPr id="24" name="角丸四角形 23"/>
          <p:cNvSpPr/>
          <p:nvPr/>
        </p:nvSpPr>
        <p:spPr>
          <a:xfrm>
            <a:off x="3696335" y="5724701"/>
            <a:ext cx="4017819" cy="651165"/>
          </a:xfrm>
          <a:prstGeom prst="roundRect">
            <a:avLst>
              <a:gd name="adj" fmla="val 50000"/>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dirty="0">
                <a:solidFill>
                  <a:schemeClr val="bg1"/>
                </a:solidFill>
                <a:latin typeface="Route 159 Light" pitchFamily="50" charset="0"/>
              </a:rPr>
              <a:t>Art Designer</a:t>
            </a:r>
            <a:endParaRPr kumimoji="1" lang="ja-JP" altLang="en-US" sz="2400" dirty="0">
              <a:solidFill>
                <a:schemeClr val="bg1"/>
              </a:solidFill>
              <a:latin typeface="Route 159 Light" pitchFamily="50" charset="0"/>
            </a:endParaRPr>
          </a:p>
        </p:txBody>
      </p:sp>
      <p:grpSp>
        <p:nvGrpSpPr>
          <p:cNvPr id="161" name="グループ化 160"/>
          <p:cNvGrpSpPr/>
          <p:nvPr/>
        </p:nvGrpSpPr>
        <p:grpSpPr>
          <a:xfrm>
            <a:off x="7693082" y="3762846"/>
            <a:ext cx="1993275" cy="651218"/>
            <a:chOff x="8707547" y="4084328"/>
            <a:chExt cx="2472907" cy="807917"/>
          </a:xfrm>
        </p:grpSpPr>
        <p:pic>
          <p:nvPicPr>
            <p:cNvPr id="68" name="図 6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07547" y="4084328"/>
              <a:ext cx="1195531" cy="807917"/>
            </a:xfrm>
            <a:prstGeom prst="rect">
              <a:avLst/>
            </a:prstGeom>
          </p:spPr>
        </p:pic>
        <p:pic>
          <p:nvPicPr>
            <p:cNvPr id="78" name="図 7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46235" y="4084328"/>
              <a:ext cx="1195531" cy="807917"/>
            </a:xfrm>
            <a:prstGeom prst="rect">
              <a:avLst/>
            </a:prstGeom>
          </p:spPr>
        </p:pic>
        <p:pic>
          <p:nvPicPr>
            <p:cNvPr id="79" name="図 7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84923" y="4084328"/>
              <a:ext cx="1195531" cy="807917"/>
            </a:xfrm>
            <a:prstGeom prst="rect">
              <a:avLst/>
            </a:prstGeom>
          </p:spPr>
        </p:pic>
      </p:grpSp>
      <p:grpSp>
        <p:nvGrpSpPr>
          <p:cNvPr id="162" name="グループ化 161"/>
          <p:cNvGrpSpPr/>
          <p:nvPr/>
        </p:nvGrpSpPr>
        <p:grpSpPr>
          <a:xfrm>
            <a:off x="7693084" y="4743747"/>
            <a:ext cx="2508086" cy="651218"/>
            <a:chOff x="8707548" y="4986852"/>
            <a:chExt cx="3111594" cy="807917"/>
          </a:xfrm>
        </p:grpSpPr>
        <p:pic>
          <p:nvPicPr>
            <p:cNvPr id="88" name="図 8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07548" y="4986852"/>
              <a:ext cx="1195530" cy="807917"/>
            </a:xfrm>
            <a:prstGeom prst="rect">
              <a:avLst/>
            </a:prstGeom>
          </p:spPr>
        </p:pic>
        <p:pic>
          <p:nvPicPr>
            <p:cNvPr id="98" name="図 9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46236" y="4986852"/>
              <a:ext cx="1195530" cy="807917"/>
            </a:xfrm>
            <a:prstGeom prst="rect">
              <a:avLst/>
            </a:prstGeom>
          </p:spPr>
        </p:pic>
        <p:pic>
          <p:nvPicPr>
            <p:cNvPr id="99" name="図 9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84924" y="4986852"/>
              <a:ext cx="1195530" cy="807917"/>
            </a:xfrm>
            <a:prstGeom prst="rect">
              <a:avLst/>
            </a:prstGeom>
          </p:spPr>
        </p:pic>
        <p:pic>
          <p:nvPicPr>
            <p:cNvPr id="100" name="図 9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23612" y="4986852"/>
              <a:ext cx="1195530" cy="807917"/>
            </a:xfrm>
            <a:prstGeom prst="rect">
              <a:avLst/>
            </a:prstGeom>
          </p:spPr>
        </p:pic>
      </p:grpSp>
      <p:grpSp>
        <p:nvGrpSpPr>
          <p:cNvPr id="163" name="グループ化 162"/>
          <p:cNvGrpSpPr/>
          <p:nvPr/>
        </p:nvGrpSpPr>
        <p:grpSpPr>
          <a:xfrm>
            <a:off x="7693084" y="5724701"/>
            <a:ext cx="4567332" cy="651217"/>
            <a:chOff x="8707547" y="5883051"/>
            <a:chExt cx="5666346" cy="807916"/>
          </a:xfrm>
        </p:grpSpPr>
        <p:pic>
          <p:nvPicPr>
            <p:cNvPr id="106" name="図 10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07547" y="5883051"/>
              <a:ext cx="1195530" cy="807916"/>
            </a:xfrm>
            <a:prstGeom prst="rect">
              <a:avLst/>
            </a:prstGeom>
          </p:spPr>
        </p:pic>
        <p:pic>
          <p:nvPicPr>
            <p:cNvPr id="116" name="図 1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46235" y="5883051"/>
              <a:ext cx="1195530" cy="807916"/>
            </a:xfrm>
            <a:prstGeom prst="rect">
              <a:avLst/>
            </a:prstGeom>
          </p:spPr>
        </p:pic>
        <p:pic>
          <p:nvPicPr>
            <p:cNvPr id="117" name="図 1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84923" y="5883051"/>
              <a:ext cx="1195530" cy="807916"/>
            </a:xfrm>
            <a:prstGeom prst="rect">
              <a:avLst/>
            </a:prstGeom>
          </p:spPr>
        </p:pic>
        <p:pic>
          <p:nvPicPr>
            <p:cNvPr id="118" name="図 1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23611" y="5883051"/>
              <a:ext cx="1195530" cy="807916"/>
            </a:xfrm>
            <a:prstGeom prst="rect">
              <a:avLst/>
            </a:prstGeom>
          </p:spPr>
        </p:pic>
        <p:pic>
          <p:nvPicPr>
            <p:cNvPr id="119" name="図 1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62299" y="5883051"/>
              <a:ext cx="1195530" cy="807916"/>
            </a:xfrm>
            <a:prstGeom prst="rect">
              <a:avLst/>
            </a:prstGeom>
          </p:spPr>
        </p:pic>
        <p:pic>
          <p:nvPicPr>
            <p:cNvPr id="120" name="図 1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900987" y="5883051"/>
              <a:ext cx="1195530" cy="807916"/>
            </a:xfrm>
            <a:prstGeom prst="rect">
              <a:avLst/>
            </a:prstGeom>
          </p:spPr>
        </p:pic>
        <p:pic>
          <p:nvPicPr>
            <p:cNvPr id="121" name="図 1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539675" y="5883051"/>
              <a:ext cx="1195530" cy="807916"/>
            </a:xfrm>
            <a:prstGeom prst="rect">
              <a:avLst/>
            </a:prstGeom>
          </p:spPr>
        </p:pic>
        <p:pic>
          <p:nvPicPr>
            <p:cNvPr id="122" name="図 1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178363" y="5883051"/>
              <a:ext cx="1195530" cy="807916"/>
            </a:xfrm>
            <a:prstGeom prst="rect">
              <a:avLst/>
            </a:prstGeom>
          </p:spPr>
        </p:pic>
      </p:grpSp>
      <p:grpSp>
        <p:nvGrpSpPr>
          <p:cNvPr id="164" name="グループ化 163"/>
          <p:cNvGrpSpPr/>
          <p:nvPr/>
        </p:nvGrpSpPr>
        <p:grpSpPr>
          <a:xfrm>
            <a:off x="7693086" y="6705602"/>
            <a:ext cx="5596953" cy="651217"/>
            <a:chOff x="8707551" y="6783002"/>
            <a:chExt cx="6943720" cy="807916"/>
          </a:xfrm>
        </p:grpSpPr>
        <p:pic>
          <p:nvPicPr>
            <p:cNvPr id="125" name="図 1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707551" y="6783002"/>
              <a:ext cx="1195528" cy="807916"/>
            </a:xfrm>
            <a:prstGeom prst="rect">
              <a:avLst/>
            </a:prstGeom>
          </p:spPr>
        </p:pic>
        <p:pic>
          <p:nvPicPr>
            <p:cNvPr id="126" name="図 1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455743" y="6783002"/>
              <a:ext cx="1195528" cy="807916"/>
            </a:xfrm>
            <a:prstGeom prst="rect">
              <a:avLst/>
            </a:prstGeom>
          </p:spPr>
        </p:pic>
        <p:pic>
          <p:nvPicPr>
            <p:cNvPr id="135" name="図 1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346239" y="6783002"/>
              <a:ext cx="1195528" cy="807916"/>
            </a:xfrm>
            <a:prstGeom prst="rect">
              <a:avLst/>
            </a:prstGeom>
          </p:spPr>
        </p:pic>
        <p:pic>
          <p:nvPicPr>
            <p:cNvPr id="136" name="図 13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984927" y="6783002"/>
              <a:ext cx="1195528" cy="807916"/>
            </a:xfrm>
            <a:prstGeom prst="rect">
              <a:avLst/>
            </a:prstGeom>
          </p:spPr>
        </p:pic>
        <p:pic>
          <p:nvPicPr>
            <p:cNvPr id="137" name="図 13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23615" y="6783002"/>
              <a:ext cx="1195528" cy="807916"/>
            </a:xfrm>
            <a:prstGeom prst="rect">
              <a:avLst/>
            </a:prstGeom>
          </p:spPr>
        </p:pic>
        <p:pic>
          <p:nvPicPr>
            <p:cNvPr id="138" name="図 13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262303" y="6783002"/>
              <a:ext cx="1195528" cy="807916"/>
            </a:xfrm>
            <a:prstGeom prst="rect">
              <a:avLst/>
            </a:prstGeom>
          </p:spPr>
        </p:pic>
        <p:pic>
          <p:nvPicPr>
            <p:cNvPr id="139" name="図 13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900991" y="6783002"/>
              <a:ext cx="1195528" cy="807916"/>
            </a:xfrm>
            <a:prstGeom prst="rect">
              <a:avLst/>
            </a:prstGeom>
          </p:spPr>
        </p:pic>
        <p:pic>
          <p:nvPicPr>
            <p:cNvPr id="140" name="図 13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539679" y="6783002"/>
              <a:ext cx="1195528" cy="807916"/>
            </a:xfrm>
            <a:prstGeom prst="rect">
              <a:avLst/>
            </a:prstGeom>
          </p:spPr>
        </p:pic>
        <p:pic>
          <p:nvPicPr>
            <p:cNvPr id="141" name="図 1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178367" y="6783002"/>
              <a:ext cx="1195528" cy="807916"/>
            </a:xfrm>
            <a:prstGeom prst="rect">
              <a:avLst/>
            </a:prstGeom>
          </p:spPr>
        </p:pic>
        <p:pic>
          <p:nvPicPr>
            <p:cNvPr id="142" name="図 14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817055" y="6783002"/>
              <a:ext cx="1195528" cy="807916"/>
            </a:xfrm>
            <a:prstGeom prst="rect">
              <a:avLst/>
            </a:prstGeom>
          </p:spPr>
        </p:pic>
      </p:grpSp>
      <p:sp>
        <p:nvSpPr>
          <p:cNvPr id="210" name="テキスト プレースホルダー 6"/>
          <p:cNvSpPr txBox="1">
            <a:spLocks/>
          </p:cNvSpPr>
          <p:nvPr/>
        </p:nvSpPr>
        <p:spPr>
          <a:xfrm>
            <a:off x="1209300" y="8230480"/>
            <a:ext cx="15083645" cy="1259890"/>
          </a:xfrm>
          <a:prstGeom prst="rect">
            <a:avLst/>
          </a:prstGeom>
        </p:spPr>
        <p:txBody>
          <a:bodyPr anchor="t">
            <a:normAutofit/>
          </a:bodyPr>
          <a:lstStyle>
            <a:lvl1pPr marL="0" indent="0" algn="l" defTabSz="1632753" rtl="0" eaLnBrk="1" latinLnBrk="0" hangingPunct="1">
              <a:lnSpc>
                <a:spcPct val="120000"/>
              </a:lnSpc>
              <a:spcBef>
                <a:spcPts val="1200"/>
              </a:spcBef>
              <a:buFont typeface="Arial" panose="020B0604020202020204" pitchFamily="34" charset="0"/>
              <a:buNone/>
              <a:defRPr kumimoji="1" sz="20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Eu mandamus patrioque sea, ei duo legimus suscipiantur consequuntur, pro quas solum at. In duo argumentum conclusionemque, no summo vitae legimus vim. Mei ridens aliquip definitiones ne.</a:t>
            </a:r>
            <a:endParaRPr lang="ja-JP" altLang="en-US" dirty="0"/>
          </a:p>
        </p:txBody>
      </p:sp>
      <p:sp>
        <p:nvSpPr>
          <p:cNvPr id="211" name="正方形/長方形 210"/>
          <p:cNvSpPr/>
          <p:nvPr/>
        </p:nvSpPr>
        <p:spPr>
          <a:xfrm>
            <a:off x="1209300" y="8112612"/>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Route 159 Light" pitchFamily="50" charset="0"/>
            </a:endParaRPr>
          </a:p>
        </p:txBody>
      </p:sp>
      <p:sp>
        <p:nvSpPr>
          <p:cNvPr id="213" name="テキスト ボックス 212"/>
          <p:cNvSpPr txBox="1"/>
          <p:nvPr/>
        </p:nvSpPr>
        <p:spPr>
          <a:xfrm>
            <a:off x="9243310" y="2692081"/>
            <a:ext cx="889987" cy="830997"/>
          </a:xfrm>
          <a:prstGeom prst="rect">
            <a:avLst/>
          </a:prstGeom>
          <a:noFill/>
        </p:spPr>
        <p:txBody>
          <a:bodyPr wrap="none" rtlCol="0" anchor="ctr">
            <a:spAutoFit/>
          </a:bodyPr>
          <a:lstStyle/>
          <a:p>
            <a:r>
              <a:rPr kumimoji="1" lang="en-US" altLang="ja-JP" sz="4800" dirty="0">
                <a:solidFill>
                  <a:schemeClr val="accent1">
                    <a:lumMod val="60000"/>
                    <a:lumOff val="40000"/>
                  </a:schemeClr>
                </a:solidFill>
              </a:rPr>
              <a:t>51</a:t>
            </a:r>
            <a:endParaRPr kumimoji="1" lang="ja-JP" altLang="en-US" sz="4800" dirty="0">
              <a:solidFill>
                <a:schemeClr val="accent1">
                  <a:lumMod val="60000"/>
                  <a:lumOff val="40000"/>
                </a:schemeClr>
              </a:solidFill>
            </a:endParaRPr>
          </a:p>
        </p:txBody>
      </p:sp>
      <p:sp>
        <p:nvSpPr>
          <p:cNvPr id="214" name="テキスト ボックス 213"/>
          <p:cNvSpPr txBox="1"/>
          <p:nvPr/>
        </p:nvSpPr>
        <p:spPr>
          <a:xfrm>
            <a:off x="9756176" y="3672982"/>
            <a:ext cx="889987" cy="830997"/>
          </a:xfrm>
          <a:prstGeom prst="rect">
            <a:avLst/>
          </a:prstGeom>
          <a:noFill/>
        </p:spPr>
        <p:txBody>
          <a:bodyPr wrap="none" rtlCol="0" anchor="ctr">
            <a:spAutoFit/>
          </a:bodyPr>
          <a:lstStyle/>
          <a:p>
            <a:r>
              <a:rPr kumimoji="1" lang="en-US" altLang="ja-JP" sz="4800" dirty="0">
                <a:solidFill>
                  <a:schemeClr val="accent3">
                    <a:lumMod val="60000"/>
                    <a:lumOff val="40000"/>
                  </a:schemeClr>
                </a:solidFill>
              </a:rPr>
              <a:t>56</a:t>
            </a:r>
            <a:endParaRPr kumimoji="1" lang="ja-JP" altLang="en-US" sz="4800" dirty="0">
              <a:solidFill>
                <a:schemeClr val="accent3">
                  <a:lumMod val="60000"/>
                  <a:lumOff val="40000"/>
                </a:schemeClr>
              </a:solidFill>
            </a:endParaRPr>
          </a:p>
        </p:txBody>
      </p:sp>
      <p:sp>
        <p:nvSpPr>
          <p:cNvPr id="215" name="テキスト ボックス 214"/>
          <p:cNvSpPr txBox="1"/>
          <p:nvPr/>
        </p:nvSpPr>
        <p:spPr>
          <a:xfrm>
            <a:off x="10193991" y="4653883"/>
            <a:ext cx="889987" cy="830997"/>
          </a:xfrm>
          <a:prstGeom prst="rect">
            <a:avLst/>
          </a:prstGeom>
          <a:noFill/>
        </p:spPr>
        <p:txBody>
          <a:bodyPr wrap="none" rtlCol="0" anchor="ctr">
            <a:spAutoFit/>
          </a:bodyPr>
          <a:lstStyle/>
          <a:p>
            <a:r>
              <a:rPr kumimoji="1" lang="en-US" altLang="ja-JP" sz="4800" dirty="0">
                <a:solidFill>
                  <a:schemeClr val="accent2">
                    <a:lumMod val="60000"/>
                    <a:lumOff val="40000"/>
                  </a:schemeClr>
                </a:solidFill>
              </a:rPr>
              <a:t>65</a:t>
            </a:r>
            <a:endParaRPr kumimoji="1" lang="ja-JP" altLang="en-US" sz="4800" dirty="0">
              <a:solidFill>
                <a:schemeClr val="accent2">
                  <a:lumMod val="60000"/>
                  <a:lumOff val="40000"/>
                </a:schemeClr>
              </a:solidFill>
            </a:endParaRPr>
          </a:p>
        </p:txBody>
      </p:sp>
      <p:sp>
        <p:nvSpPr>
          <p:cNvPr id="216" name="テキスト ボックス 215"/>
          <p:cNvSpPr txBox="1"/>
          <p:nvPr/>
        </p:nvSpPr>
        <p:spPr>
          <a:xfrm>
            <a:off x="12186890" y="5634810"/>
            <a:ext cx="1242648" cy="830997"/>
          </a:xfrm>
          <a:prstGeom prst="rect">
            <a:avLst/>
          </a:prstGeom>
          <a:noFill/>
        </p:spPr>
        <p:txBody>
          <a:bodyPr wrap="none" rtlCol="0" anchor="ctr">
            <a:spAutoFit/>
          </a:bodyPr>
          <a:lstStyle/>
          <a:p>
            <a:r>
              <a:rPr kumimoji="1" lang="en-US" altLang="ja-JP" sz="4800" dirty="0">
                <a:solidFill>
                  <a:schemeClr val="accent4">
                    <a:lumMod val="60000"/>
                    <a:lumOff val="40000"/>
                  </a:schemeClr>
                </a:solidFill>
              </a:rPr>
              <a:t>156</a:t>
            </a:r>
            <a:endParaRPr kumimoji="1" lang="ja-JP" altLang="en-US" sz="4800" dirty="0">
              <a:solidFill>
                <a:schemeClr val="accent4">
                  <a:lumMod val="60000"/>
                  <a:lumOff val="40000"/>
                </a:schemeClr>
              </a:solidFill>
            </a:endParaRPr>
          </a:p>
        </p:txBody>
      </p:sp>
      <p:sp>
        <p:nvSpPr>
          <p:cNvPr id="217" name="テキスト ボックス 216"/>
          <p:cNvSpPr txBox="1"/>
          <p:nvPr/>
        </p:nvSpPr>
        <p:spPr>
          <a:xfrm>
            <a:off x="13290039" y="6615711"/>
            <a:ext cx="1242648" cy="830997"/>
          </a:xfrm>
          <a:prstGeom prst="rect">
            <a:avLst/>
          </a:prstGeom>
          <a:noFill/>
        </p:spPr>
        <p:txBody>
          <a:bodyPr wrap="none" rtlCol="0" anchor="ctr">
            <a:spAutoFit/>
          </a:bodyPr>
          <a:lstStyle/>
          <a:p>
            <a:r>
              <a:rPr kumimoji="1" lang="en-US" altLang="ja-JP" sz="4800" dirty="0">
                <a:solidFill>
                  <a:schemeClr val="accent5">
                    <a:lumMod val="60000"/>
                    <a:lumOff val="40000"/>
                  </a:schemeClr>
                </a:solidFill>
              </a:rPr>
              <a:t>212</a:t>
            </a:r>
            <a:endParaRPr kumimoji="1" lang="ja-JP" altLang="en-US" sz="4800" dirty="0">
              <a:solidFill>
                <a:schemeClr val="accent5">
                  <a:lumMod val="60000"/>
                  <a:lumOff val="40000"/>
                </a:schemeClr>
              </a:solidFill>
            </a:endParaRPr>
          </a:p>
        </p:txBody>
      </p:sp>
      <p:grpSp>
        <p:nvGrpSpPr>
          <p:cNvPr id="221" name="グループ化 220"/>
          <p:cNvGrpSpPr/>
          <p:nvPr/>
        </p:nvGrpSpPr>
        <p:grpSpPr>
          <a:xfrm>
            <a:off x="7693085" y="2781944"/>
            <a:ext cx="1478465" cy="651219"/>
            <a:chOff x="7693085" y="2781944"/>
            <a:chExt cx="1478465" cy="651219"/>
          </a:xfrm>
        </p:grpSpPr>
        <p:pic>
          <p:nvPicPr>
            <p:cNvPr id="37" name="図 3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93085" y="2781944"/>
              <a:ext cx="963653" cy="651219"/>
            </a:xfrm>
            <a:prstGeom prst="rect">
              <a:avLst/>
            </a:prstGeom>
          </p:spPr>
        </p:pic>
        <p:pic>
          <p:nvPicPr>
            <p:cNvPr id="47" name="図 4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07897" y="2781944"/>
              <a:ext cx="963653" cy="651219"/>
            </a:xfrm>
            <a:prstGeom prst="rect">
              <a:avLst/>
            </a:prstGeom>
          </p:spPr>
        </p:pic>
      </p:grpSp>
    </p:spTree>
    <p:extLst>
      <p:ext uri="{BB962C8B-B14F-4D97-AF65-F5344CB8AC3E}">
        <p14:creationId xmlns:p14="http://schemas.microsoft.com/office/powerpoint/2010/main" val="1752691610"/>
      </p:ext>
    </p:extLst>
  </p:cSld>
  <p:clrMapOvr>
    <a:masterClrMapping/>
  </p:clrMapOvr>
  <mc:AlternateContent xmlns:mc="http://schemas.openxmlformats.org/markup-compatibility/2006" xmlns:p14="http://schemas.microsoft.com/office/powerpoint/2010/main">
    <mc:Choice Requires="p14">
      <p:transition p14:dur="0" advTm="11926"/>
    </mc:Choice>
    <mc:Fallback xmlns="">
      <p:transition advTm="11926"/>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タイトル 13"/>
          <p:cNvSpPr>
            <a:spLocks noGrp="1"/>
          </p:cNvSpPr>
          <p:nvPr>
            <p:ph type="title"/>
          </p:nvPr>
        </p:nvSpPr>
        <p:spPr/>
        <p:txBody>
          <a:bodyPr/>
          <a:lstStyle/>
          <a:p>
            <a:r>
              <a:rPr kumimoji="1" lang="en-US" altLang="ja-JP" dirty="0"/>
              <a:t>Our </a:t>
            </a:r>
            <a:r>
              <a:rPr kumimoji="1" lang="en-US" altLang="ja-JP" dirty="0">
                <a:solidFill>
                  <a:schemeClr val="accent1"/>
                </a:solidFill>
                <a:latin typeface="Route 159 Bold" pitchFamily="50" charset="0"/>
              </a:rPr>
              <a:t>Members</a:t>
            </a:r>
            <a:endParaRPr kumimoji="1" lang="ja-JP" altLang="en-US" dirty="0">
              <a:solidFill>
                <a:schemeClr val="accent1"/>
              </a:solidFill>
              <a:latin typeface="Route 159 Bold" pitchFamily="50" charset="0"/>
            </a:endParaRPr>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3" name="スライド番号プレースホルダー 2"/>
          <p:cNvSpPr>
            <a:spLocks noGrp="1"/>
          </p:cNvSpPr>
          <p:nvPr>
            <p:ph type="sldNum" sz="quarter" idx="11"/>
          </p:nvPr>
        </p:nvSpPr>
        <p:spPr/>
        <p:txBody>
          <a:bodyPr/>
          <a:lstStyle/>
          <a:p>
            <a:fld id="{E6459DFB-86F3-43FA-8567-2EA6E426AE90}" type="slidenum">
              <a:rPr lang="ja-JP" altLang="en-US" smtClean="0"/>
              <a:pPr/>
              <a:t>18</a:t>
            </a:fld>
            <a:endParaRPr lang="ja-JP" altLang="en-US"/>
          </a:p>
        </p:txBody>
      </p:sp>
      <p:sp>
        <p:nvSpPr>
          <p:cNvPr id="15" name="テキスト プレースホルダー 14"/>
          <p:cNvSpPr>
            <a:spLocks noGrp="1"/>
          </p:cNvSpPr>
          <p:nvPr>
            <p:ph type="body" sz="quarter" idx="13"/>
          </p:nvPr>
        </p:nvSpPr>
        <p:spPr/>
        <p:txBody>
          <a:bodyPr>
            <a:normAutofit fontScale="92500" lnSpcReduction="20000"/>
          </a:bodyPr>
          <a:lstStyle/>
          <a:p>
            <a:r>
              <a:rPr kumimoji="1" lang="en-US" altLang="ja-JP" dirty="0"/>
              <a:t>This slide is not defined by slide master</a:t>
            </a:r>
            <a:endParaRPr kumimoji="1" lang="ja-JP" altLang="en-US" dirty="0"/>
          </a:p>
        </p:txBody>
      </p:sp>
      <p:sp>
        <p:nvSpPr>
          <p:cNvPr id="18" name="角丸四角形 17"/>
          <p:cNvSpPr/>
          <p:nvPr/>
        </p:nvSpPr>
        <p:spPr>
          <a:xfrm>
            <a:off x="3696335" y="3762899"/>
            <a:ext cx="4017819" cy="651165"/>
          </a:xfrm>
          <a:prstGeom prst="roundRect">
            <a:avLst>
              <a:gd name="adj" fmla="val 50000"/>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dirty="0">
                <a:solidFill>
                  <a:schemeClr val="bg1"/>
                </a:solidFill>
                <a:latin typeface="Route 159 Light" pitchFamily="50" charset="0"/>
              </a:rPr>
              <a:t>Director</a:t>
            </a:r>
            <a:endParaRPr kumimoji="1" lang="ja-JP" altLang="en-US" sz="2400" dirty="0">
              <a:solidFill>
                <a:schemeClr val="bg1"/>
              </a:solidFill>
              <a:latin typeface="Route 159 Light" pitchFamily="50" charset="0"/>
            </a:endParaRPr>
          </a:p>
        </p:txBody>
      </p:sp>
      <p:sp>
        <p:nvSpPr>
          <p:cNvPr id="19" name="角丸四角形 18"/>
          <p:cNvSpPr/>
          <p:nvPr/>
        </p:nvSpPr>
        <p:spPr>
          <a:xfrm>
            <a:off x="3696335" y="4743800"/>
            <a:ext cx="4017819" cy="651165"/>
          </a:xfrm>
          <a:prstGeom prst="roundRect">
            <a:avLst>
              <a:gd name="adj" fmla="val 50000"/>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400" dirty="0">
                <a:solidFill>
                  <a:schemeClr val="bg1"/>
                </a:solidFill>
                <a:latin typeface="Route 159 Light" pitchFamily="50" charset="0"/>
              </a:rPr>
              <a:t>Manager</a:t>
            </a:r>
            <a:endParaRPr kumimoji="1" lang="ja-JP" altLang="en-US" sz="2400" dirty="0">
              <a:solidFill>
                <a:schemeClr val="bg1"/>
              </a:solidFill>
              <a:latin typeface="Route 159 Light" pitchFamily="50" charset="0"/>
            </a:endParaRPr>
          </a:p>
        </p:txBody>
      </p:sp>
      <p:sp>
        <p:nvSpPr>
          <p:cNvPr id="20" name="角丸四角形 19"/>
          <p:cNvSpPr/>
          <p:nvPr/>
        </p:nvSpPr>
        <p:spPr>
          <a:xfrm>
            <a:off x="3696335" y="2781998"/>
            <a:ext cx="4017819" cy="651165"/>
          </a:xfrm>
          <a:prstGeom prst="roundRect">
            <a:avLst>
              <a:gd name="adj" fmla="val 50000"/>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dirty="0">
                <a:solidFill>
                  <a:schemeClr val="bg1"/>
                </a:solidFill>
                <a:latin typeface="Route 159 Light" pitchFamily="50" charset="0"/>
              </a:rPr>
              <a:t>Producer</a:t>
            </a:r>
            <a:endParaRPr kumimoji="1" lang="ja-JP" altLang="en-US" sz="2400" dirty="0">
              <a:solidFill>
                <a:schemeClr val="bg1"/>
              </a:solidFill>
              <a:latin typeface="Route 159 Light" pitchFamily="50" charset="0"/>
            </a:endParaRPr>
          </a:p>
        </p:txBody>
      </p:sp>
      <p:sp>
        <p:nvSpPr>
          <p:cNvPr id="22" name="角丸四角形 21"/>
          <p:cNvSpPr/>
          <p:nvPr/>
        </p:nvSpPr>
        <p:spPr>
          <a:xfrm>
            <a:off x="3696335" y="6705602"/>
            <a:ext cx="4017819" cy="651165"/>
          </a:xfrm>
          <a:prstGeom prst="roundRect">
            <a:avLst>
              <a:gd name="adj" fmla="val 50000"/>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dirty="0">
                <a:solidFill>
                  <a:schemeClr val="bg1"/>
                </a:solidFill>
                <a:latin typeface="Route 159 Light" pitchFamily="50" charset="0"/>
              </a:rPr>
              <a:t>Engineer</a:t>
            </a:r>
            <a:endParaRPr kumimoji="1" lang="ja-JP" altLang="en-US" sz="2400" dirty="0">
              <a:solidFill>
                <a:schemeClr val="bg1"/>
              </a:solidFill>
              <a:latin typeface="Route 159 Light" pitchFamily="50" charset="0"/>
            </a:endParaRPr>
          </a:p>
        </p:txBody>
      </p:sp>
      <p:sp>
        <p:nvSpPr>
          <p:cNvPr id="24" name="角丸四角形 23"/>
          <p:cNvSpPr/>
          <p:nvPr/>
        </p:nvSpPr>
        <p:spPr>
          <a:xfrm>
            <a:off x="3696335" y="5724701"/>
            <a:ext cx="4017819" cy="651165"/>
          </a:xfrm>
          <a:prstGeom prst="roundRect">
            <a:avLst>
              <a:gd name="adj" fmla="val 50000"/>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dirty="0">
                <a:solidFill>
                  <a:schemeClr val="bg1"/>
                </a:solidFill>
                <a:latin typeface="Route 159 Light" pitchFamily="50" charset="0"/>
              </a:rPr>
              <a:t>Art Designer</a:t>
            </a:r>
            <a:endParaRPr kumimoji="1" lang="ja-JP" altLang="en-US" sz="2400" dirty="0">
              <a:solidFill>
                <a:schemeClr val="bg1"/>
              </a:solidFill>
              <a:latin typeface="Route 159 Light" pitchFamily="50" charset="0"/>
            </a:endParaRPr>
          </a:p>
        </p:txBody>
      </p:sp>
      <p:grpSp>
        <p:nvGrpSpPr>
          <p:cNvPr id="161" name="グループ化 160"/>
          <p:cNvGrpSpPr/>
          <p:nvPr/>
        </p:nvGrpSpPr>
        <p:grpSpPr>
          <a:xfrm>
            <a:off x="7693082" y="3762846"/>
            <a:ext cx="5596955" cy="651218"/>
            <a:chOff x="8707547" y="4084328"/>
            <a:chExt cx="6943723" cy="807917"/>
          </a:xfrm>
        </p:grpSpPr>
        <p:pic>
          <p:nvPicPr>
            <p:cNvPr id="68" name="図 6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07547" y="4084328"/>
              <a:ext cx="1195531" cy="807917"/>
            </a:xfrm>
            <a:prstGeom prst="rect">
              <a:avLst/>
            </a:prstGeom>
          </p:spPr>
        </p:pic>
        <p:pic>
          <p:nvPicPr>
            <p:cNvPr id="69" name="図 6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55739" y="4084328"/>
              <a:ext cx="1195531" cy="807917"/>
            </a:xfrm>
            <a:prstGeom prst="rect">
              <a:avLst/>
            </a:prstGeom>
          </p:spPr>
        </p:pic>
        <p:pic>
          <p:nvPicPr>
            <p:cNvPr id="78" name="図 7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46235" y="4084328"/>
              <a:ext cx="1195531" cy="807917"/>
            </a:xfrm>
            <a:prstGeom prst="rect">
              <a:avLst/>
            </a:prstGeom>
          </p:spPr>
        </p:pic>
        <p:pic>
          <p:nvPicPr>
            <p:cNvPr id="79" name="図 7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84923" y="4084328"/>
              <a:ext cx="1195531" cy="807917"/>
            </a:xfrm>
            <a:prstGeom prst="rect">
              <a:avLst/>
            </a:prstGeom>
          </p:spPr>
        </p:pic>
        <p:pic>
          <p:nvPicPr>
            <p:cNvPr id="80" name="図 7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23611" y="4084328"/>
              <a:ext cx="1195531" cy="807917"/>
            </a:xfrm>
            <a:prstGeom prst="rect">
              <a:avLst/>
            </a:prstGeom>
          </p:spPr>
        </p:pic>
        <p:pic>
          <p:nvPicPr>
            <p:cNvPr id="81" name="図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62299" y="4084328"/>
              <a:ext cx="1195531" cy="807917"/>
            </a:xfrm>
            <a:prstGeom prst="rect">
              <a:avLst/>
            </a:prstGeom>
          </p:spPr>
        </p:pic>
        <p:pic>
          <p:nvPicPr>
            <p:cNvPr id="82" name="図 8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900987" y="4084328"/>
              <a:ext cx="1195531" cy="807917"/>
            </a:xfrm>
            <a:prstGeom prst="rect">
              <a:avLst/>
            </a:prstGeom>
          </p:spPr>
        </p:pic>
        <p:pic>
          <p:nvPicPr>
            <p:cNvPr id="83" name="図 8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539675" y="4084328"/>
              <a:ext cx="1195531" cy="807917"/>
            </a:xfrm>
            <a:prstGeom prst="rect">
              <a:avLst/>
            </a:prstGeom>
          </p:spPr>
        </p:pic>
        <p:pic>
          <p:nvPicPr>
            <p:cNvPr id="84" name="図 8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178363" y="4084328"/>
              <a:ext cx="1195531" cy="807917"/>
            </a:xfrm>
            <a:prstGeom prst="rect">
              <a:avLst/>
            </a:prstGeom>
          </p:spPr>
        </p:pic>
        <p:pic>
          <p:nvPicPr>
            <p:cNvPr id="85" name="図 8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17051" y="4084328"/>
              <a:ext cx="1195531" cy="807917"/>
            </a:xfrm>
            <a:prstGeom prst="rect">
              <a:avLst/>
            </a:prstGeom>
          </p:spPr>
        </p:pic>
      </p:grpSp>
      <p:grpSp>
        <p:nvGrpSpPr>
          <p:cNvPr id="162" name="グループ化 161"/>
          <p:cNvGrpSpPr/>
          <p:nvPr/>
        </p:nvGrpSpPr>
        <p:grpSpPr>
          <a:xfrm>
            <a:off x="7693084" y="4743747"/>
            <a:ext cx="5596955" cy="651218"/>
            <a:chOff x="8707548" y="4986852"/>
            <a:chExt cx="6943722" cy="807917"/>
          </a:xfrm>
        </p:grpSpPr>
        <p:pic>
          <p:nvPicPr>
            <p:cNvPr id="88" name="図 8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07548" y="4986852"/>
              <a:ext cx="1195530" cy="807917"/>
            </a:xfrm>
            <a:prstGeom prst="rect">
              <a:avLst/>
            </a:prstGeom>
          </p:spPr>
        </p:pic>
        <p:pic>
          <p:nvPicPr>
            <p:cNvPr id="89" name="図 8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455740" y="4986852"/>
              <a:ext cx="1195530" cy="807917"/>
            </a:xfrm>
            <a:prstGeom prst="rect">
              <a:avLst/>
            </a:prstGeom>
          </p:spPr>
        </p:pic>
        <p:pic>
          <p:nvPicPr>
            <p:cNvPr id="98" name="図 9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46236" y="4986852"/>
              <a:ext cx="1195530" cy="807917"/>
            </a:xfrm>
            <a:prstGeom prst="rect">
              <a:avLst/>
            </a:prstGeom>
          </p:spPr>
        </p:pic>
        <p:pic>
          <p:nvPicPr>
            <p:cNvPr id="99" name="図 9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84924" y="4986852"/>
              <a:ext cx="1195530" cy="807917"/>
            </a:xfrm>
            <a:prstGeom prst="rect">
              <a:avLst/>
            </a:prstGeom>
          </p:spPr>
        </p:pic>
        <p:pic>
          <p:nvPicPr>
            <p:cNvPr id="100" name="図 9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23612" y="4986852"/>
              <a:ext cx="1195530" cy="807917"/>
            </a:xfrm>
            <a:prstGeom prst="rect">
              <a:avLst/>
            </a:prstGeom>
          </p:spPr>
        </p:pic>
        <p:pic>
          <p:nvPicPr>
            <p:cNvPr id="101" name="図 10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62300" y="4986852"/>
              <a:ext cx="1195530" cy="807917"/>
            </a:xfrm>
            <a:prstGeom prst="rect">
              <a:avLst/>
            </a:prstGeom>
          </p:spPr>
        </p:pic>
        <p:pic>
          <p:nvPicPr>
            <p:cNvPr id="102" name="図 10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900988" y="4986852"/>
              <a:ext cx="1195530" cy="807917"/>
            </a:xfrm>
            <a:prstGeom prst="rect">
              <a:avLst/>
            </a:prstGeom>
          </p:spPr>
        </p:pic>
        <p:pic>
          <p:nvPicPr>
            <p:cNvPr id="103" name="図 10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539676" y="4986852"/>
              <a:ext cx="1195530" cy="807917"/>
            </a:xfrm>
            <a:prstGeom prst="rect">
              <a:avLst/>
            </a:prstGeom>
          </p:spPr>
        </p:pic>
        <p:pic>
          <p:nvPicPr>
            <p:cNvPr id="104" name="図 10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178364" y="4986852"/>
              <a:ext cx="1195530" cy="807917"/>
            </a:xfrm>
            <a:prstGeom prst="rect">
              <a:avLst/>
            </a:prstGeom>
          </p:spPr>
        </p:pic>
        <p:pic>
          <p:nvPicPr>
            <p:cNvPr id="105" name="図 10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817052" y="4986852"/>
              <a:ext cx="1195530" cy="807917"/>
            </a:xfrm>
            <a:prstGeom prst="rect">
              <a:avLst/>
            </a:prstGeom>
          </p:spPr>
        </p:pic>
      </p:grpSp>
      <p:grpSp>
        <p:nvGrpSpPr>
          <p:cNvPr id="163" name="グループ化 162"/>
          <p:cNvGrpSpPr/>
          <p:nvPr/>
        </p:nvGrpSpPr>
        <p:grpSpPr>
          <a:xfrm>
            <a:off x="7693084" y="5724701"/>
            <a:ext cx="5596955" cy="651217"/>
            <a:chOff x="8707547" y="5883051"/>
            <a:chExt cx="6943722" cy="807916"/>
          </a:xfrm>
        </p:grpSpPr>
        <p:pic>
          <p:nvPicPr>
            <p:cNvPr id="106" name="図 10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07547" y="5883051"/>
              <a:ext cx="1195530" cy="807916"/>
            </a:xfrm>
            <a:prstGeom prst="rect">
              <a:avLst/>
            </a:prstGeom>
          </p:spPr>
        </p:pic>
        <p:pic>
          <p:nvPicPr>
            <p:cNvPr id="107" name="図 10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455739" y="5883051"/>
              <a:ext cx="1195530" cy="807916"/>
            </a:xfrm>
            <a:prstGeom prst="rect">
              <a:avLst/>
            </a:prstGeom>
          </p:spPr>
        </p:pic>
        <p:pic>
          <p:nvPicPr>
            <p:cNvPr id="116" name="図 1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46235" y="5883051"/>
              <a:ext cx="1195530" cy="807916"/>
            </a:xfrm>
            <a:prstGeom prst="rect">
              <a:avLst/>
            </a:prstGeom>
          </p:spPr>
        </p:pic>
        <p:pic>
          <p:nvPicPr>
            <p:cNvPr id="117" name="図 1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84923" y="5883051"/>
              <a:ext cx="1195530" cy="807916"/>
            </a:xfrm>
            <a:prstGeom prst="rect">
              <a:avLst/>
            </a:prstGeom>
          </p:spPr>
        </p:pic>
        <p:pic>
          <p:nvPicPr>
            <p:cNvPr id="118" name="図 1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23611" y="5883051"/>
              <a:ext cx="1195530" cy="807916"/>
            </a:xfrm>
            <a:prstGeom prst="rect">
              <a:avLst/>
            </a:prstGeom>
          </p:spPr>
        </p:pic>
        <p:pic>
          <p:nvPicPr>
            <p:cNvPr id="119" name="図 1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62299" y="5883051"/>
              <a:ext cx="1195530" cy="807916"/>
            </a:xfrm>
            <a:prstGeom prst="rect">
              <a:avLst/>
            </a:prstGeom>
          </p:spPr>
        </p:pic>
        <p:pic>
          <p:nvPicPr>
            <p:cNvPr id="120" name="図 1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900987" y="5883051"/>
              <a:ext cx="1195530" cy="807916"/>
            </a:xfrm>
            <a:prstGeom prst="rect">
              <a:avLst/>
            </a:prstGeom>
          </p:spPr>
        </p:pic>
        <p:pic>
          <p:nvPicPr>
            <p:cNvPr id="121" name="図 1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539675" y="5883051"/>
              <a:ext cx="1195530" cy="807916"/>
            </a:xfrm>
            <a:prstGeom prst="rect">
              <a:avLst/>
            </a:prstGeom>
          </p:spPr>
        </p:pic>
        <p:pic>
          <p:nvPicPr>
            <p:cNvPr id="122" name="図 1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178363" y="5883051"/>
              <a:ext cx="1195530" cy="807916"/>
            </a:xfrm>
            <a:prstGeom prst="rect">
              <a:avLst/>
            </a:prstGeom>
          </p:spPr>
        </p:pic>
        <p:pic>
          <p:nvPicPr>
            <p:cNvPr id="123" name="図 1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817051" y="5883051"/>
              <a:ext cx="1195530" cy="807916"/>
            </a:xfrm>
            <a:prstGeom prst="rect">
              <a:avLst/>
            </a:prstGeom>
          </p:spPr>
        </p:pic>
      </p:grpSp>
      <p:grpSp>
        <p:nvGrpSpPr>
          <p:cNvPr id="164" name="グループ化 163"/>
          <p:cNvGrpSpPr/>
          <p:nvPr/>
        </p:nvGrpSpPr>
        <p:grpSpPr>
          <a:xfrm>
            <a:off x="7693086" y="6705602"/>
            <a:ext cx="5596953" cy="651217"/>
            <a:chOff x="8707551" y="6783002"/>
            <a:chExt cx="6943720" cy="807916"/>
          </a:xfrm>
        </p:grpSpPr>
        <p:pic>
          <p:nvPicPr>
            <p:cNvPr id="125" name="図 1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707551" y="6783002"/>
              <a:ext cx="1195528" cy="807916"/>
            </a:xfrm>
            <a:prstGeom prst="rect">
              <a:avLst/>
            </a:prstGeom>
          </p:spPr>
        </p:pic>
        <p:pic>
          <p:nvPicPr>
            <p:cNvPr id="126" name="図 1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455743" y="6783002"/>
              <a:ext cx="1195528" cy="807916"/>
            </a:xfrm>
            <a:prstGeom prst="rect">
              <a:avLst/>
            </a:prstGeom>
          </p:spPr>
        </p:pic>
        <p:pic>
          <p:nvPicPr>
            <p:cNvPr id="135" name="図 1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346239" y="6783002"/>
              <a:ext cx="1195528" cy="807916"/>
            </a:xfrm>
            <a:prstGeom prst="rect">
              <a:avLst/>
            </a:prstGeom>
          </p:spPr>
        </p:pic>
        <p:pic>
          <p:nvPicPr>
            <p:cNvPr id="136" name="図 13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984927" y="6783002"/>
              <a:ext cx="1195528" cy="807916"/>
            </a:xfrm>
            <a:prstGeom prst="rect">
              <a:avLst/>
            </a:prstGeom>
          </p:spPr>
        </p:pic>
        <p:pic>
          <p:nvPicPr>
            <p:cNvPr id="137" name="図 13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23615" y="6783002"/>
              <a:ext cx="1195528" cy="807916"/>
            </a:xfrm>
            <a:prstGeom prst="rect">
              <a:avLst/>
            </a:prstGeom>
          </p:spPr>
        </p:pic>
        <p:pic>
          <p:nvPicPr>
            <p:cNvPr id="138" name="図 13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262303" y="6783002"/>
              <a:ext cx="1195528" cy="807916"/>
            </a:xfrm>
            <a:prstGeom prst="rect">
              <a:avLst/>
            </a:prstGeom>
          </p:spPr>
        </p:pic>
        <p:pic>
          <p:nvPicPr>
            <p:cNvPr id="139" name="図 13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900991" y="6783002"/>
              <a:ext cx="1195528" cy="807916"/>
            </a:xfrm>
            <a:prstGeom prst="rect">
              <a:avLst/>
            </a:prstGeom>
          </p:spPr>
        </p:pic>
        <p:pic>
          <p:nvPicPr>
            <p:cNvPr id="140" name="図 13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539679" y="6783002"/>
              <a:ext cx="1195528" cy="807916"/>
            </a:xfrm>
            <a:prstGeom prst="rect">
              <a:avLst/>
            </a:prstGeom>
          </p:spPr>
        </p:pic>
        <p:pic>
          <p:nvPicPr>
            <p:cNvPr id="141" name="図 1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178367" y="6783002"/>
              <a:ext cx="1195528" cy="807916"/>
            </a:xfrm>
            <a:prstGeom prst="rect">
              <a:avLst/>
            </a:prstGeom>
          </p:spPr>
        </p:pic>
        <p:pic>
          <p:nvPicPr>
            <p:cNvPr id="142" name="図 14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817055" y="6783002"/>
              <a:ext cx="1195528" cy="807916"/>
            </a:xfrm>
            <a:prstGeom prst="rect">
              <a:avLst/>
            </a:prstGeom>
          </p:spPr>
        </p:pic>
      </p:grpSp>
      <p:sp>
        <p:nvSpPr>
          <p:cNvPr id="210" name="テキスト プレースホルダー 6"/>
          <p:cNvSpPr txBox="1">
            <a:spLocks/>
          </p:cNvSpPr>
          <p:nvPr/>
        </p:nvSpPr>
        <p:spPr>
          <a:xfrm>
            <a:off x="1209300" y="8230480"/>
            <a:ext cx="15083645" cy="1259890"/>
          </a:xfrm>
          <a:prstGeom prst="rect">
            <a:avLst/>
          </a:prstGeom>
        </p:spPr>
        <p:txBody>
          <a:bodyPr anchor="t">
            <a:normAutofit/>
          </a:bodyPr>
          <a:lstStyle>
            <a:lvl1pPr marL="0" indent="0" algn="l" defTabSz="1632753" rtl="0" eaLnBrk="1" latinLnBrk="0" hangingPunct="1">
              <a:lnSpc>
                <a:spcPct val="120000"/>
              </a:lnSpc>
              <a:spcBef>
                <a:spcPts val="1200"/>
              </a:spcBef>
              <a:buFont typeface="Arial" panose="020B0604020202020204" pitchFamily="34" charset="0"/>
              <a:buNone/>
              <a:defRPr kumimoji="1" sz="20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Eu mandamus patrioque sea, ei duo legimus suscipiantur consequuntur, pro quas solum at. In duo argumentum conclusionemque, no summo vitae legimus vim. Mei ridens aliquip definitiones ne.</a:t>
            </a:r>
            <a:endParaRPr lang="ja-JP" altLang="en-US" dirty="0"/>
          </a:p>
        </p:txBody>
      </p:sp>
      <p:sp>
        <p:nvSpPr>
          <p:cNvPr id="211" name="正方形/長方形 210"/>
          <p:cNvSpPr/>
          <p:nvPr/>
        </p:nvSpPr>
        <p:spPr>
          <a:xfrm>
            <a:off x="1209300" y="8112612"/>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Route 159 Light" pitchFamily="50" charset="0"/>
            </a:endParaRPr>
          </a:p>
        </p:txBody>
      </p:sp>
      <p:sp>
        <p:nvSpPr>
          <p:cNvPr id="213" name="テキスト ボックス 212"/>
          <p:cNvSpPr txBox="1"/>
          <p:nvPr/>
        </p:nvSpPr>
        <p:spPr>
          <a:xfrm>
            <a:off x="13290039" y="2692081"/>
            <a:ext cx="889987" cy="830997"/>
          </a:xfrm>
          <a:prstGeom prst="rect">
            <a:avLst/>
          </a:prstGeom>
          <a:noFill/>
        </p:spPr>
        <p:txBody>
          <a:bodyPr wrap="none" rtlCol="0" anchor="ctr">
            <a:spAutoFit/>
          </a:bodyPr>
          <a:lstStyle/>
          <a:p>
            <a:r>
              <a:rPr kumimoji="1" lang="en-US" altLang="ja-JP" sz="4800" dirty="0">
                <a:solidFill>
                  <a:schemeClr val="accent1">
                    <a:lumMod val="60000"/>
                    <a:lumOff val="40000"/>
                  </a:schemeClr>
                </a:solidFill>
              </a:rPr>
              <a:t>51</a:t>
            </a:r>
            <a:endParaRPr kumimoji="1" lang="ja-JP" altLang="en-US" sz="4800" dirty="0">
              <a:solidFill>
                <a:schemeClr val="accent1">
                  <a:lumMod val="60000"/>
                  <a:lumOff val="40000"/>
                </a:schemeClr>
              </a:solidFill>
            </a:endParaRPr>
          </a:p>
        </p:txBody>
      </p:sp>
      <p:sp>
        <p:nvSpPr>
          <p:cNvPr id="214" name="テキスト ボックス 213"/>
          <p:cNvSpPr txBox="1"/>
          <p:nvPr/>
        </p:nvSpPr>
        <p:spPr>
          <a:xfrm>
            <a:off x="13290039" y="3672982"/>
            <a:ext cx="889987" cy="830997"/>
          </a:xfrm>
          <a:prstGeom prst="rect">
            <a:avLst/>
          </a:prstGeom>
          <a:noFill/>
        </p:spPr>
        <p:txBody>
          <a:bodyPr wrap="none" rtlCol="0" anchor="ctr">
            <a:spAutoFit/>
          </a:bodyPr>
          <a:lstStyle/>
          <a:p>
            <a:r>
              <a:rPr kumimoji="1" lang="en-US" altLang="ja-JP" sz="4800" dirty="0">
                <a:solidFill>
                  <a:schemeClr val="accent3">
                    <a:lumMod val="60000"/>
                    <a:lumOff val="40000"/>
                  </a:schemeClr>
                </a:solidFill>
              </a:rPr>
              <a:t>56</a:t>
            </a:r>
            <a:endParaRPr kumimoji="1" lang="ja-JP" altLang="en-US" sz="4800" dirty="0">
              <a:solidFill>
                <a:schemeClr val="accent3">
                  <a:lumMod val="60000"/>
                  <a:lumOff val="40000"/>
                </a:schemeClr>
              </a:solidFill>
            </a:endParaRPr>
          </a:p>
        </p:txBody>
      </p:sp>
      <p:sp>
        <p:nvSpPr>
          <p:cNvPr id="215" name="テキスト ボックス 214"/>
          <p:cNvSpPr txBox="1"/>
          <p:nvPr/>
        </p:nvSpPr>
        <p:spPr>
          <a:xfrm>
            <a:off x="13290039" y="4653883"/>
            <a:ext cx="889987" cy="830997"/>
          </a:xfrm>
          <a:prstGeom prst="rect">
            <a:avLst/>
          </a:prstGeom>
          <a:noFill/>
        </p:spPr>
        <p:txBody>
          <a:bodyPr wrap="none" rtlCol="0" anchor="ctr">
            <a:spAutoFit/>
          </a:bodyPr>
          <a:lstStyle/>
          <a:p>
            <a:r>
              <a:rPr kumimoji="1" lang="en-US" altLang="ja-JP" sz="4800" dirty="0">
                <a:solidFill>
                  <a:schemeClr val="accent2">
                    <a:lumMod val="60000"/>
                    <a:lumOff val="40000"/>
                  </a:schemeClr>
                </a:solidFill>
              </a:rPr>
              <a:t>65</a:t>
            </a:r>
            <a:endParaRPr kumimoji="1" lang="ja-JP" altLang="en-US" sz="4800" dirty="0">
              <a:solidFill>
                <a:schemeClr val="accent2">
                  <a:lumMod val="60000"/>
                  <a:lumOff val="40000"/>
                </a:schemeClr>
              </a:solidFill>
            </a:endParaRPr>
          </a:p>
        </p:txBody>
      </p:sp>
      <p:sp>
        <p:nvSpPr>
          <p:cNvPr id="216" name="テキスト ボックス 215"/>
          <p:cNvSpPr txBox="1"/>
          <p:nvPr/>
        </p:nvSpPr>
        <p:spPr>
          <a:xfrm>
            <a:off x="13290039" y="5634810"/>
            <a:ext cx="1242648" cy="830997"/>
          </a:xfrm>
          <a:prstGeom prst="rect">
            <a:avLst/>
          </a:prstGeom>
          <a:noFill/>
        </p:spPr>
        <p:txBody>
          <a:bodyPr wrap="none" rtlCol="0" anchor="ctr">
            <a:spAutoFit/>
          </a:bodyPr>
          <a:lstStyle/>
          <a:p>
            <a:r>
              <a:rPr kumimoji="1" lang="en-US" altLang="ja-JP" sz="4800" dirty="0">
                <a:solidFill>
                  <a:schemeClr val="accent4">
                    <a:lumMod val="60000"/>
                    <a:lumOff val="40000"/>
                  </a:schemeClr>
                </a:solidFill>
              </a:rPr>
              <a:t>156</a:t>
            </a:r>
            <a:endParaRPr kumimoji="1" lang="ja-JP" altLang="en-US" sz="4800" dirty="0">
              <a:solidFill>
                <a:schemeClr val="accent4">
                  <a:lumMod val="60000"/>
                  <a:lumOff val="40000"/>
                </a:schemeClr>
              </a:solidFill>
            </a:endParaRPr>
          </a:p>
        </p:txBody>
      </p:sp>
      <p:sp>
        <p:nvSpPr>
          <p:cNvPr id="217" name="テキスト ボックス 216"/>
          <p:cNvSpPr txBox="1"/>
          <p:nvPr/>
        </p:nvSpPr>
        <p:spPr>
          <a:xfrm>
            <a:off x="13290039" y="6615711"/>
            <a:ext cx="1242648" cy="830997"/>
          </a:xfrm>
          <a:prstGeom prst="rect">
            <a:avLst/>
          </a:prstGeom>
          <a:noFill/>
        </p:spPr>
        <p:txBody>
          <a:bodyPr wrap="none" rtlCol="0" anchor="ctr">
            <a:spAutoFit/>
          </a:bodyPr>
          <a:lstStyle/>
          <a:p>
            <a:r>
              <a:rPr kumimoji="1" lang="en-US" altLang="ja-JP" sz="4800" dirty="0">
                <a:solidFill>
                  <a:schemeClr val="accent5">
                    <a:lumMod val="60000"/>
                    <a:lumOff val="40000"/>
                  </a:schemeClr>
                </a:solidFill>
              </a:rPr>
              <a:t>212</a:t>
            </a:r>
            <a:endParaRPr kumimoji="1" lang="ja-JP" altLang="en-US" sz="4800" dirty="0">
              <a:solidFill>
                <a:schemeClr val="accent5">
                  <a:lumMod val="60000"/>
                  <a:lumOff val="40000"/>
                </a:schemeClr>
              </a:solidFill>
            </a:endParaRPr>
          </a:p>
        </p:txBody>
      </p:sp>
      <p:grpSp>
        <p:nvGrpSpPr>
          <p:cNvPr id="221" name="グループ化 220"/>
          <p:cNvGrpSpPr/>
          <p:nvPr/>
        </p:nvGrpSpPr>
        <p:grpSpPr>
          <a:xfrm>
            <a:off x="7693085" y="2781942"/>
            <a:ext cx="5596957" cy="651221"/>
            <a:chOff x="7693085" y="2781942"/>
            <a:chExt cx="5596957" cy="651221"/>
          </a:xfrm>
        </p:grpSpPr>
        <p:pic>
          <p:nvPicPr>
            <p:cNvPr id="37" name="図 3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93085" y="2781944"/>
              <a:ext cx="963653" cy="651219"/>
            </a:xfrm>
            <a:prstGeom prst="rect">
              <a:avLst/>
            </a:prstGeom>
          </p:spPr>
        </p:pic>
        <p:pic>
          <p:nvPicPr>
            <p:cNvPr id="47" name="図 4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07897" y="2781944"/>
              <a:ext cx="963653" cy="651219"/>
            </a:xfrm>
            <a:prstGeom prst="rect">
              <a:avLst/>
            </a:prstGeom>
          </p:spPr>
        </p:pic>
        <p:pic>
          <p:nvPicPr>
            <p:cNvPr id="48" name="図 4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722709" y="2781944"/>
              <a:ext cx="963653" cy="651219"/>
            </a:xfrm>
            <a:prstGeom prst="rect">
              <a:avLst/>
            </a:prstGeom>
          </p:spPr>
        </p:pic>
        <p:pic>
          <p:nvPicPr>
            <p:cNvPr id="49" name="図 4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237521" y="2781944"/>
              <a:ext cx="963653" cy="651219"/>
            </a:xfrm>
            <a:prstGeom prst="rect">
              <a:avLst/>
            </a:prstGeom>
          </p:spPr>
        </p:pic>
        <p:pic>
          <p:nvPicPr>
            <p:cNvPr id="50" name="図 4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752332" y="2781944"/>
              <a:ext cx="963653" cy="651219"/>
            </a:xfrm>
            <a:prstGeom prst="rect">
              <a:avLst/>
            </a:prstGeom>
          </p:spPr>
        </p:pic>
        <p:pic>
          <p:nvPicPr>
            <p:cNvPr id="51" name="図 5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267144" y="2781944"/>
              <a:ext cx="963653" cy="651219"/>
            </a:xfrm>
            <a:prstGeom prst="rect">
              <a:avLst/>
            </a:prstGeom>
          </p:spPr>
        </p:pic>
        <p:pic>
          <p:nvPicPr>
            <p:cNvPr id="52" name="図 5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781956" y="2781944"/>
              <a:ext cx="963653" cy="651219"/>
            </a:xfrm>
            <a:prstGeom prst="rect">
              <a:avLst/>
            </a:prstGeom>
          </p:spPr>
        </p:pic>
        <p:pic>
          <p:nvPicPr>
            <p:cNvPr id="218" name="図 2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296766" y="2781943"/>
              <a:ext cx="963653" cy="651219"/>
            </a:xfrm>
            <a:prstGeom prst="rect">
              <a:avLst/>
            </a:prstGeom>
          </p:spPr>
        </p:pic>
        <p:pic>
          <p:nvPicPr>
            <p:cNvPr id="219" name="図 21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811578" y="2781942"/>
              <a:ext cx="963653" cy="651219"/>
            </a:xfrm>
            <a:prstGeom prst="rect">
              <a:avLst/>
            </a:prstGeom>
          </p:spPr>
        </p:pic>
        <p:pic>
          <p:nvPicPr>
            <p:cNvPr id="220" name="図 21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326389" y="2781943"/>
              <a:ext cx="963653" cy="651219"/>
            </a:xfrm>
            <a:prstGeom prst="rect">
              <a:avLst/>
            </a:prstGeom>
          </p:spPr>
        </p:pic>
      </p:grpSp>
    </p:spTree>
    <p:extLst>
      <p:ext uri="{BB962C8B-B14F-4D97-AF65-F5344CB8AC3E}">
        <p14:creationId xmlns:p14="http://schemas.microsoft.com/office/powerpoint/2010/main" val="74513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Our </a:t>
            </a:r>
            <a:r>
              <a:rPr kumimoji="1" lang="en-US" altLang="ja-JP" dirty="0">
                <a:solidFill>
                  <a:schemeClr val="accent1"/>
                </a:solidFill>
                <a:latin typeface="Route 159 Bold" pitchFamily="50" charset="0"/>
              </a:rPr>
              <a:t>Company</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19</a:t>
            </a:fld>
            <a:endParaRPr lang="ja-JP" altLang="en-US"/>
          </a:p>
        </p:txBody>
      </p:sp>
      <p:sp>
        <p:nvSpPr>
          <p:cNvPr id="7" name="テキスト プレースホルダー 6"/>
          <p:cNvSpPr>
            <a:spLocks noGrp="1"/>
          </p:cNvSpPr>
          <p:nvPr>
            <p:ph type="body" sz="quarter" idx="13"/>
          </p:nvPr>
        </p:nvSpPr>
        <p:spPr/>
        <p:txBody>
          <a:bodyPr>
            <a:normAutofit fontScale="92500" lnSpcReduction="20000"/>
          </a:bodyPr>
          <a:lstStyle/>
          <a:p>
            <a:r>
              <a:rPr lang="en-US" altLang="ja-JP" dirty="0"/>
              <a:t>1 image and description</a:t>
            </a:r>
            <a:endParaRPr kumimoji="1" lang="ja-JP" altLang="en-US" dirty="0"/>
          </a:p>
        </p:txBody>
      </p:sp>
      <p:sp>
        <p:nvSpPr>
          <p:cNvPr id="9" name="テキスト プレースホルダー 8"/>
          <p:cNvSpPr>
            <a:spLocks noGrp="1"/>
          </p:cNvSpPr>
          <p:nvPr>
            <p:ph type="body" sz="quarter" idx="15"/>
          </p:nvPr>
        </p:nvSpPr>
        <p:spPr/>
        <p:txBody>
          <a:bodyPr/>
          <a:lstStyle/>
          <a:p>
            <a:r>
              <a:rPr lang="en-US" altLang="ja-JP" dirty="0"/>
              <a:t>Enim fabulas id vim. Sit sanctus maluisset in, ei sea iudico honestatis theophrastus, ut qui porro torquatos. Ut nibh mediocritatem per, in quis vocibus praesent vim. Liber congue populo sit id, ut mel errem commune. Nec iudico ubique ne, dico sale melius in sed. </a:t>
            </a:r>
            <a:r>
              <a:rPr lang="en-US" altLang="ja-JP" b="1" dirty="0">
                <a:solidFill>
                  <a:schemeClr val="accent3"/>
                </a:solidFill>
              </a:rPr>
              <a:t>Vix stet option lucilius at</a:t>
            </a:r>
            <a:r>
              <a:rPr lang="en-US" altLang="ja-JP" dirty="0"/>
              <a:t>, semper patrioque concludaturque per id, ex essent pertinax evertitur mel.</a:t>
            </a:r>
          </a:p>
          <a:p>
            <a:r>
              <a:rPr lang="en-US" altLang="ja-JP" dirty="0"/>
              <a:t>Ea solum nusquam usu, his an consul voluptatibus, novum quaestio scripserit vix ad. Brute mucius vivendum vim et. Has nostrud pertinacia ne.</a:t>
            </a:r>
            <a:endParaRPr lang="ja-JP" altLang="en-US" dirty="0"/>
          </a:p>
          <a:p>
            <a:endParaRPr kumimoji="1" lang="ja-JP" altLang="en-US" dirty="0"/>
          </a:p>
        </p:txBody>
      </p:sp>
      <p:sp>
        <p:nvSpPr>
          <p:cNvPr id="10" name="テキスト プレースホルダー 9"/>
          <p:cNvSpPr>
            <a:spLocks noGrp="1"/>
          </p:cNvSpPr>
          <p:nvPr>
            <p:ph type="body" sz="quarter" idx="16"/>
          </p:nvPr>
        </p:nvSpPr>
        <p:spPr/>
        <p:txBody>
          <a:bodyPr/>
          <a:lstStyle/>
          <a:p>
            <a:r>
              <a:rPr kumimoji="1" lang="en-US" altLang="ja-JP" dirty="0"/>
              <a:t>40 Years Ago…</a:t>
            </a:r>
            <a:endParaRPr kumimoji="1" lang="ja-JP" altLang="en-US" dirty="0"/>
          </a:p>
        </p:txBody>
      </p:sp>
      <p:sp>
        <p:nvSpPr>
          <p:cNvPr id="2" name="図プレースホルダー 1"/>
          <p:cNvSpPr>
            <a:spLocks noGrp="1"/>
          </p:cNvSpPr>
          <p:nvPr>
            <p:ph type="pic" sz="quarter" idx="14"/>
          </p:nvPr>
        </p:nvSpPr>
        <p:spPr/>
      </p:sp>
    </p:spTree>
    <p:extLst>
      <p:ext uri="{BB962C8B-B14F-4D97-AF65-F5344CB8AC3E}">
        <p14:creationId xmlns:p14="http://schemas.microsoft.com/office/powerpoint/2010/main" val="3153596310"/>
      </p:ext>
    </p:extLst>
  </p:cSld>
  <p:clrMapOvr>
    <a:masterClrMapping/>
  </p:clrMapOvr>
  <mc:AlternateContent xmlns:mc="http://schemas.openxmlformats.org/markup-compatibility/2006" xmlns:p14="http://schemas.microsoft.com/office/powerpoint/2010/main">
    <mc:Choice Requires="p14">
      <p:transition p14:dur="0" advTm="6504"/>
    </mc:Choice>
    <mc:Fallback xmlns="">
      <p:transition advTm="6504"/>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ctrTitle"/>
          </p:nvPr>
        </p:nvSpPr>
        <p:spPr/>
        <p:txBody>
          <a:bodyPr/>
          <a:lstStyle/>
          <a:p>
            <a:r>
              <a:rPr lang="en-US" altLang="ja-JP" dirty="0"/>
              <a:t>VEGA</a:t>
            </a:r>
            <a:endParaRPr kumimoji="1" lang="ja-JP" altLang="en-US" dirty="0"/>
          </a:p>
        </p:txBody>
      </p:sp>
      <p:sp>
        <p:nvSpPr>
          <p:cNvPr id="6" name="サブタイトル 5"/>
          <p:cNvSpPr>
            <a:spLocks noGrp="1"/>
          </p:cNvSpPr>
          <p:nvPr>
            <p:ph type="subTitle" idx="1"/>
          </p:nvPr>
        </p:nvSpPr>
        <p:spPr/>
        <p:txBody>
          <a:bodyPr/>
          <a:lstStyle/>
          <a:p>
            <a:r>
              <a:rPr lang="en-US" altLang="ja-JP" dirty="0"/>
              <a:t>Jun Akizaki</a:t>
            </a:r>
            <a:br>
              <a:rPr lang="en-US" altLang="ja-JP" dirty="0"/>
            </a:br>
            <a:r>
              <a:rPr lang="en-US" altLang="ja-JP" dirty="0"/>
              <a:t>The Power of PowerPoint – thepopp.com</a:t>
            </a:r>
            <a:endParaRPr lang="ja-JP" altLang="en-US" dirty="0"/>
          </a:p>
          <a:p>
            <a:endParaRPr kumimoji="1" lang="ja-JP" altLang="en-US" dirty="0"/>
          </a:p>
        </p:txBody>
      </p:sp>
      <p:sp>
        <p:nvSpPr>
          <p:cNvPr id="7" name="テキスト プレースホルダー 6"/>
          <p:cNvSpPr>
            <a:spLocks noGrp="1"/>
          </p:cNvSpPr>
          <p:nvPr>
            <p:ph type="body" sz="quarter" idx="10"/>
          </p:nvPr>
        </p:nvSpPr>
        <p:spPr/>
        <p:txBody>
          <a:bodyPr/>
          <a:lstStyle/>
          <a:p>
            <a:r>
              <a:rPr lang="en-US" altLang="ja-JP" dirty="0"/>
              <a:t>POWERPOINT TEMPLATE</a:t>
            </a:r>
            <a:endParaRPr lang="ja-JP" altLang="en-US" dirty="0"/>
          </a:p>
        </p:txBody>
      </p:sp>
    </p:spTree>
    <p:extLst>
      <p:ext uri="{BB962C8B-B14F-4D97-AF65-F5344CB8AC3E}">
        <p14:creationId xmlns:p14="http://schemas.microsoft.com/office/powerpoint/2010/main" val="3970742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図プレースホルダー 2"/>
          <p:cNvSpPr>
            <a:spLocks noGrp="1"/>
          </p:cNvSpPr>
          <p:nvPr>
            <p:ph type="pic" sz="quarter" idx="12"/>
          </p:nvPr>
        </p:nvSpPr>
        <p:spPr/>
      </p:sp>
      <p:sp>
        <p:nvSpPr>
          <p:cNvPr id="7" name="タイトル 6"/>
          <p:cNvSpPr>
            <a:spLocks noGrp="1"/>
          </p:cNvSpPr>
          <p:nvPr>
            <p:ph type="title"/>
          </p:nvPr>
        </p:nvSpPr>
        <p:spPr/>
        <p:txBody>
          <a:bodyPr/>
          <a:lstStyle/>
          <a:p>
            <a:r>
              <a:rPr kumimoji="1" lang="en-US" altLang="ja-JP" dirty="0"/>
              <a:t>Our </a:t>
            </a:r>
            <a:r>
              <a:rPr kumimoji="1" lang="en-US" altLang="ja-JP" dirty="0">
                <a:solidFill>
                  <a:schemeClr val="accent1"/>
                </a:solidFill>
                <a:latin typeface="Route 159 Bold" pitchFamily="50" charset="0"/>
              </a:rPr>
              <a:t>Services</a:t>
            </a:r>
            <a:endParaRPr kumimoji="1" lang="ja-JP" altLang="en-US" dirty="0">
              <a:solidFill>
                <a:schemeClr val="accent1"/>
              </a:solidFill>
              <a:latin typeface="Route 159 Bold" pitchFamily="50" charset="0"/>
            </a:endParaRPr>
          </a:p>
        </p:txBody>
      </p:sp>
      <p:sp>
        <p:nvSpPr>
          <p:cNvPr id="9" name="テキスト プレースホルダー 8"/>
          <p:cNvSpPr>
            <a:spLocks noGrp="1"/>
          </p:cNvSpPr>
          <p:nvPr>
            <p:ph type="body" sz="quarter" idx="13"/>
          </p:nvPr>
        </p:nvSpPr>
        <p:spPr/>
        <p:txBody>
          <a:bodyPr>
            <a:normAutofit fontScale="92500" lnSpcReduction="20000"/>
          </a:bodyPr>
          <a:lstStyle/>
          <a:p>
            <a:r>
              <a:rPr kumimoji="1" lang="en-US" altLang="ja-JP" dirty="0"/>
              <a:t>A left big image and 4 list items</a:t>
            </a:r>
            <a:endParaRPr kumimoji="1" lang="ja-JP" altLang="en-US" dirty="0"/>
          </a:p>
        </p:txBody>
      </p:sp>
      <p:sp>
        <p:nvSpPr>
          <p:cNvPr id="10" name="テキスト プレースホルダー 9"/>
          <p:cNvSpPr>
            <a:spLocks noGrp="1"/>
          </p:cNvSpPr>
          <p:nvPr>
            <p:ph type="body" sz="quarter" idx="14"/>
          </p:nvPr>
        </p:nvSpPr>
        <p:spPr/>
        <p:txBody>
          <a:bodyPr/>
          <a:lstStyle/>
          <a:p>
            <a:endParaRPr kumimoji="1" lang="ja-JP" altLang="en-US"/>
          </a:p>
        </p:txBody>
      </p:sp>
      <p:sp>
        <p:nvSpPr>
          <p:cNvPr id="12" name="テキスト プレースホルダー 11"/>
          <p:cNvSpPr>
            <a:spLocks noGrp="1"/>
          </p:cNvSpPr>
          <p:nvPr>
            <p:ph type="body" sz="quarter" idx="23"/>
          </p:nvPr>
        </p:nvSpPr>
        <p:spPr/>
        <p:txBody>
          <a:bodyPr/>
          <a:lstStyle/>
          <a:p>
            <a:r>
              <a:rPr kumimoji="1" lang="en-US" altLang="ja-JP" dirty="0"/>
              <a:t>1</a:t>
            </a:r>
            <a:endParaRPr kumimoji="1" lang="ja-JP" altLang="en-US" dirty="0"/>
          </a:p>
        </p:txBody>
      </p:sp>
      <p:sp>
        <p:nvSpPr>
          <p:cNvPr id="11" name="テキスト プレースホルダー 10"/>
          <p:cNvSpPr>
            <a:spLocks noGrp="1"/>
          </p:cNvSpPr>
          <p:nvPr>
            <p:ph type="body" sz="quarter" idx="20"/>
          </p:nvPr>
        </p:nvSpPr>
        <p:spPr/>
        <p:txBody>
          <a:bodyPr/>
          <a:lstStyle/>
          <a:p>
            <a:r>
              <a:rPr lang="en-US" altLang="ja-JP" dirty="0"/>
              <a:t>Promotion</a:t>
            </a:r>
            <a:endParaRPr kumimoji="1" lang="ja-JP" altLang="en-US" dirty="0"/>
          </a:p>
        </p:txBody>
      </p:sp>
      <p:sp>
        <p:nvSpPr>
          <p:cNvPr id="13" name="テキスト プレースホルダー 12"/>
          <p:cNvSpPr>
            <a:spLocks noGrp="1"/>
          </p:cNvSpPr>
          <p:nvPr>
            <p:ph type="body" sz="quarter" idx="24"/>
          </p:nvPr>
        </p:nvSpPr>
        <p:spPr/>
        <p:txBody>
          <a:bodyPr/>
          <a:lstStyle/>
          <a:p>
            <a:r>
              <a:rPr lang="en-US" altLang="ja-JP" dirty="0"/>
              <a:t>Lorem ipsum dolor sit amet</a:t>
            </a:r>
            <a:endParaRPr lang="ja-JP" altLang="en-US" dirty="0"/>
          </a:p>
        </p:txBody>
      </p:sp>
      <p:sp>
        <p:nvSpPr>
          <p:cNvPr id="14" name="テキスト プレースホルダー 13"/>
          <p:cNvSpPr>
            <a:spLocks noGrp="1"/>
          </p:cNvSpPr>
          <p:nvPr>
            <p:ph type="body" sz="quarter" idx="25"/>
          </p:nvPr>
        </p:nvSpPr>
        <p:spPr/>
        <p:txBody>
          <a:bodyPr/>
          <a:lstStyle/>
          <a:p>
            <a:endParaRPr kumimoji="1" lang="ja-JP" altLang="en-US"/>
          </a:p>
        </p:txBody>
      </p:sp>
      <p:sp>
        <p:nvSpPr>
          <p:cNvPr id="15" name="テキスト プレースホルダー 14"/>
          <p:cNvSpPr>
            <a:spLocks noGrp="1"/>
          </p:cNvSpPr>
          <p:nvPr>
            <p:ph type="body" sz="quarter" idx="26"/>
          </p:nvPr>
        </p:nvSpPr>
        <p:spPr/>
        <p:txBody>
          <a:bodyPr/>
          <a:lstStyle/>
          <a:p>
            <a:r>
              <a:rPr kumimoji="1" lang="en-US" altLang="ja-JP" dirty="0"/>
              <a:t>2</a:t>
            </a:r>
            <a:endParaRPr kumimoji="1" lang="ja-JP" altLang="en-US" dirty="0"/>
          </a:p>
        </p:txBody>
      </p:sp>
      <p:sp>
        <p:nvSpPr>
          <p:cNvPr id="16" name="テキスト プレースホルダー 15"/>
          <p:cNvSpPr>
            <a:spLocks noGrp="1"/>
          </p:cNvSpPr>
          <p:nvPr>
            <p:ph type="body" sz="quarter" idx="27"/>
          </p:nvPr>
        </p:nvSpPr>
        <p:spPr/>
        <p:txBody>
          <a:bodyPr/>
          <a:lstStyle/>
          <a:p>
            <a:r>
              <a:rPr kumimoji="1" lang="en-US" altLang="ja-JP" dirty="0"/>
              <a:t>Design</a:t>
            </a:r>
            <a:endParaRPr kumimoji="1" lang="ja-JP" altLang="en-US" dirty="0"/>
          </a:p>
        </p:txBody>
      </p:sp>
      <p:sp>
        <p:nvSpPr>
          <p:cNvPr id="17" name="テキスト プレースホルダー 16"/>
          <p:cNvSpPr>
            <a:spLocks noGrp="1"/>
          </p:cNvSpPr>
          <p:nvPr>
            <p:ph type="body" sz="quarter" idx="28"/>
          </p:nvPr>
        </p:nvSpPr>
        <p:spPr/>
        <p:txBody>
          <a:bodyPr/>
          <a:lstStyle/>
          <a:p>
            <a:r>
              <a:rPr lang="en-US" altLang="ja-JP" dirty="0"/>
              <a:t>An sed commodo corpora appellantur</a:t>
            </a:r>
            <a:endParaRPr lang="ja-JP" altLang="en-US" dirty="0"/>
          </a:p>
        </p:txBody>
      </p:sp>
      <p:sp>
        <p:nvSpPr>
          <p:cNvPr id="18" name="テキスト プレースホルダー 17"/>
          <p:cNvSpPr>
            <a:spLocks noGrp="1"/>
          </p:cNvSpPr>
          <p:nvPr>
            <p:ph type="body" sz="quarter" idx="29"/>
          </p:nvPr>
        </p:nvSpPr>
        <p:spPr/>
        <p:txBody>
          <a:bodyPr/>
          <a:lstStyle/>
          <a:p>
            <a:endParaRPr kumimoji="1" lang="ja-JP" altLang="en-US"/>
          </a:p>
        </p:txBody>
      </p:sp>
      <p:sp>
        <p:nvSpPr>
          <p:cNvPr id="19" name="テキスト プレースホルダー 18"/>
          <p:cNvSpPr>
            <a:spLocks noGrp="1"/>
          </p:cNvSpPr>
          <p:nvPr>
            <p:ph type="body" sz="quarter" idx="30"/>
          </p:nvPr>
        </p:nvSpPr>
        <p:spPr/>
        <p:txBody>
          <a:bodyPr/>
          <a:lstStyle/>
          <a:p>
            <a:r>
              <a:rPr kumimoji="1" lang="en-US" altLang="ja-JP" dirty="0"/>
              <a:t>3</a:t>
            </a:r>
            <a:endParaRPr kumimoji="1" lang="ja-JP" altLang="en-US" dirty="0"/>
          </a:p>
        </p:txBody>
      </p:sp>
      <p:sp>
        <p:nvSpPr>
          <p:cNvPr id="20" name="テキスト プレースホルダー 19"/>
          <p:cNvSpPr>
            <a:spLocks noGrp="1"/>
          </p:cNvSpPr>
          <p:nvPr>
            <p:ph type="body" sz="quarter" idx="31"/>
          </p:nvPr>
        </p:nvSpPr>
        <p:spPr/>
        <p:txBody>
          <a:bodyPr/>
          <a:lstStyle/>
          <a:p>
            <a:r>
              <a:rPr kumimoji="1" lang="en-US" altLang="ja-JP" dirty="0"/>
              <a:t>Strategy</a:t>
            </a:r>
            <a:endParaRPr kumimoji="1" lang="ja-JP" altLang="en-US" dirty="0"/>
          </a:p>
        </p:txBody>
      </p:sp>
      <p:sp>
        <p:nvSpPr>
          <p:cNvPr id="21" name="テキスト プレースホルダー 20"/>
          <p:cNvSpPr>
            <a:spLocks noGrp="1"/>
          </p:cNvSpPr>
          <p:nvPr>
            <p:ph type="body" sz="quarter" idx="32"/>
          </p:nvPr>
        </p:nvSpPr>
        <p:spPr/>
        <p:txBody>
          <a:bodyPr/>
          <a:lstStyle/>
          <a:p>
            <a:r>
              <a:rPr lang="en-US" altLang="ja-JP" dirty="0"/>
              <a:t>Te mel movet equidem vivendum</a:t>
            </a:r>
            <a:endParaRPr lang="ja-JP" altLang="en-US" dirty="0"/>
          </a:p>
        </p:txBody>
      </p:sp>
      <p:sp>
        <p:nvSpPr>
          <p:cNvPr id="22" name="テキスト プレースホルダー 21"/>
          <p:cNvSpPr>
            <a:spLocks noGrp="1"/>
          </p:cNvSpPr>
          <p:nvPr>
            <p:ph type="body" sz="quarter" idx="33"/>
          </p:nvPr>
        </p:nvSpPr>
        <p:spPr/>
        <p:txBody>
          <a:bodyPr/>
          <a:lstStyle/>
          <a:p>
            <a:endParaRPr kumimoji="1" lang="ja-JP" altLang="en-US"/>
          </a:p>
        </p:txBody>
      </p:sp>
      <p:sp>
        <p:nvSpPr>
          <p:cNvPr id="23" name="テキスト プレースホルダー 22"/>
          <p:cNvSpPr>
            <a:spLocks noGrp="1"/>
          </p:cNvSpPr>
          <p:nvPr>
            <p:ph type="body" sz="quarter" idx="34"/>
          </p:nvPr>
        </p:nvSpPr>
        <p:spPr/>
        <p:txBody>
          <a:bodyPr/>
          <a:lstStyle/>
          <a:p>
            <a:r>
              <a:rPr kumimoji="1" lang="en-US" altLang="ja-JP" dirty="0"/>
              <a:t>4</a:t>
            </a:r>
            <a:endParaRPr kumimoji="1" lang="ja-JP" altLang="en-US" dirty="0"/>
          </a:p>
        </p:txBody>
      </p:sp>
      <p:sp>
        <p:nvSpPr>
          <p:cNvPr id="24" name="テキスト プレースホルダー 23"/>
          <p:cNvSpPr>
            <a:spLocks noGrp="1"/>
          </p:cNvSpPr>
          <p:nvPr>
            <p:ph type="body" sz="quarter" idx="35"/>
          </p:nvPr>
        </p:nvSpPr>
        <p:spPr/>
        <p:txBody>
          <a:bodyPr/>
          <a:lstStyle/>
          <a:p>
            <a:r>
              <a:rPr kumimoji="1" lang="en-US" altLang="ja-JP" dirty="0"/>
              <a:t>Management</a:t>
            </a:r>
            <a:endParaRPr kumimoji="1" lang="ja-JP" altLang="en-US" dirty="0"/>
          </a:p>
        </p:txBody>
      </p:sp>
      <p:sp>
        <p:nvSpPr>
          <p:cNvPr id="25" name="テキスト プレースホルダー 24"/>
          <p:cNvSpPr>
            <a:spLocks noGrp="1"/>
          </p:cNvSpPr>
          <p:nvPr>
            <p:ph type="body" sz="quarter" idx="36"/>
          </p:nvPr>
        </p:nvSpPr>
        <p:spPr/>
        <p:txBody>
          <a:bodyPr/>
          <a:lstStyle/>
          <a:p>
            <a:r>
              <a:rPr lang="en-US" altLang="ja-JP" dirty="0"/>
              <a:t>Per alii menandri an, eu sit solum primis volutpat</a:t>
            </a:r>
            <a:endParaRPr kumimoji="1" lang="ja-JP" altLang="en-US" dirty="0"/>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5" name="スライド番号プレースホルダー 4"/>
          <p:cNvSpPr>
            <a:spLocks noGrp="1"/>
          </p:cNvSpPr>
          <p:nvPr>
            <p:ph type="sldNum" sz="quarter" idx="4"/>
          </p:nvPr>
        </p:nvSpPr>
        <p:spPr/>
        <p:txBody>
          <a:bodyPr/>
          <a:lstStyle/>
          <a:p>
            <a:fld id="{E6459DFB-86F3-43FA-8567-2EA6E426AE90}" type="slidenum">
              <a:rPr lang="ja-JP" altLang="en-US" smtClean="0"/>
              <a:pPr/>
              <a:t>20</a:t>
            </a:fld>
            <a:endParaRPr lang="ja-JP" altLang="en-US"/>
          </a:p>
        </p:txBody>
      </p:sp>
    </p:spTree>
    <p:extLst>
      <p:ext uri="{BB962C8B-B14F-4D97-AF65-F5344CB8AC3E}">
        <p14:creationId xmlns:p14="http://schemas.microsoft.com/office/powerpoint/2010/main" val="1808370312"/>
      </p:ext>
    </p:extLst>
  </p:cSld>
  <p:clrMapOvr>
    <a:masterClrMapping/>
  </p:clrMapOvr>
  <mc:AlternateContent xmlns:mc="http://schemas.openxmlformats.org/markup-compatibility/2006" xmlns:p14="http://schemas.microsoft.com/office/powerpoint/2010/main">
    <mc:Choice Requires="p14">
      <p:transition p14:dur="0" advTm="8070"/>
    </mc:Choice>
    <mc:Fallback xmlns="">
      <p:transition advTm="807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p:cNvSpPr>
            <a:spLocks noGrp="1"/>
          </p:cNvSpPr>
          <p:nvPr>
            <p:ph type="title"/>
          </p:nvPr>
        </p:nvSpPr>
        <p:spPr/>
        <p:txBody>
          <a:bodyPr/>
          <a:lstStyle/>
          <a:p>
            <a:r>
              <a:rPr lang="en-US" altLang="ja-JP" dirty="0"/>
              <a:t>Our </a:t>
            </a:r>
            <a:r>
              <a:rPr lang="en-US" altLang="ja-JP" dirty="0">
                <a:solidFill>
                  <a:schemeClr val="accent1"/>
                </a:solidFill>
                <a:latin typeface="Route 159 Bold" pitchFamily="50" charset="0"/>
              </a:rPr>
              <a:t>Services</a:t>
            </a:r>
            <a:endParaRPr kumimoji="1" lang="ja-JP" altLang="en-US" dirty="0">
              <a:latin typeface="Route 159 Bold" pitchFamily="50" charset="0"/>
            </a:endParaRPr>
          </a:p>
        </p:txBody>
      </p:sp>
      <p:sp>
        <p:nvSpPr>
          <p:cNvPr id="24" name="テキスト プレースホルダー 23"/>
          <p:cNvSpPr>
            <a:spLocks noGrp="1"/>
          </p:cNvSpPr>
          <p:nvPr>
            <p:ph type="body" sz="quarter" idx="13"/>
          </p:nvPr>
        </p:nvSpPr>
        <p:spPr/>
        <p:txBody>
          <a:bodyPr>
            <a:normAutofit fontScale="92500" lnSpcReduction="20000"/>
          </a:bodyPr>
          <a:lstStyle/>
          <a:p>
            <a:r>
              <a:rPr kumimoji="1" lang="en-US" altLang="ja-JP" dirty="0"/>
              <a:t>4 icons and items</a:t>
            </a:r>
            <a:endParaRPr kumimoji="1" lang="ja-JP" altLang="en-US" dirty="0"/>
          </a:p>
        </p:txBody>
      </p:sp>
      <p:pic>
        <p:nvPicPr>
          <p:cNvPr id="39" name="図プレースホルダー 38"/>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pic>
        <p:nvPicPr>
          <p:cNvPr id="40" name="図プレースホルダー 39"/>
          <p:cNvPicPr>
            <a:picLocks noGrp="1" noChangeAspect="1"/>
          </p:cNvPicPr>
          <p:nvPr>
            <p:ph type="pic" sz="quarter" idx="19"/>
          </p:nvPr>
        </p:nvPicPr>
        <p:blipFill>
          <a:blip r:embed="rId3" cstate="print">
            <a:extLst>
              <a:ext uri="{28A0092B-C50C-407E-A947-70E740481C1C}">
                <a14:useLocalDpi xmlns:a14="http://schemas.microsoft.com/office/drawing/2010/main" val="0"/>
              </a:ext>
            </a:extLst>
          </a:blip>
          <a:srcRect t="93" b="93"/>
          <a:stretch>
            <a:fillRect/>
          </a:stretch>
        </p:blipFill>
        <p:spPr/>
      </p:pic>
      <p:pic>
        <p:nvPicPr>
          <p:cNvPr id="37" name="図プレースホルダー 36"/>
          <p:cNvPicPr>
            <a:picLocks noGrp="1" noChangeAspect="1"/>
          </p:cNvPicPr>
          <p:nvPr>
            <p:ph type="pic" sz="quarter" idx="20"/>
          </p:nvPr>
        </p:nvPicPr>
        <p:blipFill>
          <a:blip r:embed="rId4" cstate="print">
            <a:extLst>
              <a:ext uri="{28A0092B-C50C-407E-A947-70E740481C1C}">
                <a14:useLocalDpi xmlns:a14="http://schemas.microsoft.com/office/drawing/2010/main" val="0"/>
              </a:ext>
            </a:extLst>
          </a:blip>
          <a:srcRect l="16211" r="16211"/>
          <a:stretch>
            <a:fillRect/>
          </a:stretch>
        </p:blipFill>
        <p:spPr/>
      </p:pic>
      <p:sp>
        <p:nvSpPr>
          <p:cNvPr id="29" name="テキスト プレースホルダー 28"/>
          <p:cNvSpPr>
            <a:spLocks noGrp="1"/>
          </p:cNvSpPr>
          <p:nvPr>
            <p:ph type="body" sz="quarter" idx="21"/>
          </p:nvPr>
        </p:nvSpPr>
        <p:spPr/>
        <p:txBody>
          <a:bodyPr/>
          <a:lstStyle/>
          <a:p>
            <a:r>
              <a:rPr kumimoji="1" lang="en-US" altLang="ja-JP" dirty="0"/>
              <a:t>Promotion</a:t>
            </a:r>
            <a:endParaRPr kumimoji="1" lang="ja-JP" altLang="en-US" dirty="0"/>
          </a:p>
        </p:txBody>
      </p:sp>
      <p:sp>
        <p:nvSpPr>
          <p:cNvPr id="30" name="テキスト プレースホルダー 29"/>
          <p:cNvSpPr>
            <a:spLocks noGrp="1"/>
          </p:cNvSpPr>
          <p:nvPr>
            <p:ph type="body" sz="quarter" idx="24"/>
          </p:nvPr>
        </p:nvSpPr>
        <p:spPr/>
        <p:txBody>
          <a:bodyPr/>
          <a:lstStyle/>
          <a:p>
            <a:r>
              <a:rPr lang="en-US" altLang="ja-JP" dirty="0"/>
              <a:t>Pro ipsum appareat at. Exerci aliquid ei sit, sea ubique evertitur appellantur ad, duo ut affert euripidis aliquando. </a:t>
            </a:r>
            <a:endParaRPr kumimoji="1" lang="ja-JP" altLang="en-US" dirty="0"/>
          </a:p>
        </p:txBody>
      </p:sp>
      <p:sp>
        <p:nvSpPr>
          <p:cNvPr id="31" name="テキスト プレースホルダー 30"/>
          <p:cNvSpPr>
            <a:spLocks noGrp="1"/>
          </p:cNvSpPr>
          <p:nvPr>
            <p:ph type="body" sz="quarter" idx="25"/>
          </p:nvPr>
        </p:nvSpPr>
        <p:spPr/>
        <p:txBody>
          <a:bodyPr/>
          <a:lstStyle/>
          <a:p>
            <a:r>
              <a:rPr kumimoji="1" lang="en-US" altLang="ja-JP" dirty="0"/>
              <a:t>Design</a:t>
            </a:r>
            <a:endParaRPr kumimoji="1" lang="ja-JP" altLang="en-US" dirty="0"/>
          </a:p>
        </p:txBody>
      </p:sp>
      <p:sp>
        <p:nvSpPr>
          <p:cNvPr id="32" name="テキスト プレースホルダー 31"/>
          <p:cNvSpPr>
            <a:spLocks noGrp="1"/>
          </p:cNvSpPr>
          <p:nvPr>
            <p:ph type="body" sz="quarter" idx="26"/>
          </p:nvPr>
        </p:nvSpPr>
        <p:spPr/>
        <p:txBody>
          <a:bodyPr/>
          <a:lstStyle/>
          <a:p>
            <a:r>
              <a:rPr lang="en-US" altLang="ja-JP" dirty="0"/>
              <a:t>His eros fugit appareat id, vim probo tibique accommodare ne. At eos quis ullum persius, eum et tempor iisque deserunt.</a:t>
            </a:r>
            <a:endParaRPr kumimoji="1" lang="ja-JP" altLang="en-US" dirty="0"/>
          </a:p>
        </p:txBody>
      </p:sp>
      <p:sp>
        <p:nvSpPr>
          <p:cNvPr id="33" name="テキスト プレースホルダー 32"/>
          <p:cNvSpPr>
            <a:spLocks noGrp="1"/>
          </p:cNvSpPr>
          <p:nvPr>
            <p:ph type="body" sz="quarter" idx="27"/>
          </p:nvPr>
        </p:nvSpPr>
        <p:spPr/>
        <p:txBody>
          <a:bodyPr/>
          <a:lstStyle/>
          <a:p>
            <a:r>
              <a:rPr kumimoji="1" lang="en-US" altLang="ja-JP" dirty="0"/>
              <a:t>Strategy</a:t>
            </a:r>
            <a:endParaRPr kumimoji="1" lang="ja-JP" altLang="en-US" dirty="0"/>
          </a:p>
        </p:txBody>
      </p:sp>
      <p:sp>
        <p:nvSpPr>
          <p:cNvPr id="34" name="テキスト プレースホルダー 33"/>
          <p:cNvSpPr>
            <a:spLocks noGrp="1"/>
          </p:cNvSpPr>
          <p:nvPr>
            <p:ph type="body" sz="quarter" idx="28"/>
          </p:nvPr>
        </p:nvSpPr>
        <p:spPr/>
        <p:txBody>
          <a:bodyPr/>
          <a:lstStyle/>
          <a:p>
            <a:r>
              <a:rPr lang="en-US" altLang="ja-JP" dirty="0"/>
              <a:t>Erat semper qualisque at nec, reque denique eos ut. Mollis labores eu usu, essent lobortis eam an. Vis ad molestiae repudiandae.</a:t>
            </a:r>
            <a:endParaRPr kumimoji="1" lang="ja-JP" altLang="en-US" dirty="0"/>
          </a:p>
        </p:txBody>
      </p:sp>
      <p:sp>
        <p:nvSpPr>
          <p:cNvPr id="35" name="テキスト プレースホルダー 34"/>
          <p:cNvSpPr>
            <a:spLocks noGrp="1"/>
          </p:cNvSpPr>
          <p:nvPr>
            <p:ph type="body" sz="quarter" idx="29"/>
          </p:nvPr>
        </p:nvSpPr>
        <p:spPr/>
        <p:txBody>
          <a:bodyPr/>
          <a:lstStyle/>
          <a:p>
            <a:r>
              <a:rPr kumimoji="1" lang="en-US" altLang="ja-JP" dirty="0"/>
              <a:t>Management</a:t>
            </a:r>
            <a:endParaRPr kumimoji="1" lang="ja-JP" altLang="en-US" dirty="0"/>
          </a:p>
        </p:txBody>
      </p:sp>
      <p:sp>
        <p:nvSpPr>
          <p:cNvPr id="36" name="テキスト プレースホルダー 35"/>
          <p:cNvSpPr>
            <a:spLocks noGrp="1"/>
          </p:cNvSpPr>
          <p:nvPr>
            <p:ph type="body" sz="quarter" idx="30"/>
          </p:nvPr>
        </p:nvSpPr>
        <p:spPr/>
        <p:txBody>
          <a:bodyPr/>
          <a:lstStyle/>
          <a:p>
            <a:r>
              <a:rPr lang="en-US" altLang="ja-JP" dirty="0"/>
              <a:t>At timeam facilis fastidii pro, ut his facer oblique, nec ut ponderum scriptorem. Nostrud sanctus an mea. No pro iuvaret periculis.</a:t>
            </a:r>
            <a:endParaRPr kumimoji="1" lang="ja-JP" altLang="en-US" dirty="0"/>
          </a:p>
        </p:txBody>
      </p:sp>
      <p:pic>
        <p:nvPicPr>
          <p:cNvPr id="42" name="図プレースホルダー 41"/>
          <p:cNvPicPr>
            <a:picLocks noGrp="1" noChangeAspect="1"/>
          </p:cNvPicPr>
          <p:nvPr>
            <p:ph type="pic" sz="quarter" idx="17"/>
          </p:nvPr>
        </p:nvPicPr>
        <p:blipFill>
          <a:blip r:embed="rId5" cstate="print">
            <a:extLst>
              <a:ext uri="{28A0092B-C50C-407E-A947-70E740481C1C}">
                <a14:useLocalDpi xmlns:a14="http://schemas.microsoft.com/office/drawing/2010/main" val="0"/>
              </a:ext>
            </a:extLst>
          </a:blip>
          <a:srcRect/>
          <a:stretch>
            <a:fillRect/>
          </a:stretch>
        </p:blipFill>
        <p:spPr/>
      </p:pic>
      <p:sp>
        <p:nvSpPr>
          <p:cNvPr id="4" name="フッター プレースホルダー 3"/>
          <p:cNvSpPr>
            <a:spLocks noGrp="1"/>
          </p:cNvSpPr>
          <p:nvPr>
            <p:ph type="ftr" sz="quarter" idx="10"/>
          </p:nvPr>
        </p:nvSpPr>
        <p:spPr/>
        <p:txBody>
          <a:bodyPr/>
          <a:lstStyle/>
          <a:p>
            <a:r>
              <a:rPr lang="en-US" altLang="ja-JP"/>
              <a:t>The Power of PowerPoint | thepopp.com</a:t>
            </a:r>
            <a:endParaRPr lang="ja-JP" altLang="en-US" dirty="0"/>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21</a:t>
            </a:fld>
            <a:endParaRPr lang="ja-JP" altLang="en-US"/>
          </a:p>
        </p:txBody>
      </p:sp>
    </p:spTree>
    <p:extLst>
      <p:ext uri="{BB962C8B-B14F-4D97-AF65-F5344CB8AC3E}">
        <p14:creationId xmlns:p14="http://schemas.microsoft.com/office/powerpoint/2010/main" val="467821342"/>
      </p:ext>
    </p:extLst>
  </p:cSld>
  <p:clrMapOvr>
    <a:masterClrMapping/>
  </p:clrMapOvr>
  <mc:AlternateContent xmlns:mc="http://schemas.openxmlformats.org/markup-compatibility/2006" xmlns:p14="http://schemas.microsoft.com/office/powerpoint/2010/main">
    <mc:Choice Requires="p14">
      <p:transition p14:dur="0" advTm="9010"/>
    </mc:Choice>
    <mc:Fallback xmlns="">
      <p:transition advTm="901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p:txBody>
          <a:bodyPr/>
          <a:lstStyle/>
          <a:p>
            <a:r>
              <a:rPr kumimoji="1" lang="en-US" altLang="ja-JP" dirty="0"/>
              <a:t>Other </a:t>
            </a:r>
            <a:r>
              <a:rPr kumimoji="1" lang="en-US" altLang="ja-JP" dirty="0">
                <a:solidFill>
                  <a:schemeClr val="accent1"/>
                </a:solidFill>
                <a:latin typeface="Route 159 Bold" pitchFamily="50" charset="0"/>
              </a:rPr>
              <a:t>Services</a:t>
            </a:r>
            <a:endParaRPr kumimoji="1" lang="ja-JP" altLang="en-US" dirty="0">
              <a:solidFill>
                <a:schemeClr val="accent1"/>
              </a:solidFill>
              <a:latin typeface="Route 159 Bold" pitchFamily="50" charset="0"/>
            </a:endParaRPr>
          </a:p>
        </p:txBody>
      </p:sp>
      <p:sp>
        <p:nvSpPr>
          <p:cNvPr id="19" name="テキスト プレースホルダー 18"/>
          <p:cNvSpPr>
            <a:spLocks noGrp="1"/>
          </p:cNvSpPr>
          <p:nvPr>
            <p:ph type="body" sz="quarter" idx="13"/>
          </p:nvPr>
        </p:nvSpPr>
        <p:spPr/>
        <p:txBody>
          <a:bodyPr>
            <a:normAutofit fontScale="92500" lnSpcReduction="20000"/>
          </a:bodyPr>
          <a:lstStyle/>
          <a:p>
            <a:r>
              <a:rPr lang="en-US" altLang="ja-JP" dirty="0"/>
              <a:t>Iconc list having 6 items</a:t>
            </a:r>
            <a:endParaRPr kumimoji="1" lang="ja-JP" altLang="en-US" dirty="0"/>
          </a:p>
        </p:txBody>
      </p:sp>
      <p:pic>
        <p:nvPicPr>
          <p:cNvPr id="38" name="図プレースホルダー 37"/>
          <p:cNvPicPr>
            <a:picLocks noGrp="1" noChangeAspect="1"/>
          </p:cNvPicPr>
          <p:nvPr>
            <p:ph type="pic" sz="quarter" idx="20"/>
          </p:nvPr>
        </p:nvPicPr>
        <p:blipFill>
          <a:blip r:embed="rId3" cstate="print">
            <a:extLst>
              <a:ext uri="{28A0092B-C50C-407E-A947-70E740481C1C}">
                <a14:useLocalDpi xmlns:a14="http://schemas.microsoft.com/office/drawing/2010/main" val="0"/>
              </a:ext>
            </a:extLst>
          </a:blip>
          <a:srcRect l="144" r="144"/>
          <a:stretch>
            <a:fillRect/>
          </a:stretch>
        </p:blipFill>
        <p:spPr/>
      </p:pic>
      <p:sp>
        <p:nvSpPr>
          <p:cNvPr id="21" name="テキスト プレースホルダー 20"/>
          <p:cNvSpPr>
            <a:spLocks noGrp="1"/>
          </p:cNvSpPr>
          <p:nvPr>
            <p:ph type="body" sz="quarter" idx="21"/>
          </p:nvPr>
        </p:nvSpPr>
        <p:spPr/>
        <p:txBody>
          <a:bodyPr/>
          <a:lstStyle/>
          <a:p>
            <a:r>
              <a:rPr kumimoji="1" lang="en-US" altLang="ja-JP" dirty="0"/>
              <a:t>Publishing</a:t>
            </a:r>
            <a:endParaRPr kumimoji="1" lang="ja-JP" altLang="en-US" dirty="0"/>
          </a:p>
        </p:txBody>
      </p:sp>
      <p:sp>
        <p:nvSpPr>
          <p:cNvPr id="22" name="テキスト プレースホルダー 21"/>
          <p:cNvSpPr>
            <a:spLocks noGrp="1"/>
          </p:cNvSpPr>
          <p:nvPr>
            <p:ph type="body" sz="quarter" idx="24"/>
          </p:nvPr>
        </p:nvSpPr>
        <p:spPr/>
        <p:txBody>
          <a:bodyPr/>
          <a:lstStyle/>
          <a:p>
            <a:r>
              <a:rPr lang="en-US" altLang="ja-JP" dirty="0"/>
              <a:t>Usu dico maiorum mnesarchum ea, salutandi cotidieque adversarium per id. In summo dicam soleat vix, id nec dictas detracto.</a:t>
            </a:r>
            <a:endParaRPr kumimoji="1" lang="ja-JP" altLang="en-US" dirty="0"/>
          </a:p>
        </p:txBody>
      </p:sp>
      <p:pic>
        <p:nvPicPr>
          <p:cNvPr id="39" name="図プレースホルダー 38"/>
          <p:cNvPicPr>
            <a:picLocks noGrp="1" noChangeAspect="1"/>
          </p:cNvPicPr>
          <p:nvPr>
            <p:ph type="pic" sz="quarter" idx="25"/>
          </p:nvPr>
        </p:nvPicPr>
        <p:blipFill>
          <a:blip r:embed="rId4" cstate="print">
            <a:extLst>
              <a:ext uri="{28A0092B-C50C-407E-A947-70E740481C1C}">
                <a14:useLocalDpi xmlns:a14="http://schemas.microsoft.com/office/drawing/2010/main" val="0"/>
              </a:ext>
            </a:extLst>
          </a:blip>
          <a:srcRect/>
          <a:stretch>
            <a:fillRect/>
          </a:stretch>
        </p:blipFill>
        <p:spPr/>
      </p:pic>
      <p:sp>
        <p:nvSpPr>
          <p:cNvPr id="24" name="テキスト プレースホルダー 23"/>
          <p:cNvSpPr>
            <a:spLocks noGrp="1"/>
          </p:cNvSpPr>
          <p:nvPr>
            <p:ph type="body" sz="quarter" idx="26"/>
          </p:nvPr>
        </p:nvSpPr>
        <p:spPr/>
        <p:txBody>
          <a:bodyPr/>
          <a:lstStyle/>
          <a:p>
            <a:r>
              <a:rPr kumimoji="1" lang="en-US" altLang="ja-JP" dirty="0"/>
              <a:t>SEO Marketing</a:t>
            </a:r>
            <a:endParaRPr kumimoji="1" lang="ja-JP" altLang="en-US" dirty="0"/>
          </a:p>
        </p:txBody>
      </p:sp>
      <p:sp>
        <p:nvSpPr>
          <p:cNvPr id="25" name="テキスト プレースホルダー 24"/>
          <p:cNvSpPr>
            <a:spLocks noGrp="1"/>
          </p:cNvSpPr>
          <p:nvPr>
            <p:ph type="body" sz="quarter" idx="27"/>
          </p:nvPr>
        </p:nvSpPr>
        <p:spPr/>
        <p:txBody>
          <a:bodyPr/>
          <a:lstStyle/>
          <a:p>
            <a:r>
              <a:rPr lang="en-US" altLang="ja-JP" dirty="0"/>
              <a:t>Solum laudem corrumpit ius in. Has falli iisque blandit ad, ut insolens antiopam vim. Doming graeco propriae eam et, ei eam ornatus fierent efficiendi.</a:t>
            </a:r>
            <a:endParaRPr kumimoji="1" lang="ja-JP" altLang="en-US" dirty="0"/>
          </a:p>
        </p:txBody>
      </p:sp>
      <p:pic>
        <p:nvPicPr>
          <p:cNvPr id="40" name="図プレースホルダー 39"/>
          <p:cNvPicPr>
            <a:picLocks noGrp="1" noChangeAspect="1"/>
          </p:cNvPicPr>
          <p:nvPr>
            <p:ph type="pic" sz="quarter" idx="28"/>
          </p:nvPr>
        </p:nvPicPr>
        <p:blipFill>
          <a:blip r:embed="rId5" cstate="print">
            <a:extLst>
              <a:ext uri="{28A0092B-C50C-407E-A947-70E740481C1C}">
                <a14:useLocalDpi xmlns:a14="http://schemas.microsoft.com/office/drawing/2010/main" val="0"/>
              </a:ext>
            </a:extLst>
          </a:blip>
          <a:srcRect/>
          <a:stretch>
            <a:fillRect/>
          </a:stretch>
        </p:blipFill>
        <p:spPr/>
      </p:pic>
      <p:sp>
        <p:nvSpPr>
          <p:cNvPr id="27" name="テキスト プレースホルダー 26"/>
          <p:cNvSpPr>
            <a:spLocks noGrp="1"/>
          </p:cNvSpPr>
          <p:nvPr>
            <p:ph type="body" sz="quarter" idx="29"/>
          </p:nvPr>
        </p:nvSpPr>
        <p:spPr/>
        <p:txBody>
          <a:bodyPr/>
          <a:lstStyle/>
          <a:p>
            <a:r>
              <a:rPr kumimoji="1" lang="en-US" altLang="ja-JP" dirty="0"/>
              <a:t>Travel Agency</a:t>
            </a:r>
            <a:endParaRPr kumimoji="1" lang="ja-JP" altLang="en-US" dirty="0"/>
          </a:p>
        </p:txBody>
      </p:sp>
      <p:sp>
        <p:nvSpPr>
          <p:cNvPr id="28" name="テキスト プレースホルダー 27"/>
          <p:cNvSpPr>
            <a:spLocks noGrp="1"/>
          </p:cNvSpPr>
          <p:nvPr>
            <p:ph type="body" sz="quarter" idx="30"/>
          </p:nvPr>
        </p:nvSpPr>
        <p:spPr/>
        <p:txBody>
          <a:bodyPr/>
          <a:lstStyle/>
          <a:p>
            <a:r>
              <a:rPr lang="en-US" altLang="ja-JP" dirty="0"/>
              <a:t>Iusto admodum cu eam. Eos posse quidam petentium no, ea novum saperet eum. Mea utroque commune consequat ne.</a:t>
            </a:r>
            <a:endParaRPr kumimoji="1" lang="ja-JP" altLang="en-US" dirty="0"/>
          </a:p>
        </p:txBody>
      </p:sp>
      <p:pic>
        <p:nvPicPr>
          <p:cNvPr id="41" name="図プレースホルダー 40"/>
          <p:cNvPicPr>
            <a:picLocks noGrp="1" noChangeAspect="1"/>
          </p:cNvPicPr>
          <p:nvPr>
            <p:ph type="pic" sz="quarter" idx="31"/>
          </p:nvPr>
        </p:nvPicPr>
        <p:blipFill>
          <a:blip r:embed="rId6" cstate="print">
            <a:extLst>
              <a:ext uri="{28A0092B-C50C-407E-A947-70E740481C1C}">
                <a14:useLocalDpi xmlns:a14="http://schemas.microsoft.com/office/drawing/2010/main" val="0"/>
              </a:ext>
            </a:extLst>
          </a:blip>
          <a:srcRect/>
          <a:stretch>
            <a:fillRect/>
          </a:stretch>
        </p:blipFill>
        <p:spPr/>
      </p:pic>
      <p:sp>
        <p:nvSpPr>
          <p:cNvPr id="30" name="テキスト プレースホルダー 29"/>
          <p:cNvSpPr>
            <a:spLocks noGrp="1"/>
          </p:cNvSpPr>
          <p:nvPr>
            <p:ph type="body" sz="quarter" idx="32"/>
          </p:nvPr>
        </p:nvSpPr>
        <p:spPr/>
        <p:txBody>
          <a:bodyPr/>
          <a:lstStyle/>
          <a:p>
            <a:r>
              <a:rPr kumimoji="1" lang="en-US" altLang="ja-JP" dirty="0"/>
              <a:t>Web Design</a:t>
            </a:r>
            <a:endParaRPr kumimoji="1" lang="ja-JP" altLang="en-US" dirty="0"/>
          </a:p>
        </p:txBody>
      </p:sp>
      <p:sp>
        <p:nvSpPr>
          <p:cNvPr id="31" name="テキスト プレースホルダー 30"/>
          <p:cNvSpPr>
            <a:spLocks noGrp="1"/>
          </p:cNvSpPr>
          <p:nvPr>
            <p:ph type="body" sz="quarter" idx="33"/>
          </p:nvPr>
        </p:nvSpPr>
        <p:spPr/>
        <p:txBody>
          <a:bodyPr/>
          <a:lstStyle/>
          <a:p>
            <a:r>
              <a:rPr lang="en-US" altLang="ja-JP" dirty="0"/>
              <a:t>Cu vivendo similique per, graecis mediocrem mediocritatem ne mei. Alii enim tractatos cum te. Pro ne nostrud voluptua.</a:t>
            </a:r>
            <a:endParaRPr kumimoji="1" lang="ja-JP" altLang="en-US" dirty="0"/>
          </a:p>
        </p:txBody>
      </p:sp>
      <p:pic>
        <p:nvPicPr>
          <p:cNvPr id="43" name="図プレースホルダー 42"/>
          <p:cNvPicPr>
            <a:picLocks noGrp="1" noChangeAspect="1"/>
          </p:cNvPicPr>
          <p:nvPr>
            <p:ph type="pic" sz="quarter" idx="34"/>
          </p:nvPr>
        </p:nvPicPr>
        <p:blipFill>
          <a:blip r:embed="rId7" cstate="print">
            <a:extLst>
              <a:ext uri="{28A0092B-C50C-407E-A947-70E740481C1C}">
                <a14:useLocalDpi xmlns:a14="http://schemas.microsoft.com/office/drawing/2010/main" val="0"/>
              </a:ext>
            </a:extLst>
          </a:blip>
          <a:srcRect/>
          <a:stretch>
            <a:fillRect/>
          </a:stretch>
        </p:blipFill>
        <p:spPr/>
      </p:pic>
      <p:sp>
        <p:nvSpPr>
          <p:cNvPr id="33" name="テキスト プレースホルダー 32"/>
          <p:cNvSpPr>
            <a:spLocks noGrp="1"/>
          </p:cNvSpPr>
          <p:nvPr>
            <p:ph type="body" sz="quarter" idx="35"/>
          </p:nvPr>
        </p:nvSpPr>
        <p:spPr/>
        <p:txBody>
          <a:bodyPr/>
          <a:lstStyle/>
          <a:p>
            <a:r>
              <a:rPr lang="en-US" altLang="ja-JP" dirty="0"/>
              <a:t>Online Shop</a:t>
            </a:r>
            <a:endParaRPr kumimoji="1" lang="ja-JP" altLang="en-US" dirty="0"/>
          </a:p>
        </p:txBody>
      </p:sp>
      <p:sp>
        <p:nvSpPr>
          <p:cNvPr id="34" name="テキスト プレースホルダー 33"/>
          <p:cNvSpPr>
            <a:spLocks noGrp="1"/>
          </p:cNvSpPr>
          <p:nvPr>
            <p:ph type="body" sz="quarter" idx="36"/>
          </p:nvPr>
        </p:nvSpPr>
        <p:spPr/>
        <p:txBody>
          <a:bodyPr/>
          <a:lstStyle/>
          <a:p>
            <a:r>
              <a:rPr lang="en-US" altLang="ja-JP" dirty="0"/>
              <a:t>Et utinam contentiones sit, id cum ceteros perfecto. Vis quaestio suavitate ea, fuisset interesset dissentiet ut usu.</a:t>
            </a:r>
            <a:endParaRPr kumimoji="1" lang="ja-JP" altLang="en-US" dirty="0"/>
          </a:p>
        </p:txBody>
      </p:sp>
      <p:pic>
        <p:nvPicPr>
          <p:cNvPr id="44" name="図プレースホルダー 43"/>
          <p:cNvPicPr>
            <a:picLocks noGrp="1" noChangeAspect="1"/>
          </p:cNvPicPr>
          <p:nvPr>
            <p:ph type="pic" sz="quarter" idx="37"/>
          </p:nvPr>
        </p:nvPicPr>
        <p:blipFill>
          <a:blip r:embed="rId8" cstate="print">
            <a:extLst>
              <a:ext uri="{28A0092B-C50C-407E-A947-70E740481C1C}">
                <a14:useLocalDpi xmlns:a14="http://schemas.microsoft.com/office/drawing/2010/main" val="0"/>
              </a:ext>
            </a:extLst>
          </a:blip>
          <a:srcRect l="16211" r="16211"/>
          <a:stretch>
            <a:fillRect/>
          </a:stretch>
        </p:blipFill>
        <p:spPr/>
      </p:pic>
      <p:sp>
        <p:nvSpPr>
          <p:cNvPr id="36" name="テキスト プレースホルダー 35"/>
          <p:cNvSpPr>
            <a:spLocks noGrp="1"/>
          </p:cNvSpPr>
          <p:nvPr>
            <p:ph type="body" sz="quarter" idx="38"/>
          </p:nvPr>
        </p:nvSpPr>
        <p:spPr/>
        <p:txBody>
          <a:bodyPr/>
          <a:lstStyle/>
          <a:p>
            <a:r>
              <a:rPr lang="en-US" altLang="ja-JP" dirty="0"/>
              <a:t>Education</a:t>
            </a:r>
            <a:endParaRPr kumimoji="1" lang="ja-JP" altLang="en-US" dirty="0"/>
          </a:p>
        </p:txBody>
      </p:sp>
      <p:sp>
        <p:nvSpPr>
          <p:cNvPr id="37" name="テキスト プレースホルダー 36"/>
          <p:cNvSpPr>
            <a:spLocks noGrp="1"/>
          </p:cNvSpPr>
          <p:nvPr>
            <p:ph type="body" sz="quarter" idx="39"/>
          </p:nvPr>
        </p:nvSpPr>
        <p:spPr/>
        <p:txBody>
          <a:bodyPr/>
          <a:lstStyle/>
          <a:p>
            <a:r>
              <a:rPr lang="en-US" altLang="ja-JP" dirty="0"/>
              <a:t>Saepe philosophia sea at, ornatus necessitatibus et eam. Mei id eros sensibus appellantur, modo officiis duo ad. Iusto postulant vel cu, nec aliquando consectetuer ea.</a:t>
            </a:r>
            <a:endParaRPr kumimoji="1" lang="ja-JP" altLang="en-US" dirty="0"/>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22</a:t>
            </a:fld>
            <a:endParaRPr lang="ja-JP" altLang="en-US"/>
          </a:p>
        </p:txBody>
      </p:sp>
    </p:spTree>
    <p:custDataLst>
      <p:tags r:id="rId1"/>
    </p:custDataLst>
    <p:extLst>
      <p:ext uri="{BB962C8B-B14F-4D97-AF65-F5344CB8AC3E}">
        <p14:creationId xmlns:p14="http://schemas.microsoft.com/office/powerpoint/2010/main" val="3913700080"/>
      </p:ext>
    </p:extLst>
  </p:cSld>
  <p:clrMapOvr>
    <a:masterClrMapping/>
  </p:clrMapOvr>
  <mc:AlternateContent xmlns:mc="http://schemas.openxmlformats.org/markup-compatibility/2006" xmlns:p14="http://schemas.microsoft.com/office/powerpoint/2010/main">
    <mc:Choice Requires="p14">
      <p:transition p14:dur="0" advTm="10724"/>
    </mc:Choice>
    <mc:Fallback xmlns="">
      <p:transition advTm="10724"/>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タイトル 23"/>
          <p:cNvSpPr>
            <a:spLocks noGrp="1"/>
          </p:cNvSpPr>
          <p:nvPr>
            <p:ph type="title"/>
          </p:nvPr>
        </p:nvSpPr>
        <p:spPr/>
        <p:txBody>
          <a:bodyPr/>
          <a:lstStyle/>
          <a:p>
            <a:r>
              <a:rPr lang="en-US" altLang="ja-JP" dirty="0"/>
              <a:t>Five </a:t>
            </a:r>
            <a:r>
              <a:rPr lang="en-US" altLang="ja-JP" dirty="0">
                <a:solidFill>
                  <a:schemeClr val="accent1"/>
                </a:solidFill>
                <a:latin typeface="Route 159 Bold" pitchFamily="50" charset="0"/>
              </a:rPr>
              <a:t>Keywords</a:t>
            </a:r>
            <a:endParaRPr kumimoji="1" lang="ja-JP" altLang="en-US" dirty="0">
              <a:solidFill>
                <a:schemeClr val="accent1"/>
              </a:solidFill>
              <a:latin typeface="Route 159 Bold" pitchFamily="50" charset="0"/>
            </a:endParaRPr>
          </a:p>
        </p:txBody>
      </p:sp>
      <p:sp>
        <p:nvSpPr>
          <p:cNvPr id="25" name="テキスト プレースホルダー 24"/>
          <p:cNvSpPr>
            <a:spLocks noGrp="1"/>
          </p:cNvSpPr>
          <p:nvPr>
            <p:ph type="body" sz="quarter" idx="13"/>
          </p:nvPr>
        </p:nvSpPr>
        <p:spPr/>
        <p:txBody>
          <a:bodyPr>
            <a:normAutofit fontScale="92500" lnSpcReduction="20000"/>
          </a:bodyPr>
          <a:lstStyle/>
          <a:p>
            <a:r>
              <a:rPr kumimoji="1" lang="en-US" altLang="ja-JP" dirty="0"/>
              <a:t>5 keywords and a text field</a:t>
            </a:r>
            <a:endParaRPr kumimoji="1" lang="ja-JP" altLang="en-US" dirty="0"/>
          </a:p>
        </p:txBody>
      </p:sp>
      <p:sp>
        <p:nvSpPr>
          <p:cNvPr id="27" name="テキスト プレースホルダー 26"/>
          <p:cNvSpPr>
            <a:spLocks noGrp="1"/>
          </p:cNvSpPr>
          <p:nvPr>
            <p:ph type="body" sz="quarter" idx="36"/>
          </p:nvPr>
        </p:nvSpPr>
        <p:spPr/>
        <p:txBody>
          <a:bodyPr/>
          <a:lstStyle/>
          <a:p>
            <a:r>
              <a:rPr kumimoji="1" lang="en-US" altLang="ja-JP" dirty="0"/>
              <a:t>People</a:t>
            </a:r>
            <a:endParaRPr kumimoji="1" lang="ja-JP" altLang="en-US" dirty="0"/>
          </a:p>
        </p:txBody>
      </p:sp>
      <p:sp>
        <p:nvSpPr>
          <p:cNvPr id="28" name="テキスト プレースホルダー 27"/>
          <p:cNvSpPr>
            <a:spLocks noGrp="1"/>
          </p:cNvSpPr>
          <p:nvPr>
            <p:ph type="body" sz="quarter" idx="37"/>
          </p:nvPr>
        </p:nvSpPr>
        <p:spPr/>
        <p:txBody>
          <a:bodyPr/>
          <a:lstStyle/>
          <a:p>
            <a:r>
              <a:rPr lang="en-US" altLang="ja-JP" dirty="0"/>
              <a:t>Leadership</a:t>
            </a:r>
            <a:endParaRPr kumimoji="1" lang="ja-JP" altLang="en-US" dirty="0"/>
          </a:p>
        </p:txBody>
      </p:sp>
      <p:sp>
        <p:nvSpPr>
          <p:cNvPr id="29" name="テキスト プレースホルダー 28"/>
          <p:cNvSpPr>
            <a:spLocks noGrp="1"/>
          </p:cNvSpPr>
          <p:nvPr>
            <p:ph type="body" sz="quarter" idx="38"/>
          </p:nvPr>
        </p:nvSpPr>
        <p:spPr/>
        <p:txBody>
          <a:bodyPr/>
          <a:lstStyle/>
          <a:p>
            <a:r>
              <a:rPr kumimoji="1" lang="en-US" altLang="ja-JP" dirty="0"/>
              <a:t>Satisfaction</a:t>
            </a:r>
            <a:endParaRPr kumimoji="1" lang="ja-JP" altLang="en-US" dirty="0"/>
          </a:p>
        </p:txBody>
      </p:sp>
      <p:sp>
        <p:nvSpPr>
          <p:cNvPr id="30" name="テキスト プレースホルダー 29"/>
          <p:cNvSpPr>
            <a:spLocks noGrp="1"/>
          </p:cNvSpPr>
          <p:nvPr>
            <p:ph type="body" sz="quarter" idx="39"/>
          </p:nvPr>
        </p:nvSpPr>
        <p:spPr/>
        <p:txBody>
          <a:bodyPr/>
          <a:lstStyle/>
          <a:p>
            <a:r>
              <a:rPr kumimoji="1" lang="en-US" altLang="ja-JP" dirty="0"/>
              <a:t>Individual</a:t>
            </a:r>
            <a:endParaRPr kumimoji="1" lang="ja-JP" altLang="en-US" dirty="0"/>
          </a:p>
        </p:txBody>
      </p:sp>
      <p:sp>
        <p:nvSpPr>
          <p:cNvPr id="31" name="テキスト プレースホルダー 30"/>
          <p:cNvSpPr>
            <a:spLocks noGrp="1"/>
          </p:cNvSpPr>
          <p:nvPr>
            <p:ph type="body" sz="quarter" idx="40"/>
          </p:nvPr>
        </p:nvSpPr>
        <p:spPr/>
        <p:txBody>
          <a:bodyPr/>
          <a:lstStyle/>
          <a:p>
            <a:r>
              <a:rPr lang="en-US" altLang="ja-JP" dirty="0"/>
              <a:t>O</a:t>
            </a:r>
            <a:r>
              <a:rPr kumimoji="1" lang="en-US" altLang="ja-JP" dirty="0"/>
              <a:t>rganization</a:t>
            </a:r>
            <a:endParaRPr kumimoji="1" lang="ja-JP" altLang="en-US" dirty="0"/>
          </a:p>
        </p:txBody>
      </p:sp>
      <p:sp>
        <p:nvSpPr>
          <p:cNvPr id="26" name="テキスト プレースホルダー 25"/>
          <p:cNvSpPr>
            <a:spLocks noGrp="1"/>
          </p:cNvSpPr>
          <p:nvPr>
            <p:ph type="body" sz="quarter" idx="15"/>
          </p:nvPr>
        </p:nvSpPr>
        <p:spPr/>
        <p:txBody>
          <a:bodyPr/>
          <a:lstStyle/>
          <a:p>
            <a:r>
              <a:rPr lang="en-US" altLang="ja-JP" dirty="0"/>
              <a:t>Te pri utamur inciderint, cum utinam delenit at. Pri labore similique ex, debitis iudicabit sententiae vis an. Vim patrioque signiferumque at. Mea cu nominavi intellegat, eleifend cotidieque definitionem sea in, </a:t>
            </a:r>
            <a:r>
              <a:rPr lang="en-US" altLang="ja-JP" b="1" dirty="0">
                <a:solidFill>
                  <a:schemeClr val="accent3"/>
                </a:solidFill>
              </a:rPr>
              <a:t>eu vis facete eripuit detraxit</a:t>
            </a:r>
            <a:r>
              <a:rPr lang="en-US" altLang="ja-JP" dirty="0"/>
              <a:t>. Ea vix sale ridens, lorem alienum eu eam.</a:t>
            </a:r>
          </a:p>
          <a:p>
            <a:endParaRPr kumimoji="1" lang="ja-JP" altLang="en-US" dirty="0"/>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23</a:t>
            </a:fld>
            <a:endParaRPr lang="ja-JP" altLang="en-US"/>
          </a:p>
        </p:txBody>
      </p:sp>
    </p:spTree>
    <p:extLst>
      <p:ext uri="{BB962C8B-B14F-4D97-AF65-F5344CB8AC3E}">
        <p14:creationId xmlns:p14="http://schemas.microsoft.com/office/powerpoint/2010/main" val="1594747898"/>
      </p:ext>
    </p:extLst>
  </p:cSld>
  <p:clrMapOvr>
    <a:masterClrMapping/>
  </p:clrMapOvr>
  <mc:AlternateContent xmlns:mc="http://schemas.openxmlformats.org/markup-compatibility/2006" xmlns:p14="http://schemas.microsoft.com/office/powerpoint/2010/main">
    <mc:Choice Requires="p14">
      <p:transition p14:dur="0" advTm="9757"/>
    </mc:Choice>
    <mc:Fallback xmlns="">
      <p:transition advTm="9757"/>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kumimoji="1" lang="en-US" altLang="ja-JP" dirty="0"/>
              <a:t>Meet Our </a:t>
            </a:r>
            <a:r>
              <a:rPr kumimoji="1" lang="en-US" altLang="ja-JP" dirty="0">
                <a:solidFill>
                  <a:schemeClr val="accent1"/>
                </a:solidFill>
                <a:latin typeface="Route 159 Bold" pitchFamily="50" charset="0"/>
              </a:rPr>
              <a:t>Crews</a:t>
            </a:r>
            <a:endParaRPr kumimoji="1" lang="ja-JP" altLang="en-US" dirty="0">
              <a:solidFill>
                <a:schemeClr val="accent1"/>
              </a:solidFill>
              <a:latin typeface="Route 159 Bold" pitchFamily="50" charset="0"/>
            </a:endParaRPr>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13" name="テキスト プレースホルダー 12"/>
          <p:cNvSpPr>
            <a:spLocks noGrp="1"/>
          </p:cNvSpPr>
          <p:nvPr>
            <p:ph type="body" sz="quarter" idx="13"/>
          </p:nvPr>
        </p:nvSpPr>
        <p:spPr/>
        <p:txBody>
          <a:bodyPr>
            <a:normAutofit fontScale="92500" lnSpcReduction="20000"/>
          </a:bodyPr>
          <a:lstStyle/>
          <a:p>
            <a:r>
              <a:rPr kumimoji="1" lang="en-US" altLang="ja-JP" dirty="0"/>
              <a:t>4 images, captions, and description</a:t>
            </a:r>
            <a:endParaRPr kumimoji="1" lang="ja-JP" altLang="en-US" dirty="0"/>
          </a:p>
        </p:txBody>
      </p:sp>
      <p:sp>
        <p:nvSpPr>
          <p:cNvPr id="18" name="テキスト プレースホルダー 17"/>
          <p:cNvSpPr>
            <a:spLocks noGrp="1"/>
          </p:cNvSpPr>
          <p:nvPr>
            <p:ph type="body" sz="quarter" idx="21"/>
          </p:nvPr>
        </p:nvSpPr>
        <p:spPr/>
        <p:txBody>
          <a:bodyPr/>
          <a:lstStyle/>
          <a:p>
            <a:r>
              <a:rPr lang="en-US" altLang="ja-JP" dirty="0"/>
              <a:t>Michael Bay</a:t>
            </a:r>
          </a:p>
          <a:p>
            <a:endParaRPr kumimoji="1" lang="ja-JP" altLang="en-US" dirty="0"/>
          </a:p>
        </p:txBody>
      </p:sp>
      <p:sp>
        <p:nvSpPr>
          <p:cNvPr id="20" name="テキスト プレースホルダー 19"/>
          <p:cNvSpPr>
            <a:spLocks noGrp="1"/>
          </p:cNvSpPr>
          <p:nvPr>
            <p:ph type="body" sz="quarter" idx="24"/>
          </p:nvPr>
        </p:nvSpPr>
        <p:spPr/>
        <p:txBody>
          <a:bodyPr/>
          <a:lstStyle/>
          <a:p>
            <a:r>
              <a:rPr lang="en-US" altLang="ja-JP" dirty="0"/>
              <a:t>No vis accommodare interpretaris, duo sumo sapientem et. Ex nam option regione. </a:t>
            </a:r>
          </a:p>
        </p:txBody>
      </p:sp>
      <p:sp>
        <p:nvSpPr>
          <p:cNvPr id="22" name="テキスト プレースホルダー 21"/>
          <p:cNvSpPr>
            <a:spLocks noGrp="1"/>
          </p:cNvSpPr>
          <p:nvPr>
            <p:ph type="body" sz="quarter" idx="25"/>
          </p:nvPr>
        </p:nvSpPr>
        <p:spPr/>
        <p:txBody>
          <a:bodyPr/>
          <a:lstStyle/>
          <a:p>
            <a:r>
              <a:rPr lang="en-US" altLang="ja-JP" dirty="0"/>
              <a:t>Abiola Abrams</a:t>
            </a:r>
            <a:endParaRPr lang="ja-JP" altLang="en-US" dirty="0"/>
          </a:p>
        </p:txBody>
      </p:sp>
      <p:sp>
        <p:nvSpPr>
          <p:cNvPr id="24" name="テキスト プレースホルダー 23"/>
          <p:cNvSpPr>
            <a:spLocks noGrp="1"/>
          </p:cNvSpPr>
          <p:nvPr>
            <p:ph type="body" sz="quarter" idx="26"/>
          </p:nvPr>
        </p:nvSpPr>
        <p:spPr/>
        <p:txBody>
          <a:bodyPr/>
          <a:lstStyle/>
          <a:p>
            <a:r>
              <a:rPr lang="en-US" altLang="ja-JP" dirty="0"/>
              <a:t>Mei impetus convenire ei. At usu tota nostro, dicta aperiam at eum, soluta diceret civibus eam et.</a:t>
            </a:r>
          </a:p>
        </p:txBody>
      </p:sp>
      <p:sp>
        <p:nvSpPr>
          <p:cNvPr id="31" name="テキスト プレースホルダー 30"/>
          <p:cNvSpPr>
            <a:spLocks noGrp="1"/>
          </p:cNvSpPr>
          <p:nvPr>
            <p:ph type="body" sz="quarter" idx="27"/>
          </p:nvPr>
        </p:nvSpPr>
        <p:spPr/>
        <p:txBody>
          <a:bodyPr/>
          <a:lstStyle/>
          <a:p>
            <a:r>
              <a:rPr lang="en-US" altLang="ja-JP" dirty="0"/>
              <a:t>Jane Arden</a:t>
            </a:r>
          </a:p>
        </p:txBody>
      </p:sp>
      <p:sp>
        <p:nvSpPr>
          <p:cNvPr id="32" name="テキスト プレースホルダー 31"/>
          <p:cNvSpPr>
            <a:spLocks noGrp="1"/>
          </p:cNvSpPr>
          <p:nvPr>
            <p:ph type="body" sz="quarter" idx="28"/>
          </p:nvPr>
        </p:nvSpPr>
        <p:spPr/>
        <p:txBody>
          <a:bodyPr/>
          <a:lstStyle/>
          <a:p>
            <a:r>
              <a:rPr lang="en-US" altLang="ja-JP" dirty="0"/>
              <a:t>Viris sensibus sit no. Mei ei delenit maiorum copiosae. Tantas graeco definitionem ut ius.</a:t>
            </a:r>
            <a:endParaRPr kumimoji="1" lang="ja-JP" altLang="en-US" dirty="0"/>
          </a:p>
        </p:txBody>
      </p:sp>
      <p:sp>
        <p:nvSpPr>
          <p:cNvPr id="33" name="テキスト プレースホルダー 32"/>
          <p:cNvSpPr>
            <a:spLocks noGrp="1"/>
          </p:cNvSpPr>
          <p:nvPr>
            <p:ph type="body" sz="quarter" idx="29"/>
          </p:nvPr>
        </p:nvSpPr>
        <p:spPr/>
        <p:txBody>
          <a:bodyPr/>
          <a:lstStyle/>
          <a:p>
            <a:r>
              <a:rPr lang="en-US" altLang="ja-JP" dirty="0"/>
              <a:t>George Abbott</a:t>
            </a:r>
          </a:p>
        </p:txBody>
      </p:sp>
      <p:sp>
        <p:nvSpPr>
          <p:cNvPr id="34" name="テキスト プレースホルダー 33"/>
          <p:cNvSpPr>
            <a:spLocks noGrp="1"/>
          </p:cNvSpPr>
          <p:nvPr>
            <p:ph type="body" sz="quarter" idx="30"/>
          </p:nvPr>
        </p:nvSpPr>
        <p:spPr/>
        <p:txBody>
          <a:bodyPr/>
          <a:lstStyle/>
          <a:p>
            <a:r>
              <a:rPr lang="en-US" altLang="ja-JP" dirty="0"/>
              <a:t>Per an inani repudiare assentior, quo diceret suscipit definitiones ut. Ubique aliquip vivendum sea id.</a:t>
            </a:r>
            <a:endParaRPr kumimoji="1" lang="ja-JP" altLang="en-US" dirty="0"/>
          </a:p>
        </p:txBody>
      </p:sp>
      <p:sp>
        <p:nvSpPr>
          <p:cNvPr id="35" name="テキスト プレースホルダー 34"/>
          <p:cNvSpPr>
            <a:spLocks noGrp="1"/>
          </p:cNvSpPr>
          <p:nvPr>
            <p:ph type="body" sz="quarter" idx="31"/>
          </p:nvPr>
        </p:nvSpPr>
        <p:spPr/>
        <p:txBody>
          <a:bodyPr/>
          <a:lstStyle/>
          <a:p>
            <a:r>
              <a:rPr lang="en-US" altLang="ja-JP" dirty="0"/>
              <a:t>Creative Director</a:t>
            </a:r>
            <a:endParaRPr kumimoji="1" lang="ja-JP" altLang="en-US" dirty="0"/>
          </a:p>
        </p:txBody>
      </p:sp>
      <p:sp>
        <p:nvSpPr>
          <p:cNvPr id="36" name="テキスト プレースホルダー 35"/>
          <p:cNvSpPr>
            <a:spLocks noGrp="1"/>
          </p:cNvSpPr>
          <p:nvPr>
            <p:ph type="body" sz="quarter" idx="32"/>
          </p:nvPr>
        </p:nvSpPr>
        <p:spPr/>
        <p:txBody>
          <a:bodyPr/>
          <a:lstStyle/>
          <a:p>
            <a:r>
              <a:rPr lang="en-US" altLang="ja-JP" dirty="0"/>
              <a:t>Art Designer</a:t>
            </a:r>
            <a:endParaRPr kumimoji="1" lang="ja-JP" altLang="en-US" dirty="0"/>
          </a:p>
        </p:txBody>
      </p:sp>
      <p:sp>
        <p:nvSpPr>
          <p:cNvPr id="37" name="テキスト プレースホルダー 36"/>
          <p:cNvSpPr>
            <a:spLocks noGrp="1"/>
          </p:cNvSpPr>
          <p:nvPr>
            <p:ph type="body" sz="quarter" idx="33"/>
          </p:nvPr>
        </p:nvSpPr>
        <p:spPr/>
        <p:txBody>
          <a:bodyPr/>
          <a:lstStyle/>
          <a:p>
            <a:r>
              <a:rPr kumimoji="1" lang="en-US" altLang="ja-JP" dirty="0"/>
              <a:t>Senior Programmer</a:t>
            </a:r>
            <a:endParaRPr kumimoji="1" lang="ja-JP" altLang="en-US" dirty="0"/>
          </a:p>
        </p:txBody>
      </p:sp>
      <p:sp>
        <p:nvSpPr>
          <p:cNvPr id="38" name="テキスト プレースホルダー 37"/>
          <p:cNvSpPr>
            <a:spLocks noGrp="1"/>
          </p:cNvSpPr>
          <p:nvPr>
            <p:ph type="body" sz="quarter" idx="34"/>
          </p:nvPr>
        </p:nvSpPr>
        <p:spPr/>
        <p:txBody>
          <a:bodyPr/>
          <a:lstStyle/>
          <a:p>
            <a:r>
              <a:rPr kumimoji="1" lang="en-US" altLang="ja-JP" dirty="0"/>
              <a:t>SEO Specialist</a:t>
            </a:r>
            <a:endParaRPr kumimoji="1" lang="ja-JP" altLang="en-US" dirty="0"/>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24</a:t>
            </a:fld>
            <a:endParaRPr lang="ja-JP" altLang="en-US"/>
          </a:p>
        </p:txBody>
      </p:sp>
      <p:sp>
        <p:nvSpPr>
          <p:cNvPr id="3" name="図プレースホルダー 2"/>
          <p:cNvSpPr>
            <a:spLocks noGrp="1"/>
          </p:cNvSpPr>
          <p:nvPr>
            <p:ph type="pic" sz="quarter" idx="14"/>
          </p:nvPr>
        </p:nvSpPr>
        <p:spPr/>
      </p:sp>
      <p:sp>
        <p:nvSpPr>
          <p:cNvPr id="6" name="図プレースホルダー 5"/>
          <p:cNvSpPr>
            <a:spLocks noGrp="1"/>
          </p:cNvSpPr>
          <p:nvPr>
            <p:ph type="pic" sz="quarter" idx="15"/>
          </p:nvPr>
        </p:nvSpPr>
        <p:spPr/>
      </p:sp>
      <p:sp>
        <p:nvSpPr>
          <p:cNvPr id="7" name="図プレースホルダー 6"/>
          <p:cNvSpPr>
            <a:spLocks noGrp="1"/>
          </p:cNvSpPr>
          <p:nvPr>
            <p:ph type="pic" sz="quarter" idx="16"/>
          </p:nvPr>
        </p:nvSpPr>
        <p:spPr/>
      </p:sp>
      <p:sp>
        <p:nvSpPr>
          <p:cNvPr id="9" name="図プレースホルダー 8"/>
          <p:cNvSpPr>
            <a:spLocks noGrp="1"/>
          </p:cNvSpPr>
          <p:nvPr>
            <p:ph type="pic" sz="quarter" idx="17"/>
          </p:nvPr>
        </p:nvSpPr>
        <p:spPr/>
      </p:sp>
    </p:spTree>
    <p:extLst>
      <p:ext uri="{BB962C8B-B14F-4D97-AF65-F5344CB8AC3E}">
        <p14:creationId xmlns:p14="http://schemas.microsoft.com/office/powerpoint/2010/main" val="78964390"/>
      </p:ext>
    </p:extLst>
  </p:cSld>
  <p:clrMapOvr>
    <a:masterClrMapping/>
  </p:clrMapOvr>
  <mc:AlternateContent xmlns:mc="http://schemas.openxmlformats.org/markup-compatibility/2006" xmlns:p14="http://schemas.microsoft.com/office/powerpoint/2010/main">
    <mc:Choice Requires="p14">
      <p:transition p14:dur="0" advTm="12913"/>
    </mc:Choice>
    <mc:Fallback xmlns="">
      <p:transition advTm="12913"/>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21"/>
          <p:cNvSpPr>
            <a:spLocks noGrp="1"/>
          </p:cNvSpPr>
          <p:nvPr>
            <p:ph type="title"/>
          </p:nvPr>
        </p:nvSpPr>
        <p:spPr/>
        <p:txBody>
          <a:bodyPr/>
          <a:lstStyle/>
          <a:p>
            <a:r>
              <a:rPr kumimoji="1" lang="en-US" altLang="ja-JP" dirty="0"/>
              <a:t>Our </a:t>
            </a:r>
            <a:r>
              <a:rPr kumimoji="1" lang="en-US" altLang="ja-JP" dirty="0">
                <a:solidFill>
                  <a:schemeClr val="accent1"/>
                </a:solidFill>
                <a:latin typeface="Route 159 Bold" pitchFamily="50" charset="0"/>
              </a:rPr>
              <a:t>Specialist</a:t>
            </a:r>
            <a:endParaRPr kumimoji="1" lang="ja-JP" altLang="en-US" dirty="0">
              <a:solidFill>
                <a:schemeClr val="accent1"/>
              </a:solidFill>
              <a:latin typeface="Route 159 Bold" pitchFamily="50" charset="0"/>
            </a:endParaRPr>
          </a:p>
        </p:txBody>
      </p:sp>
      <p:sp>
        <p:nvSpPr>
          <p:cNvPr id="23" name="テキスト プレースホルダー 22"/>
          <p:cNvSpPr>
            <a:spLocks noGrp="1"/>
          </p:cNvSpPr>
          <p:nvPr>
            <p:ph type="body" sz="quarter" idx="13"/>
          </p:nvPr>
        </p:nvSpPr>
        <p:spPr/>
        <p:txBody>
          <a:bodyPr>
            <a:normAutofit fontScale="92500" lnSpcReduction="20000"/>
          </a:bodyPr>
          <a:lstStyle/>
          <a:p>
            <a:r>
              <a:rPr kumimoji="1" lang="en-US" altLang="ja-JP" dirty="0"/>
              <a:t>Personal skill. The last dot animations are not defined by slide master</a:t>
            </a:r>
            <a:endParaRPr kumimoji="1" lang="ja-JP" altLang="en-US" dirty="0"/>
          </a:p>
        </p:txBody>
      </p:sp>
      <p:sp>
        <p:nvSpPr>
          <p:cNvPr id="26" name="テキスト プレースホルダー 25"/>
          <p:cNvSpPr>
            <a:spLocks noGrp="1"/>
          </p:cNvSpPr>
          <p:nvPr>
            <p:ph type="body" sz="quarter" idx="21"/>
          </p:nvPr>
        </p:nvSpPr>
        <p:spPr/>
        <p:txBody>
          <a:bodyPr/>
          <a:lstStyle/>
          <a:p>
            <a:r>
              <a:rPr lang="en-US" altLang="ja-JP" dirty="0"/>
              <a:t>Laurence Ferreira Barbosa</a:t>
            </a:r>
          </a:p>
        </p:txBody>
      </p:sp>
      <p:sp>
        <p:nvSpPr>
          <p:cNvPr id="29" name="テキスト プレースホルダー 28"/>
          <p:cNvSpPr>
            <a:spLocks noGrp="1"/>
          </p:cNvSpPr>
          <p:nvPr>
            <p:ph type="body" sz="quarter" idx="31"/>
          </p:nvPr>
        </p:nvSpPr>
        <p:spPr/>
        <p:txBody>
          <a:bodyPr/>
          <a:lstStyle/>
          <a:p>
            <a:r>
              <a:rPr lang="en-US" altLang="ja-JP" dirty="0"/>
              <a:t>Creative Director</a:t>
            </a:r>
            <a:endParaRPr kumimoji="1" lang="ja-JP" altLang="en-US" dirty="0"/>
          </a:p>
        </p:txBody>
      </p:sp>
      <p:sp>
        <p:nvSpPr>
          <p:cNvPr id="27" name="テキスト プレースホルダー 26"/>
          <p:cNvSpPr>
            <a:spLocks noGrp="1"/>
          </p:cNvSpPr>
          <p:nvPr>
            <p:ph type="body" sz="quarter" idx="26"/>
          </p:nvPr>
        </p:nvSpPr>
        <p:spPr/>
        <p:txBody>
          <a:bodyPr/>
          <a:lstStyle/>
          <a:p>
            <a:r>
              <a:rPr kumimoji="1" lang="en-US" altLang="ja-JP" dirty="0"/>
              <a:t>Bioglaphy</a:t>
            </a:r>
            <a:endParaRPr kumimoji="1" lang="ja-JP" altLang="en-US" dirty="0"/>
          </a:p>
        </p:txBody>
      </p:sp>
      <p:sp>
        <p:nvSpPr>
          <p:cNvPr id="28" name="テキスト プレースホルダー 27"/>
          <p:cNvSpPr>
            <a:spLocks noGrp="1"/>
          </p:cNvSpPr>
          <p:nvPr>
            <p:ph type="body" sz="quarter" idx="27"/>
          </p:nvPr>
        </p:nvSpPr>
        <p:spPr/>
        <p:txBody>
          <a:bodyPr/>
          <a:lstStyle/>
          <a:p>
            <a:r>
              <a:rPr lang="en-US" altLang="ja-JP" dirty="0"/>
              <a:t>No vis accommodare interpretaris, duo sumo sapientem et. Ex nam option regione. Quot rationibus contentiones has ea, an vim tale vidisse feugait, ullum recusabo sensibus ea usu. Mei impetus convenire ei. </a:t>
            </a:r>
            <a:endParaRPr kumimoji="1" lang="ja-JP" altLang="en-US" dirty="0"/>
          </a:p>
        </p:txBody>
      </p:sp>
      <p:pic>
        <p:nvPicPr>
          <p:cNvPr id="88" name="図プレースホルダー 87"/>
          <p:cNvPicPr>
            <a:picLocks noGrp="1" noChangeAspect="1"/>
          </p:cNvPicPr>
          <p:nvPr>
            <p:ph type="pic" sz="quarter" idx="20"/>
          </p:nvPr>
        </p:nvPicPr>
        <p:blipFill>
          <a:blip r:embed="rId2" cstate="print">
            <a:extLst>
              <a:ext uri="{28A0092B-C50C-407E-A947-70E740481C1C}">
                <a14:useLocalDpi xmlns:a14="http://schemas.microsoft.com/office/drawing/2010/main" val="0"/>
              </a:ext>
            </a:extLst>
          </a:blip>
          <a:srcRect l="16304" r="16304"/>
          <a:stretch>
            <a:fillRect/>
          </a:stretch>
        </p:blipFill>
        <p:spPr/>
      </p:pic>
      <p:pic>
        <p:nvPicPr>
          <p:cNvPr id="90" name="図プレースホルダー 89"/>
          <p:cNvPicPr>
            <a:picLocks noGrp="1" noChangeAspect="1"/>
          </p:cNvPicPr>
          <p:nvPr>
            <p:ph type="pic" sz="quarter" idx="32"/>
          </p:nvPr>
        </p:nvPicPr>
        <p:blipFill>
          <a:blip r:embed="rId3" cstate="print">
            <a:extLst>
              <a:ext uri="{28A0092B-C50C-407E-A947-70E740481C1C}">
                <a14:useLocalDpi xmlns:a14="http://schemas.microsoft.com/office/drawing/2010/main" val="0"/>
              </a:ext>
            </a:extLst>
          </a:blip>
          <a:srcRect l="16211" r="16211"/>
          <a:stretch>
            <a:fillRect/>
          </a:stretch>
        </p:blipFill>
        <p:spPr/>
      </p:pic>
      <p:pic>
        <p:nvPicPr>
          <p:cNvPr id="91" name="図プレースホルダー 90"/>
          <p:cNvPicPr>
            <a:picLocks noGrp="1" noChangeAspect="1"/>
          </p:cNvPicPr>
          <p:nvPr>
            <p:ph type="pic" sz="quarter" idx="33"/>
          </p:nvPr>
        </p:nvPicPr>
        <p:blipFill>
          <a:blip r:embed="rId4" cstate="print">
            <a:extLst>
              <a:ext uri="{28A0092B-C50C-407E-A947-70E740481C1C}">
                <a14:useLocalDpi xmlns:a14="http://schemas.microsoft.com/office/drawing/2010/main" val="0"/>
              </a:ext>
            </a:extLst>
          </a:blip>
          <a:srcRect l="16211" r="16211"/>
          <a:stretch>
            <a:fillRect/>
          </a:stretch>
        </p:blipFill>
        <p:spPr/>
      </p:pic>
      <p:sp>
        <p:nvSpPr>
          <p:cNvPr id="32" name="テキスト プレースホルダー 31"/>
          <p:cNvSpPr>
            <a:spLocks noGrp="1"/>
          </p:cNvSpPr>
          <p:nvPr>
            <p:ph type="body" sz="quarter" idx="34"/>
          </p:nvPr>
        </p:nvSpPr>
        <p:spPr/>
        <p:txBody>
          <a:bodyPr/>
          <a:lstStyle/>
          <a:p>
            <a:r>
              <a:rPr kumimoji="1" lang="en-US" altLang="ja-JP" dirty="0"/>
              <a:t>facebook.com</a:t>
            </a:r>
            <a:endParaRPr kumimoji="1" lang="ja-JP" altLang="en-US" dirty="0"/>
          </a:p>
        </p:txBody>
      </p:sp>
      <p:sp>
        <p:nvSpPr>
          <p:cNvPr id="33" name="テキスト プレースホルダー 32"/>
          <p:cNvSpPr>
            <a:spLocks noGrp="1"/>
          </p:cNvSpPr>
          <p:nvPr>
            <p:ph type="body" sz="quarter" idx="35"/>
          </p:nvPr>
        </p:nvSpPr>
        <p:spPr/>
        <p:txBody>
          <a:bodyPr/>
          <a:lstStyle/>
          <a:p>
            <a:r>
              <a:rPr kumimoji="1" lang="en-US" altLang="ja-JP" dirty="0"/>
              <a:t>twitter.com</a:t>
            </a:r>
            <a:endParaRPr kumimoji="1" lang="ja-JP" altLang="en-US" dirty="0"/>
          </a:p>
        </p:txBody>
      </p:sp>
      <p:sp>
        <p:nvSpPr>
          <p:cNvPr id="34" name="テキスト プレースホルダー 33"/>
          <p:cNvSpPr>
            <a:spLocks noGrp="1"/>
          </p:cNvSpPr>
          <p:nvPr>
            <p:ph type="body" sz="quarter" idx="36"/>
          </p:nvPr>
        </p:nvSpPr>
        <p:spPr/>
        <p:txBody>
          <a:bodyPr/>
          <a:lstStyle/>
          <a:p>
            <a:r>
              <a:rPr kumimoji="1" lang="en-US" altLang="ja-JP" dirty="0"/>
              <a:t>plus.google.com</a:t>
            </a:r>
            <a:endParaRPr kumimoji="1" lang="ja-JP" altLang="en-US" dirty="0"/>
          </a:p>
        </p:txBody>
      </p:sp>
      <p:sp>
        <p:nvSpPr>
          <p:cNvPr id="35" name="テキスト プレースホルダー 34"/>
          <p:cNvSpPr>
            <a:spLocks noGrp="1"/>
          </p:cNvSpPr>
          <p:nvPr>
            <p:ph type="body" sz="quarter" idx="37"/>
          </p:nvPr>
        </p:nvSpPr>
        <p:spPr/>
        <p:txBody>
          <a:bodyPr/>
          <a:lstStyle/>
          <a:p>
            <a:r>
              <a:rPr kumimoji="1" lang="en-US" altLang="ja-JP" dirty="0"/>
              <a:t>Skills</a:t>
            </a:r>
            <a:endParaRPr kumimoji="1" lang="ja-JP" altLang="en-US" dirty="0"/>
          </a:p>
        </p:txBody>
      </p:sp>
      <p:sp>
        <p:nvSpPr>
          <p:cNvPr id="36" name="テキスト プレースホルダー 35"/>
          <p:cNvSpPr>
            <a:spLocks noGrp="1"/>
          </p:cNvSpPr>
          <p:nvPr>
            <p:ph type="body" sz="quarter" idx="38"/>
          </p:nvPr>
        </p:nvSpPr>
        <p:spPr/>
        <p:txBody>
          <a:bodyPr/>
          <a:lstStyle/>
          <a:p>
            <a:r>
              <a:rPr kumimoji="1" lang="en-US" altLang="ja-JP" dirty="0"/>
              <a:t>Management</a:t>
            </a:r>
            <a:endParaRPr kumimoji="1" lang="ja-JP" altLang="en-US" dirty="0"/>
          </a:p>
        </p:txBody>
      </p:sp>
      <p:sp>
        <p:nvSpPr>
          <p:cNvPr id="37" name="テキスト プレースホルダー 36"/>
          <p:cNvSpPr>
            <a:spLocks noGrp="1"/>
          </p:cNvSpPr>
          <p:nvPr>
            <p:ph type="body" sz="quarter" idx="39"/>
          </p:nvPr>
        </p:nvSpPr>
        <p:spPr/>
        <p:txBody>
          <a:bodyPr/>
          <a:lstStyle/>
          <a:p>
            <a:r>
              <a:rPr kumimoji="1" lang="en-US" altLang="ja-JP" dirty="0"/>
              <a:t>Art Design</a:t>
            </a:r>
            <a:endParaRPr kumimoji="1" lang="ja-JP" altLang="en-US" dirty="0"/>
          </a:p>
        </p:txBody>
      </p:sp>
      <p:sp>
        <p:nvSpPr>
          <p:cNvPr id="38" name="テキスト プレースホルダー 37"/>
          <p:cNvSpPr>
            <a:spLocks noGrp="1"/>
          </p:cNvSpPr>
          <p:nvPr>
            <p:ph type="body" sz="quarter" idx="40"/>
          </p:nvPr>
        </p:nvSpPr>
        <p:spPr/>
        <p:txBody>
          <a:bodyPr/>
          <a:lstStyle/>
          <a:p>
            <a:r>
              <a:rPr kumimoji="1" lang="en-US" altLang="ja-JP" dirty="0"/>
              <a:t>Model</a:t>
            </a:r>
            <a:endParaRPr kumimoji="1" lang="ja-JP" altLang="en-US" dirty="0"/>
          </a:p>
        </p:txBody>
      </p:sp>
      <p:sp>
        <p:nvSpPr>
          <p:cNvPr id="39" name="テキスト プレースホルダー 38"/>
          <p:cNvSpPr>
            <a:spLocks noGrp="1"/>
          </p:cNvSpPr>
          <p:nvPr>
            <p:ph type="body" sz="quarter" idx="41"/>
          </p:nvPr>
        </p:nvSpPr>
        <p:spPr/>
        <p:txBody>
          <a:bodyPr/>
          <a:lstStyle/>
          <a:p>
            <a:r>
              <a:rPr kumimoji="1" lang="en-US" altLang="ja-JP" dirty="0"/>
              <a:t>Communication</a:t>
            </a:r>
            <a:endParaRPr kumimoji="1" lang="ja-JP" altLang="en-US" dirty="0"/>
          </a:p>
        </p:txBody>
      </p:sp>
      <p:grpSp>
        <p:nvGrpSpPr>
          <p:cNvPr id="43" name="グループ化 42"/>
          <p:cNvGrpSpPr/>
          <p:nvPr/>
        </p:nvGrpSpPr>
        <p:grpSpPr>
          <a:xfrm>
            <a:off x="12099171" y="4206974"/>
            <a:ext cx="3045970" cy="430805"/>
            <a:chOff x="12418479" y="4395656"/>
            <a:chExt cx="3045970" cy="430805"/>
          </a:xfrm>
          <a:solidFill>
            <a:schemeClr val="accent5"/>
          </a:solidFill>
        </p:grpSpPr>
        <p:sp>
          <p:nvSpPr>
            <p:cNvPr id="44" name="円/楕円 43"/>
            <p:cNvSpPr/>
            <p:nvPr userDrawn="1"/>
          </p:nvSpPr>
          <p:spPr>
            <a:xfrm>
              <a:off x="12418479" y="4395656"/>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2941512" y="4395656"/>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13464545" y="4395656"/>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13987578" y="4395656"/>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userDrawn="1"/>
          </p:nvSpPr>
          <p:spPr>
            <a:xfrm>
              <a:off x="14510611" y="4395656"/>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15033644" y="4395656"/>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4" name="グループ化 53"/>
          <p:cNvGrpSpPr/>
          <p:nvPr/>
        </p:nvGrpSpPr>
        <p:grpSpPr>
          <a:xfrm>
            <a:off x="12099171" y="5513472"/>
            <a:ext cx="4092036" cy="430805"/>
            <a:chOff x="12418479" y="5702154"/>
            <a:chExt cx="4092036" cy="430805"/>
          </a:xfrm>
          <a:solidFill>
            <a:schemeClr val="accent5"/>
          </a:solidFill>
        </p:grpSpPr>
        <p:sp>
          <p:nvSpPr>
            <p:cNvPr id="55" name="円/楕円 54"/>
            <p:cNvSpPr/>
            <p:nvPr userDrawn="1"/>
          </p:nvSpPr>
          <p:spPr>
            <a:xfrm>
              <a:off x="12418479" y="5702154"/>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userDrawn="1"/>
          </p:nvSpPr>
          <p:spPr>
            <a:xfrm>
              <a:off x="12941512" y="5702154"/>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userDrawn="1"/>
          </p:nvSpPr>
          <p:spPr>
            <a:xfrm>
              <a:off x="13464545" y="5702154"/>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userDrawn="1"/>
          </p:nvSpPr>
          <p:spPr>
            <a:xfrm>
              <a:off x="13987578" y="5702154"/>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58"/>
            <p:cNvSpPr/>
            <p:nvPr userDrawn="1"/>
          </p:nvSpPr>
          <p:spPr>
            <a:xfrm>
              <a:off x="14510611" y="5702154"/>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5556677" y="5702154"/>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userDrawn="1"/>
          </p:nvSpPr>
          <p:spPr>
            <a:xfrm>
              <a:off x="16079710" y="5702154"/>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2"/>
            <p:cNvSpPr/>
            <p:nvPr userDrawn="1"/>
          </p:nvSpPr>
          <p:spPr>
            <a:xfrm>
              <a:off x="15033644" y="5702154"/>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5" name="グループ化 64"/>
          <p:cNvGrpSpPr/>
          <p:nvPr/>
        </p:nvGrpSpPr>
        <p:grpSpPr>
          <a:xfrm>
            <a:off x="12099171" y="6819970"/>
            <a:ext cx="3569003" cy="430805"/>
            <a:chOff x="12418479" y="7008652"/>
            <a:chExt cx="3569003" cy="430805"/>
          </a:xfrm>
          <a:solidFill>
            <a:schemeClr val="accent5"/>
          </a:solidFill>
        </p:grpSpPr>
        <p:sp>
          <p:nvSpPr>
            <p:cNvPr id="66" name="円/楕円 65"/>
            <p:cNvSpPr/>
            <p:nvPr userDrawn="1"/>
          </p:nvSpPr>
          <p:spPr>
            <a:xfrm>
              <a:off x="12418479" y="7008652"/>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userDrawn="1"/>
          </p:nvSpPr>
          <p:spPr>
            <a:xfrm>
              <a:off x="12941512" y="7008652"/>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userDrawn="1"/>
          </p:nvSpPr>
          <p:spPr>
            <a:xfrm>
              <a:off x="13464545" y="7008652"/>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8"/>
            <p:cNvSpPr/>
            <p:nvPr userDrawn="1"/>
          </p:nvSpPr>
          <p:spPr>
            <a:xfrm>
              <a:off x="13987578" y="7008652"/>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69"/>
            <p:cNvSpPr/>
            <p:nvPr userDrawn="1"/>
          </p:nvSpPr>
          <p:spPr>
            <a:xfrm>
              <a:off x="14510611" y="7008652"/>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70"/>
            <p:cNvSpPr/>
            <p:nvPr userDrawn="1"/>
          </p:nvSpPr>
          <p:spPr>
            <a:xfrm>
              <a:off x="15556677" y="7008652"/>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円/楕円 73"/>
            <p:cNvSpPr/>
            <p:nvPr userDrawn="1"/>
          </p:nvSpPr>
          <p:spPr>
            <a:xfrm>
              <a:off x="15033644" y="7008652"/>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6" name="グループ化 75"/>
          <p:cNvGrpSpPr/>
          <p:nvPr/>
        </p:nvGrpSpPr>
        <p:grpSpPr>
          <a:xfrm>
            <a:off x="12099171" y="8126468"/>
            <a:ext cx="5138100" cy="430805"/>
            <a:chOff x="12418479" y="8315150"/>
            <a:chExt cx="5138100" cy="430805"/>
          </a:xfrm>
          <a:solidFill>
            <a:schemeClr val="accent5"/>
          </a:solidFill>
        </p:grpSpPr>
        <p:sp>
          <p:nvSpPr>
            <p:cNvPr id="77" name="円/楕円 76"/>
            <p:cNvSpPr/>
            <p:nvPr userDrawn="1"/>
          </p:nvSpPr>
          <p:spPr>
            <a:xfrm>
              <a:off x="12418479"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p:nvPr userDrawn="1"/>
          </p:nvSpPr>
          <p:spPr>
            <a:xfrm>
              <a:off x="12941512"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78"/>
            <p:cNvSpPr/>
            <p:nvPr userDrawn="1"/>
          </p:nvSpPr>
          <p:spPr>
            <a:xfrm>
              <a:off x="13464545"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userDrawn="1"/>
          </p:nvSpPr>
          <p:spPr>
            <a:xfrm>
              <a:off x="13987578"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80"/>
            <p:cNvSpPr/>
            <p:nvPr userDrawn="1"/>
          </p:nvSpPr>
          <p:spPr>
            <a:xfrm>
              <a:off x="14510611"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userDrawn="1"/>
          </p:nvSpPr>
          <p:spPr>
            <a:xfrm>
              <a:off x="15556677"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userDrawn="1"/>
          </p:nvSpPr>
          <p:spPr>
            <a:xfrm>
              <a:off x="16079710"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userDrawn="1"/>
          </p:nvSpPr>
          <p:spPr>
            <a:xfrm>
              <a:off x="17125774"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userDrawn="1"/>
          </p:nvSpPr>
          <p:spPr>
            <a:xfrm>
              <a:off x="15033644"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userDrawn="1"/>
          </p:nvSpPr>
          <p:spPr>
            <a:xfrm>
              <a:off x="16602743"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25</a:t>
            </a:fld>
            <a:endParaRPr lang="ja-JP" altLang="en-US"/>
          </a:p>
        </p:txBody>
      </p:sp>
      <p:sp>
        <p:nvSpPr>
          <p:cNvPr id="3" name="図プレースホルダー 2"/>
          <p:cNvSpPr>
            <a:spLocks noGrp="1"/>
          </p:cNvSpPr>
          <p:nvPr>
            <p:ph type="pic" sz="quarter" idx="14"/>
          </p:nvPr>
        </p:nvSpPr>
        <p:spPr/>
      </p:sp>
    </p:spTree>
    <p:extLst>
      <p:ext uri="{BB962C8B-B14F-4D97-AF65-F5344CB8AC3E}">
        <p14:creationId xmlns:p14="http://schemas.microsoft.com/office/powerpoint/2010/main" val="35941905"/>
      </p:ext>
    </p:extLst>
  </p:cSld>
  <p:clrMapOvr>
    <a:masterClrMapping/>
  </p:clrMapOvr>
  <mc:AlternateContent xmlns:mc="http://schemas.openxmlformats.org/markup-compatibility/2006" xmlns:p14="http://schemas.microsoft.com/office/powerpoint/2010/main">
    <mc:Choice Requires="p14">
      <p:transition p14:dur="0" advTm="14838"/>
    </mc:Choice>
    <mc:Fallback xmlns="">
      <p:transition advTm="14838"/>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タイトル 21"/>
          <p:cNvSpPr>
            <a:spLocks noGrp="1"/>
          </p:cNvSpPr>
          <p:nvPr>
            <p:ph type="title"/>
          </p:nvPr>
        </p:nvSpPr>
        <p:spPr/>
        <p:txBody>
          <a:bodyPr/>
          <a:lstStyle/>
          <a:p>
            <a:r>
              <a:rPr kumimoji="1" lang="en-US" altLang="ja-JP" dirty="0"/>
              <a:t>Our </a:t>
            </a:r>
            <a:r>
              <a:rPr kumimoji="1" lang="en-US" altLang="ja-JP" dirty="0">
                <a:solidFill>
                  <a:schemeClr val="accent1"/>
                </a:solidFill>
                <a:latin typeface="Route 159 Bold" pitchFamily="50" charset="0"/>
              </a:rPr>
              <a:t>Specialist</a:t>
            </a:r>
            <a:endParaRPr kumimoji="1" lang="ja-JP" altLang="en-US" dirty="0">
              <a:solidFill>
                <a:schemeClr val="accent1"/>
              </a:solidFill>
              <a:latin typeface="Route 159 Bold" pitchFamily="50" charset="0"/>
            </a:endParaRPr>
          </a:p>
        </p:txBody>
      </p:sp>
      <p:sp>
        <p:nvSpPr>
          <p:cNvPr id="23" name="テキスト プレースホルダー 22"/>
          <p:cNvSpPr>
            <a:spLocks noGrp="1"/>
          </p:cNvSpPr>
          <p:nvPr>
            <p:ph type="body" sz="quarter" idx="13"/>
          </p:nvPr>
        </p:nvSpPr>
        <p:spPr/>
        <p:txBody>
          <a:bodyPr>
            <a:normAutofit fontScale="92500" lnSpcReduction="20000"/>
          </a:bodyPr>
          <a:lstStyle/>
          <a:p>
            <a:r>
              <a:rPr kumimoji="1" lang="en-US" altLang="ja-JP" dirty="0"/>
              <a:t>Personal skill. The last dot animations are not defined by slide master</a:t>
            </a:r>
            <a:endParaRPr kumimoji="1" lang="ja-JP" altLang="en-US" dirty="0"/>
          </a:p>
        </p:txBody>
      </p:sp>
      <p:sp>
        <p:nvSpPr>
          <p:cNvPr id="26" name="テキスト プレースホルダー 25"/>
          <p:cNvSpPr>
            <a:spLocks noGrp="1"/>
          </p:cNvSpPr>
          <p:nvPr>
            <p:ph type="body" sz="quarter" idx="21"/>
          </p:nvPr>
        </p:nvSpPr>
        <p:spPr/>
        <p:txBody>
          <a:bodyPr/>
          <a:lstStyle/>
          <a:p>
            <a:r>
              <a:rPr lang="en-US" altLang="ja-JP" dirty="0"/>
              <a:t>Laurence Ferreira Barbosa</a:t>
            </a:r>
          </a:p>
        </p:txBody>
      </p:sp>
      <p:sp>
        <p:nvSpPr>
          <p:cNvPr id="29" name="テキスト プレースホルダー 28"/>
          <p:cNvSpPr>
            <a:spLocks noGrp="1"/>
          </p:cNvSpPr>
          <p:nvPr>
            <p:ph type="body" sz="quarter" idx="31"/>
          </p:nvPr>
        </p:nvSpPr>
        <p:spPr/>
        <p:txBody>
          <a:bodyPr/>
          <a:lstStyle/>
          <a:p>
            <a:r>
              <a:rPr lang="en-US" altLang="ja-JP" dirty="0"/>
              <a:t>Creative Director</a:t>
            </a:r>
            <a:endParaRPr kumimoji="1" lang="ja-JP" altLang="en-US" dirty="0"/>
          </a:p>
        </p:txBody>
      </p:sp>
      <p:sp>
        <p:nvSpPr>
          <p:cNvPr id="27" name="テキスト プレースホルダー 26"/>
          <p:cNvSpPr>
            <a:spLocks noGrp="1"/>
          </p:cNvSpPr>
          <p:nvPr>
            <p:ph type="body" sz="quarter" idx="26"/>
          </p:nvPr>
        </p:nvSpPr>
        <p:spPr/>
        <p:txBody>
          <a:bodyPr/>
          <a:lstStyle/>
          <a:p>
            <a:r>
              <a:rPr kumimoji="1" lang="en-US" altLang="ja-JP" dirty="0"/>
              <a:t>Bioglaphy</a:t>
            </a:r>
            <a:endParaRPr kumimoji="1" lang="ja-JP" altLang="en-US" dirty="0"/>
          </a:p>
        </p:txBody>
      </p:sp>
      <p:sp>
        <p:nvSpPr>
          <p:cNvPr id="28" name="テキスト プレースホルダー 27"/>
          <p:cNvSpPr>
            <a:spLocks noGrp="1"/>
          </p:cNvSpPr>
          <p:nvPr>
            <p:ph type="body" sz="quarter" idx="27"/>
          </p:nvPr>
        </p:nvSpPr>
        <p:spPr/>
        <p:txBody>
          <a:bodyPr/>
          <a:lstStyle/>
          <a:p>
            <a:r>
              <a:rPr lang="en-US" altLang="ja-JP" dirty="0"/>
              <a:t>No vis accommodare interpretaris, duo sumo sapientem et. Ex nam option regione. Quot rationibus contentiones has ea, an vim tale vidisse feugait, ullum recusabo sensibus ea usu. Mei impetus convenire ei. </a:t>
            </a:r>
            <a:endParaRPr kumimoji="1" lang="ja-JP" altLang="en-US" dirty="0"/>
          </a:p>
        </p:txBody>
      </p:sp>
      <p:pic>
        <p:nvPicPr>
          <p:cNvPr id="88" name="図プレースホルダー 87"/>
          <p:cNvPicPr>
            <a:picLocks noGrp="1" noChangeAspect="1"/>
          </p:cNvPicPr>
          <p:nvPr>
            <p:ph type="pic" sz="quarter" idx="20"/>
          </p:nvPr>
        </p:nvPicPr>
        <p:blipFill>
          <a:blip r:embed="rId3" cstate="print">
            <a:extLst>
              <a:ext uri="{28A0092B-C50C-407E-A947-70E740481C1C}">
                <a14:useLocalDpi xmlns:a14="http://schemas.microsoft.com/office/drawing/2010/main" val="0"/>
              </a:ext>
            </a:extLst>
          </a:blip>
          <a:srcRect l="16304" r="16304"/>
          <a:stretch>
            <a:fillRect/>
          </a:stretch>
        </p:blipFill>
        <p:spPr/>
      </p:pic>
      <p:pic>
        <p:nvPicPr>
          <p:cNvPr id="90" name="図プレースホルダー 89"/>
          <p:cNvPicPr>
            <a:picLocks noGrp="1" noChangeAspect="1"/>
          </p:cNvPicPr>
          <p:nvPr>
            <p:ph type="pic" sz="quarter" idx="32"/>
          </p:nvPr>
        </p:nvPicPr>
        <p:blipFill>
          <a:blip r:embed="rId4" cstate="print">
            <a:extLst>
              <a:ext uri="{28A0092B-C50C-407E-A947-70E740481C1C}">
                <a14:useLocalDpi xmlns:a14="http://schemas.microsoft.com/office/drawing/2010/main" val="0"/>
              </a:ext>
            </a:extLst>
          </a:blip>
          <a:srcRect l="16211" r="16211"/>
          <a:stretch>
            <a:fillRect/>
          </a:stretch>
        </p:blipFill>
        <p:spPr/>
      </p:pic>
      <p:pic>
        <p:nvPicPr>
          <p:cNvPr id="91" name="図プレースホルダー 90"/>
          <p:cNvPicPr>
            <a:picLocks noGrp="1" noChangeAspect="1"/>
          </p:cNvPicPr>
          <p:nvPr>
            <p:ph type="pic" sz="quarter" idx="33"/>
          </p:nvPr>
        </p:nvPicPr>
        <p:blipFill>
          <a:blip r:embed="rId5" cstate="print">
            <a:extLst>
              <a:ext uri="{28A0092B-C50C-407E-A947-70E740481C1C}">
                <a14:useLocalDpi xmlns:a14="http://schemas.microsoft.com/office/drawing/2010/main" val="0"/>
              </a:ext>
            </a:extLst>
          </a:blip>
          <a:srcRect l="16211" r="16211"/>
          <a:stretch>
            <a:fillRect/>
          </a:stretch>
        </p:blipFill>
        <p:spPr/>
      </p:pic>
      <p:sp>
        <p:nvSpPr>
          <p:cNvPr id="32" name="テキスト プレースホルダー 31"/>
          <p:cNvSpPr>
            <a:spLocks noGrp="1"/>
          </p:cNvSpPr>
          <p:nvPr>
            <p:ph type="body" sz="quarter" idx="34"/>
          </p:nvPr>
        </p:nvSpPr>
        <p:spPr/>
        <p:txBody>
          <a:bodyPr/>
          <a:lstStyle/>
          <a:p>
            <a:r>
              <a:rPr kumimoji="1" lang="en-US" altLang="ja-JP" dirty="0"/>
              <a:t>facebook.com</a:t>
            </a:r>
            <a:endParaRPr kumimoji="1" lang="ja-JP" altLang="en-US" dirty="0"/>
          </a:p>
        </p:txBody>
      </p:sp>
      <p:sp>
        <p:nvSpPr>
          <p:cNvPr id="33" name="テキスト プレースホルダー 32"/>
          <p:cNvSpPr>
            <a:spLocks noGrp="1"/>
          </p:cNvSpPr>
          <p:nvPr>
            <p:ph type="body" sz="quarter" idx="35"/>
          </p:nvPr>
        </p:nvSpPr>
        <p:spPr/>
        <p:txBody>
          <a:bodyPr/>
          <a:lstStyle/>
          <a:p>
            <a:r>
              <a:rPr kumimoji="1" lang="en-US" altLang="ja-JP" dirty="0"/>
              <a:t>twitter.com</a:t>
            </a:r>
            <a:endParaRPr kumimoji="1" lang="ja-JP" altLang="en-US" dirty="0"/>
          </a:p>
        </p:txBody>
      </p:sp>
      <p:sp>
        <p:nvSpPr>
          <p:cNvPr id="34" name="テキスト プレースホルダー 33"/>
          <p:cNvSpPr>
            <a:spLocks noGrp="1"/>
          </p:cNvSpPr>
          <p:nvPr>
            <p:ph type="body" sz="quarter" idx="36"/>
          </p:nvPr>
        </p:nvSpPr>
        <p:spPr/>
        <p:txBody>
          <a:bodyPr/>
          <a:lstStyle/>
          <a:p>
            <a:r>
              <a:rPr kumimoji="1" lang="en-US" altLang="ja-JP" dirty="0"/>
              <a:t>plus.google.com</a:t>
            </a:r>
            <a:endParaRPr kumimoji="1" lang="ja-JP" altLang="en-US" dirty="0"/>
          </a:p>
        </p:txBody>
      </p:sp>
      <p:sp>
        <p:nvSpPr>
          <p:cNvPr id="35" name="テキスト プレースホルダー 34"/>
          <p:cNvSpPr>
            <a:spLocks noGrp="1"/>
          </p:cNvSpPr>
          <p:nvPr>
            <p:ph type="body" sz="quarter" idx="37"/>
          </p:nvPr>
        </p:nvSpPr>
        <p:spPr/>
        <p:txBody>
          <a:bodyPr/>
          <a:lstStyle/>
          <a:p>
            <a:r>
              <a:rPr kumimoji="1" lang="en-US" altLang="ja-JP" dirty="0"/>
              <a:t>Skills</a:t>
            </a:r>
            <a:endParaRPr kumimoji="1" lang="ja-JP" altLang="en-US" dirty="0"/>
          </a:p>
        </p:txBody>
      </p:sp>
      <p:sp>
        <p:nvSpPr>
          <p:cNvPr id="36" name="テキスト プレースホルダー 35"/>
          <p:cNvSpPr>
            <a:spLocks noGrp="1"/>
          </p:cNvSpPr>
          <p:nvPr>
            <p:ph type="body" sz="quarter" idx="38"/>
          </p:nvPr>
        </p:nvSpPr>
        <p:spPr/>
        <p:txBody>
          <a:bodyPr/>
          <a:lstStyle/>
          <a:p>
            <a:r>
              <a:rPr kumimoji="1" lang="en-US" altLang="ja-JP" dirty="0"/>
              <a:t>Management</a:t>
            </a:r>
            <a:endParaRPr kumimoji="1" lang="ja-JP" altLang="en-US" dirty="0"/>
          </a:p>
        </p:txBody>
      </p:sp>
      <p:sp>
        <p:nvSpPr>
          <p:cNvPr id="37" name="テキスト プレースホルダー 36"/>
          <p:cNvSpPr>
            <a:spLocks noGrp="1"/>
          </p:cNvSpPr>
          <p:nvPr>
            <p:ph type="body" sz="quarter" idx="39"/>
          </p:nvPr>
        </p:nvSpPr>
        <p:spPr/>
        <p:txBody>
          <a:bodyPr/>
          <a:lstStyle/>
          <a:p>
            <a:r>
              <a:rPr kumimoji="1" lang="en-US" altLang="ja-JP" dirty="0"/>
              <a:t>Art Design</a:t>
            </a:r>
            <a:endParaRPr kumimoji="1" lang="ja-JP" altLang="en-US" dirty="0"/>
          </a:p>
        </p:txBody>
      </p:sp>
      <p:sp>
        <p:nvSpPr>
          <p:cNvPr id="38" name="テキスト プレースホルダー 37"/>
          <p:cNvSpPr>
            <a:spLocks noGrp="1"/>
          </p:cNvSpPr>
          <p:nvPr>
            <p:ph type="body" sz="quarter" idx="40"/>
          </p:nvPr>
        </p:nvSpPr>
        <p:spPr/>
        <p:txBody>
          <a:bodyPr/>
          <a:lstStyle/>
          <a:p>
            <a:r>
              <a:rPr kumimoji="1" lang="en-US" altLang="ja-JP" dirty="0"/>
              <a:t>Model</a:t>
            </a:r>
            <a:endParaRPr kumimoji="1" lang="ja-JP" altLang="en-US" dirty="0"/>
          </a:p>
        </p:txBody>
      </p:sp>
      <p:sp>
        <p:nvSpPr>
          <p:cNvPr id="39" name="テキスト プレースホルダー 38"/>
          <p:cNvSpPr>
            <a:spLocks noGrp="1"/>
          </p:cNvSpPr>
          <p:nvPr>
            <p:ph type="body" sz="quarter" idx="41"/>
          </p:nvPr>
        </p:nvSpPr>
        <p:spPr/>
        <p:txBody>
          <a:bodyPr/>
          <a:lstStyle/>
          <a:p>
            <a:r>
              <a:rPr kumimoji="1" lang="en-US" altLang="ja-JP" dirty="0"/>
              <a:t>Communication</a:t>
            </a:r>
            <a:endParaRPr kumimoji="1" lang="ja-JP" altLang="en-US" dirty="0"/>
          </a:p>
        </p:txBody>
      </p:sp>
      <p:grpSp>
        <p:nvGrpSpPr>
          <p:cNvPr id="76" name="グループ化 75"/>
          <p:cNvGrpSpPr/>
          <p:nvPr/>
        </p:nvGrpSpPr>
        <p:grpSpPr>
          <a:xfrm>
            <a:off x="12099171" y="8126468"/>
            <a:ext cx="5138100" cy="430805"/>
            <a:chOff x="12418479" y="8315150"/>
            <a:chExt cx="5138100" cy="430805"/>
          </a:xfrm>
          <a:solidFill>
            <a:schemeClr val="accent5"/>
          </a:solidFill>
        </p:grpSpPr>
        <p:sp>
          <p:nvSpPr>
            <p:cNvPr id="77" name="円/楕円 76"/>
            <p:cNvSpPr/>
            <p:nvPr userDrawn="1"/>
          </p:nvSpPr>
          <p:spPr>
            <a:xfrm>
              <a:off x="12418479"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p:nvPr userDrawn="1"/>
          </p:nvSpPr>
          <p:spPr>
            <a:xfrm>
              <a:off x="12941512"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78"/>
            <p:cNvSpPr/>
            <p:nvPr userDrawn="1"/>
          </p:nvSpPr>
          <p:spPr>
            <a:xfrm>
              <a:off x="13464545"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userDrawn="1"/>
          </p:nvSpPr>
          <p:spPr>
            <a:xfrm>
              <a:off x="13987578"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80"/>
            <p:cNvSpPr/>
            <p:nvPr userDrawn="1"/>
          </p:nvSpPr>
          <p:spPr>
            <a:xfrm>
              <a:off x="14510611"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userDrawn="1"/>
          </p:nvSpPr>
          <p:spPr>
            <a:xfrm>
              <a:off x="15556677"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userDrawn="1"/>
          </p:nvSpPr>
          <p:spPr>
            <a:xfrm>
              <a:off x="16079710"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userDrawn="1"/>
          </p:nvSpPr>
          <p:spPr>
            <a:xfrm>
              <a:off x="17125774"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userDrawn="1"/>
          </p:nvSpPr>
          <p:spPr>
            <a:xfrm>
              <a:off x="15033644"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userDrawn="1"/>
          </p:nvSpPr>
          <p:spPr>
            <a:xfrm>
              <a:off x="16602743"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26</a:t>
            </a:fld>
            <a:endParaRPr lang="ja-JP" altLang="en-US"/>
          </a:p>
        </p:txBody>
      </p:sp>
      <p:sp>
        <p:nvSpPr>
          <p:cNvPr id="3" name="図プレースホルダー 2"/>
          <p:cNvSpPr>
            <a:spLocks noGrp="1"/>
          </p:cNvSpPr>
          <p:nvPr>
            <p:ph type="pic" sz="quarter" idx="14"/>
          </p:nvPr>
        </p:nvSpPr>
        <p:spPr/>
      </p:sp>
      <p:grpSp>
        <p:nvGrpSpPr>
          <p:cNvPr id="96" name="グループ化 95"/>
          <p:cNvGrpSpPr/>
          <p:nvPr/>
        </p:nvGrpSpPr>
        <p:grpSpPr>
          <a:xfrm>
            <a:off x="12099171" y="6818368"/>
            <a:ext cx="5138100" cy="430805"/>
            <a:chOff x="12418479" y="8315150"/>
            <a:chExt cx="5138100" cy="430805"/>
          </a:xfrm>
          <a:solidFill>
            <a:schemeClr val="accent5"/>
          </a:solidFill>
        </p:grpSpPr>
        <p:sp>
          <p:nvSpPr>
            <p:cNvPr id="97" name="円/楕円 96"/>
            <p:cNvSpPr/>
            <p:nvPr userDrawn="1"/>
          </p:nvSpPr>
          <p:spPr>
            <a:xfrm>
              <a:off x="12418479"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円/楕円 97"/>
            <p:cNvSpPr/>
            <p:nvPr userDrawn="1"/>
          </p:nvSpPr>
          <p:spPr>
            <a:xfrm>
              <a:off x="12941512"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円/楕円 98"/>
            <p:cNvSpPr/>
            <p:nvPr userDrawn="1"/>
          </p:nvSpPr>
          <p:spPr>
            <a:xfrm>
              <a:off x="13464545"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円/楕円 99"/>
            <p:cNvSpPr/>
            <p:nvPr userDrawn="1"/>
          </p:nvSpPr>
          <p:spPr>
            <a:xfrm>
              <a:off x="13987578"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円/楕円 100"/>
            <p:cNvSpPr/>
            <p:nvPr userDrawn="1"/>
          </p:nvSpPr>
          <p:spPr>
            <a:xfrm>
              <a:off x="14510611"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円/楕円 101"/>
            <p:cNvSpPr/>
            <p:nvPr userDrawn="1"/>
          </p:nvSpPr>
          <p:spPr>
            <a:xfrm>
              <a:off x="15556677"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円/楕円 102"/>
            <p:cNvSpPr/>
            <p:nvPr userDrawn="1"/>
          </p:nvSpPr>
          <p:spPr>
            <a:xfrm>
              <a:off x="16079710"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円/楕円 103"/>
            <p:cNvSpPr/>
            <p:nvPr userDrawn="1"/>
          </p:nvSpPr>
          <p:spPr>
            <a:xfrm>
              <a:off x="17125774"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円/楕円 104"/>
            <p:cNvSpPr/>
            <p:nvPr userDrawn="1"/>
          </p:nvSpPr>
          <p:spPr>
            <a:xfrm>
              <a:off x="15033644"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円/楕円 105"/>
            <p:cNvSpPr/>
            <p:nvPr userDrawn="1"/>
          </p:nvSpPr>
          <p:spPr>
            <a:xfrm>
              <a:off x="16602743"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7" name="グループ化 106"/>
          <p:cNvGrpSpPr/>
          <p:nvPr/>
        </p:nvGrpSpPr>
        <p:grpSpPr>
          <a:xfrm>
            <a:off x="12099171" y="5510268"/>
            <a:ext cx="5138100" cy="430805"/>
            <a:chOff x="12418479" y="8315150"/>
            <a:chExt cx="5138100" cy="430805"/>
          </a:xfrm>
          <a:solidFill>
            <a:schemeClr val="accent5"/>
          </a:solidFill>
        </p:grpSpPr>
        <p:sp>
          <p:nvSpPr>
            <p:cNvPr id="108" name="円/楕円 107"/>
            <p:cNvSpPr/>
            <p:nvPr userDrawn="1"/>
          </p:nvSpPr>
          <p:spPr>
            <a:xfrm>
              <a:off x="12418479"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円/楕円 108"/>
            <p:cNvSpPr/>
            <p:nvPr userDrawn="1"/>
          </p:nvSpPr>
          <p:spPr>
            <a:xfrm>
              <a:off x="12941512"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円/楕円 109"/>
            <p:cNvSpPr/>
            <p:nvPr userDrawn="1"/>
          </p:nvSpPr>
          <p:spPr>
            <a:xfrm>
              <a:off x="13464545"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円/楕円 110"/>
            <p:cNvSpPr/>
            <p:nvPr userDrawn="1"/>
          </p:nvSpPr>
          <p:spPr>
            <a:xfrm>
              <a:off x="13987578"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円/楕円 111"/>
            <p:cNvSpPr/>
            <p:nvPr userDrawn="1"/>
          </p:nvSpPr>
          <p:spPr>
            <a:xfrm>
              <a:off x="14510611"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円/楕円 112"/>
            <p:cNvSpPr/>
            <p:nvPr userDrawn="1"/>
          </p:nvSpPr>
          <p:spPr>
            <a:xfrm>
              <a:off x="15556677"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円/楕円 113"/>
            <p:cNvSpPr/>
            <p:nvPr userDrawn="1"/>
          </p:nvSpPr>
          <p:spPr>
            <a:xfrm>
              <a:off x="16079710"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円/楕円 114"/>
            <p:cNvSpPr/>
            <p:nvPr userDrawn="1"/>
          </p:nvSpPr>
          <p:spPr>
            <a:xfrm>
              <a:off x="17125774"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円/楕円 115"/>
            <p:cNvSpPr/>
            <p:nvPr userDrawn="1"/>
          </p:nvSpPr>
          <p:spPr>
            <a:xfrm>
              <a:off x="15033644"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円/楕円 116"/>
            <p:cNvSpPr/>
            <p:nvPr userDrawn="1"/>
          </p:nvSpPr>
          <p:spPr>
            <a:xfrm>
              <a:off x="16602743"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8" name="グループ化 117"/>
          <p:cNvGrpSpPr/>
          <p:nvPr/>
        </p:nvGrpSpPr>
        <p:grpSpPr>
          <a:xfrm>
            <a:off x="12099171" y="4202168"/>
            <a:ext cx="5138100" cy="430805"/>
            <a:chOff x="12418479" y="8315150"/>
            <a:chExt cx="5138100" cy="430805"/>
          </a:xfrm>
          <a:solidFill>
            <a:schemeClr val="accent5"/>
          </a:solidFill>
        </p:grpSpPr>
        <p:sp>
          <p:nvSpPr>
            <p:cNvPr id="119" name="円/楕円 118"/>
            <p:cNvSpPr/>
            <p:nvPr userDrawn="1"/>
          </p:nvSpPr>
          <p:spPr>
            <a:xfrm>
              <a:off x="12418479"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円/楕円 119"/>
            <p:cNvSpPr/>
            <p:nvPr userDrawn="1"/>
          </p:nvSpPr>
          <p:spPr>
            <a:xfrm>
              <a:off x="12941512"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円/楕円 120"/>
            <p:cNvSpPr/>
            <p:nvPr userDrawn="1"/>
          </p:nvSpPr>
          <p:spPr>
            <a:xfrm>
              <a:off x="13464545"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円/楕円 121"/>
            <p:cNvSpPr/>
            <p:nvPr userDrawn="1"/>
          </p:nvSpPr>
          <p:spPr>
            <a:xfrm>
              <a:off x="13987578"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円/楕円 122"/>
            <p:cNvSpPr/>
            <p:nvPr userDrawn="1"/>
          </p:nvSpPr>
          <p:spPr>
            <a:xfrm>
              <a:off x="14510611"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円/楕円 123"/>
            <p:cNvSpPr/>
            <p:nvPr userDrawn="1"/>
          </p:nvSpPr>
          <p:spPr>
            <a:xfrm>
              <a:off x="15556677"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円/楕円 124"/>
            <p:cNvSpPr/>
            <p:nvPr userDrawn="1"/>
          </p:nvSpPr>
          <p:spPr>
            <a:xfrm>
              <a:off x="16079710"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円/楕円 125"/>
            <p:cNvSpPr/>
            <p:nvPr userDrawn="1"/>
          </p:nvSpPr>
          <p:spPr>
            <a:xfrm>
              <a:off x="17125774"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円/楕円 126"/>
            <p:cNvSpPr/>
            <p:nvPr userDrawn="1"/>
          </p:nvSpPr>
          <p:spPr>
            <a:xfrm>
              <a:off x="15033644"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円/楕円 127"/>
            <p:cNvSpPr/>
            <p:nvPr userDrawn="1"/>
          </p:nvSpPr>
          <p:spPr>
            <a:xfrm>
              <a:off x="16602743" y="8315150"/>
              <a:ext cx="430805" cy="4308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480456258"/>
      </p:ext>
    </p:extLst>
  </p:cSld>
  <p:clrMapOvr>
    <a:masterClrMapping/>
  </p:clrMapOvr>
  <mc:AlternateContent xmlns:mc="http://schemas.openxmlformats.org/markup-compatibility/2006" xmlns:p14="http://schemas.microsoft.com/office/powerpoint/2010/main">
    <mc:Choice Requires="p14">
      <p:transition p14:dur="0" advTm="14838"/>
    </mc:Choice>
    <mc:Fallback xmlns="">
      <p:transition advTm="14838"/>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21"/>
          <p:cNvSpPr>
            <a:spLocks noGrp="1"/>
          </p:cNvSpPr>
          <p:nvPr>
            <p:ph type="title"/>
          </p:nvPr>
        </p:nvSpPr>
        <p:spPr/>
        <p:txBody>
          <a:bodyPr/>
          <a:lstStyle/>
          <a:p>
            <a:r>
              <a:rPr kumimoji="1" lang="en-US" altLang="ja-JP" dirty="0"/>
              <a:t>Our </a:t>
            </a:r>
            <a:r>
              <a:rPr kumimoji="1" lang="en-US" altLang="ja-JP" dirty="0">
                <a:solidFill>
                  <a:schemeClr val="accent1"/>
                </a:solidFill>
                <a:latin typeface="Route 159 Bold" pitchFamily="50" charset="0"/>
              </a:rPr>
              <a:t>History</a:t>
            </a:r>
            <a:endParaRPr kumimoji="1" lang="ja-JP" altLang="en-US" dirty="0">
              <a:solidFill>
                <a:schemeClr val="accent1"/>
              </a:solidFill>
              <a:latin typeface="Route 159 Bold" pitchFamily="50" charset="0"/>
            </a:endParaRPr>
          </a:p>
        </p:txBody>
      </p:sp>
      <p:sp>
        <p:nvSpPr>
          <p:cNvPr id="23" name="テキスト プレースホルダー 22"/>
          <p:cNvSpPr>
            <a:spLocks noGrp="1"/>
          </p:cNvSpPr>
          <p:nvPr>
            <p:ph type="body" sz="quarter" idx="13"/>
          </p:nvPr>
        </p:nvSpPr>
        <p:spPr/>
        <p:txBody>
          <a:bodyPr>
            <a:normAutofit fontScale="92500" lnSpcReduction="20000"/>
          </a:bodyPr>
          <a:lstStyle/>
          <a:p>
            <a:r>
              <a:rPr kumimoji="1" lang="en-US" altLang="ja-JP" dirty="0"/>
              <a:t>Simple timeline</a:t>
            </a:r>
            <a:endParaRPr kumimoji="1" lang="ja-JP" altLang="en-US" dirty="0"/>
          </a:p>
        </p:txBody>
      </p:sp>
      <p:sp>
        <p:nvSpPr>
          <p:cNvPr id="24" name="テキスト プレースホルダー 23"/>
          <p:cNvSpPr>
            <a:spLocks noGrp="1"/>
          </p:cNvSpPr>
          <p:nvPr>
            <p:ph type="body" sz="quarter" idx="20"/>
          </p:nvPr>
        </p:nvSpPr>
        <p:spPr/>
        <p:txBody>
          <a:bodyPr/>
          <a:lstStyle/>
          <a:p>
            <a:r>
              <a:rPr kumimoji="1" lang="en-US" altLang="ja-JP" dirty="0"/>
              <a:t>2006</a:t>
            </a:r>
            <a:endParaRPr kumimoji="1" lang="ja-JP" altLang="en-US" dirty="0"/>
          </a:p>
        </p:txBody>
      </p:sp>
      <p:sp>
        <p:nvSpPr>
          <p:cNvPr id="25" name="テキスト プレースホルダー 24"/>
          <p:cNvSpPr>
            <a:spLocks noGrp="1"/>
          </p:cNvSpPr>
          <p:nvPr>
            <p:ph type="body" sz="quarter" idx="21"/>
          </p:nvPr>
        </p:nvSpPr>
        <p:spPr/>
        <p:txBody>
          <a:bodyPr/>
          <a:lstStyle/>
          <a:p>
            <a:r>
              <a:rPr kumimoji="1" lang="en-US" altLang="ja-JP" dirty="0"/>
              <a:t>Start</a:t>
            </a:r>
            <a:endParaRPr kumimoji="1" lang="ja-JP" altLang="en-US" dirty="0"/>
          </a:p>
        </p:txBody>
      </p:sp>
      <p:sp>
        <p:nvSpPr>
          <p:cNvPr id="26" name="テキスト プレースホルダー 25"/>
          <p:cNvSpPr>
            <a:spLocks noGrp="1"/>
          </p:cNvSpPr>
          <p:nvPr>
            <p:ph type="body" sz="quarter" idx="24"/>
          </p:nvPr>
        </p:nvSpPr>
        <p:spPr/>
        <p:txBody>
          <a:bodyPr/>
          <a:lstStyle/>
          <a:p>
            <a:r>
              <a:rPr lang="en-US" altLang="ja-JP" dirty="0"/>
              <a:t>Viris sensibus sit no. Mei ei delenit maiorum copiosae. </a:t>
            </a:r>
            <a:endParaRPr kumimoji="1" lang="ja-JP" altLang="en-US" dirty="0"/>
          </a:p>
        </p:txBody>
      </p:sp>
      <p:sp>
        <p:nvSpPr>
          <p:cNvPr id="27" name="テキスト プレースホルダー 26"/>
          <p:cNvSpPr>
            <a:spLocks noGrp="1"/>
          </p:cNvSpPr>
          <p:nvPr>
            <p:ph type="body" sz="quarter" idx="25"/>
          </p:nvPr>
        </p:nvSpPr>
        <p:spPr/>
        <p:txBody>
          <a:bodyPr/>
          <a:lstStyle/>
          <a:p>
            <a:r>
              <a:rPr kumimoji="1" lang="en-US" altLang="ja-JP" dirty="0"/>
              <a:t>2008</a:t>
            </a:r>
            <a:endParaRPr kumimoji="1" lang="ja-JP" altLang="en-US" dirty="0"/>
          </a:p>
        </p:txBody>
      </p:sp>
      <p:sp>
        <p:nvSpPr>
          <p:cNvPr id="28" name="テキスト プレースホルダー 27"/>
          <p:cNvSpPr>
            <a:spLocks noGrp="1"/>
          </p:cNvSpPr>
          <p:nvPr>
            <p:ph type="body" sz="quarter" idx="26"/>
          </p:nvPr>
        </p:nvSpPr>
        <p:spPr/>
        <p:txBody>
          <a:bodyPr/>
          <a:lstStyle/>
          <a:p>
            <a:r>
              <a:rPr lang="en-US" altLang="ja-JP" dirty="0"/>
              <a:t>Growth</a:t>
            </a:r>
            <a:endParaRPr kumimoji="1" lang="ja-JP" altLang="en-US" dirty="0"/>
          </a:p>
        </p:txBody>
      </p:sp>
      <p:sp>
        <p:nvSpPr>
          <p:cNvPr id="29" name="テキスト プレースホルダー 28"/>
          <p:cNvSpPr>
            <a:spLocks noGrp="1"/>
          </p:cNvSpPr>
          <p:nvPr>
            <p:ph type="body" sz="quarter" idx="27"/>
          </p:nvPr>
        </p:nvSpPr>
        <p:spPr/>
        <p:txBody>
          <a:bodyPr/>
          <a:lstStyle/>
          <a:p>
            <a:r>
              <a:rPr lang="en-US" altLang="ja-JP" dirty="0"/>
              <a:t>Per an inani repudiare assentior, quo diceret suscipit definitiones ut.</a:t>
            </a:r>
            <a:endParaRPr kumimoji="1" lang="ja-JP" altLang="en-US" dirty="0"/>
          </a:p>
        </p:txBody>
      </p:sp>
      <p:sp>
        <p:nvSpPr>
          <p:cNvPr id="30" name="テキスト プレースホルダー 29"/>
          <p:cNvSpPr>
            <a:spLocks noGrp="1"/>
          </p:cNvSpPr>
          <p:nvPr>
            <p:ph type="body" sz="quarter" idx="28"/>
          </p:nvPr>
        </p:nvSpPr>
        <p:spPr/>
        <p:txBody>
          <a:bodyPr/>
          <a:lstStyle/>
          <a:p>
            <a:r>
              <a:rPr kumimoji="1" lang="en-US" altLang="ja-JP" dirty="0"/>
              <a:t>2010</a:t>
            </a:r>
            <a:endParaRPr kumimoji="1" lang="ja-JP" altLang="en-US" dirty="0"/>
          </a:p>
        </p:txBody>
      </p:sp>
      <p:sp>
        <p:nvSpPr>
          <p:cNvPr id="31" name="テキスト プレースホルダー 30"/>
          <p:cNvSpPr>
            <a:spLocks noGrp="1"/>
          </p:cNvSpPr>
          <p:nvPr>
            <p:ph type="body" sz="quarter" idx="29"/>
          </p:nvPr>
        </p:nvSpPr>
        <p:spPr/>
        <p:txBody>
          <a:bodyPr/>
          <a:lstStyle/>
          <a:p>
            <a:r>
              <a:rPr kumimoji="1" lang="en-US" altLang="ja-JP" dirty="0"/>
              <a:t>New Office</a:t>
            </a:r>
            <a:endParaRPr kumimoji="1" lang="ja-JP" altLang="en-US" dirty="0"/>
          </a:p>
        </p:txBody>
      </p:sp>
      <p:sp>
        <p:nvSpPr>
          <p:cNvPr id="32" name="テキスト プレースホルダー 31"/>
          <p:cNvSpPr>
            <a:spLocks noGrp="1"/>
          </p:cNvSpPr>
          <p:nvPr>
            <p:ph type="body" sz="quarter" idx="30"/>
          </p:nvPr>
        </p:nvSpPr>
        <p:spPr/>
        <p:txBody>
          <a:bodyPr/>
          <a:lstStyle/>
          <a:p>
            <a:r>
              <a:rPr lang="en-US" altLang="ja-JP" dirty="0"/>
              <a:t>Sed cu volumus appareat. Nec ad natum feugait repudiare, audiam integre no vix.</a:t>
            </a:r>
            <a:endParaRPr kumimoji="1" lang="ja-JP" altLang="en-US" dirty="0"/>
          </a:p>
        </p:txBody>
      </p:sp>
      <p:sp>
        <p:nvSpPr>
          <p:cNvPr id="33" name="テキスト プレースホルダー 32"/>
          <p:cNvSpPr>
            <a:spLocks noGrp="1"/>
          </p:cNvSpPr>
          <p:nvPr>
            <p:ph type="body" sz="quarter" idx="31"/>
          </p:nvPr>
        </p:nvSpPr>
        <p:spPr/>
        <p:txBody>
          <a:bodyPr/>
          <a:lstStyle/>
          <a:p>
            <a:r>
              <a:rPr kumimoji="1" lang="en-US" altLang="ja-JP" dirty="0"/>
              <a:t>2012</a:t>
            </a:r>
            <a:endParaRPr kumimoji="1" lang="ja-JP" altLang="en-US" dirty="0"/>
          </a:p>
        </p:txBody>
      </p:sp>
      <p:sp>
        <p:nvSpPr>
          <p:cNvPr id="34" name="テキスト プレースホルダー 33"/>
          <p:cNvSpPr>
            <a:spLocks noGrp="1"/>
          </p:cNvSpPr>
          <p:nvPr>
            <p:ph type="body" sz="quarter" idx="32"/>
          </p:nvPr>
        </p:nvSpPr>
        <p:spPr/>
        <p:txBody>
          <a:bodyPr/>
          <a:lstStyle/>
          <a:p>
            <a:r>
              <a:rPr kumimoji="1" lang="en-US" altLang="ja-JP" dirty="0"/>
              <a:t>Global</a:t>
            </a:r>
            <a:endParaRPr kumimoji="1" lang="ja-JP" altLang="en-US" dirty="0"/>
          </a:p>
        </p:txBody>
      </p:sp>
      <p:sp>
        <p:nvSpPr>
          <p:cNvPr id="35" name="テキスト プレースホルダー 34"/>
          <p:cNvSpPr>
            <a:spLocks noGrp="1"/>
          </p:cNvSpPr>
          <p:nvPr>
            <p:ph type="body" sz="quarter" idx="33"/>
          </p:nvPr>
        </p:nvSpPr>
        <p:spPr/>
        <p:txBody>
          <a:bodyPr/>
          <a:lstStyle/>
          <a:p>
            <a:r>
              <a:rPr lang="en-US" altLang="ja-JP" dirty="0"/>
              <a:t>Ubique aliquip vivendum sea id. Utinam impedit at est.</a:t>
            </a:r>
            <a:endParaRPr kumimoji="1" lang="ja-JP" altLang="en-US" dirty="0"/>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27</a:t>
            </a:fld>
            <a:endParaRPr lang="ja-JP" altLang="en-US"/>
          </a:p>
        </p:txBody>
      </p:sp>
    </p:spTree>
    <p:extLst>
      <p:ext uri="{BB962C8B-B14F-4D97-AF65-F5344CB8AC3E}">
        <p14:creationId xmlns:p14="http://schemas.microsoft.com/office/powerpoint/2010/main" val="520840081"/>
      </p:ext>
    </p:extLst>
  </p:cSld>
  <p:clrMapOvr>
    <a:masterClrMapping/>
  </p:clrMapOvr>
  <mc:AlternateContent xmlns:mc="http://schemas.openxmlformats.org/markup-compatibility/2006" xmlns:p14="http://schemas.microsoft.com/office/powerpoint/2010/main">
    <mc:Choice Requires="p14">
      <p:transition p14:dur="0" advTm="13060"/>
    </mc:Choice>
    <mc:Fallback xmlns="">
      <p:transition advTm="1306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Our </a:t>
            </a:r>
            <a:r>
              <a:rPr lang="en-US" altLang="ja-JP" dirty="0">
                <a:solidFill>
                  <a:schemeClr val="accent1"/>
                </a:solidFill>
                <a:latin typeface="Route 159 Bold" pitchFamily="50" charset="0"/>
              </a:rPr>
              <a:t>History</a:t>
            </a:r>
            <a:endParaRPr kumimoji="1" lang="ja-JP" altLang="en-US" dirty="0"/>
          </a:p>
        </p:txBody>
      </p:sp>
      <p:sp>
        <p:nvSpPr>
          <p:cNvPr id="18" name="テキスト プレースホルダー 17"/>
          <p:cNvSpPr>
            <a:spLocks noGrp="1"/>
          </p:cNvSpPr>
          <p:nvPr>
            <p:ph type="body" sz="quarter" idx="13"/>
          </p:nvPr>
        </p:nvSpPr>
        <p:spPr/>
        <p:txBody>
          <a:bodyPr>
            <a:normAutofit fontScale="92500" lnSpcReduction="20000"/>
          </a:bodyPr>
          <a:lstStyle/>
          <a:p>
            <a:r>
              <a:rPr lang="en-US" altLang="ja-JP" dirty="0"/>
              <a:t>Simple timeline</a:t>
            </a:r>
            <a:endParaRPr lang="ja-JP" altLang="en-US" dirty="0"/>
          </a:p>
        </p:txBody>
      </p:sp>
      <p:sp>
        <p:nvSpPr>
          <p:cNvPr id="20" name="テキスト プレースホルダー 19"/>
          <p:cNvSpPr>
            <a:spLocks noGrp="1"/>
          </p:cNvSpPr>
          <p:nvPr>
            <p:ph type="body" sz="quarter" idx="21"/>
          </p:nvPr>
        </p:nvSpPr>
        <p:spPr/>
        <p:txBody>
          <a:bodyPr/>
          <a:lstStyle/>
          <a:p>
            <a:r>
              <a:rPr kumimoji="1" lang="en-US" altLang="ja-JP" dirty="0"/>
              <a:t>Start</a:t>
            </a:r>
            <a:endParaRPr kumimoji="1" lang="ja-JP" altLang="en-US" dirty="0"/>
          </a:p>
        </p:txBody>
      </p:sp>
      <p:sp>
        <p:nvSpPr>
          <p:cNvPr id="21" name="テキスト プレースホルダー 20"/>
          <p:cNvSpPr>
            <a:spLocks noGrp="1"/>
          </p:cNvSpPr>
          <p:nvPr>
            <p:ph type="body" sz="quarter" idx="24"/>
          </p:nvPr>
        </p:nvSpPr>
        <p:spPr/>
        <p:txBody>
          <a:bodyPr/>
          <a:lstStyle/>
          <a:p>
            <a:r>
              <a:rPr lang="en-US" altLang="ja-JP" dirty="0"/>
              <a:t>Viris sensibus sit no. Mei ei delenit maiorum copiosae. </a:t>
            </a:r>
            <a:endParaRPr lang="ja-JP" altLang="en-US" dirty="0"/>
          </a:p>
          <a:p>
            <a:endParaRPr kumimoji="1" lang="ja-JP" altLang="en-US" dirty="0"/>
          </a:p>
        </p:txBody>
      </p:sp>
      <p:sp>
        <p:nvSpPr>
          <p:cNvPr id="19" name="テキスト プレースホルダー 18"/>
          <p:cNvSpPr>
            <a:spLocks noGrp="1"/>
          </p:cNvSpPr>
          <p:nvPr>
            <p:ph type="body" sz="quarter" idx="20"/>
          </p:nvPr>
        </p:nvSpPr>
        <p:spPr/>
        <p:txBody>
          <a:bodyPr/>
          <a:lstStyle/>
          <a:p>
            <a:r>
              <a:rPr kumimoji="1" lang="en-US" altLang="ja-JP" dirty="0"/>
              <a:t>2006</a:t>
            </a:r>
            <a:endParaRPr kumimoji="1" lang="ja-JP" altLang="en-US" dirty="0"/>
          </a:p>
        </p:txBody>
      </p:sp>
      <p:sp>
        <p:nvSpPr>
          <p:cNvPr id="22" name="テキスト プレースホルダー 21"/>
          <p:cNvSpPr>
            <a:spLocks noGrp="1"/>
          </p:cNvSpPr>
          <p:nvPr>
            <p:ph type="body" sz="quarter" idx="25"/>
          </p:nvPr>
        </p:nvSpPr>
        <p:spPr/>
        <p:txBody>
          <a:bodyPr/>
          <a:lstStyle/>
          <a:p>
            <a:r>
              <a:rPr lang="en-US" altLang="ja-JP" dirty="0"/>
              <a:t>New Office</a:t>
            </a:r>
            <a:endParaRPr kumimoji="1" lang="ja-JP" altLang="en-US" dirty="0"/>
          </a:p>
        </p:txBody>
      </p:sp>
      <p:sp>
        <p:nvSpPr>
          <p:cNvPr id="23" name="テキスト プレースホルダー 22"/>
          <p:cNvSpPr>
            <a:spLocks noGrp="1"/>
          </p:cNvSpPr>
          <p:nvPr>
            <p:ph type="body" sz="quarter" idx="26"/>
          </p:nvPr>
        </p:nvSpPr>
        <p:spPr/>
        <p:txBody>
          <a:bodyPr/>
          <a:lstStyle/>
          <a:p>
            <a:r>
              <a:rPr lang="en-US" altLang="ja-JP" dirty="0"/>
              <a:t>Quot rationibus contentiones has ea, an vim tale vidisse feugait.</a:t>
            </a:r>
            <a:endParaRPr kumimoji="1" lang="ja-JP" altLang="en-US" dirty="0"/>
          </a:p>
        </p:txBody>
      </p:sp>
      <p:sp>
        <p:nvSpPr>
          <p:cNvPr id="24" name="テキスト プレースホルダー 23"/>
          <p:cNvSpPr>
            <a:spLocks noGrp="1"/>
          </p:cNvSpPr>
          <p:nvPr>
            <p:ph type="body" sz="quarter" idx="27"/>
          </p:nvPr>
        </p:nvSpPr>
        <p:spPr/>
        <p:txBody>
          <a:bodyPr/>
          <a:lstStyle/>
          <a:p>
            <a:r>
              <a:rPr kumimoji="1" lang="en-US" altLang="ja-JP" dirty="0"/>
              <a:t>2010</a:t>
            </a:r>
            <a:endParaRPr kumimoji="1" lang="ja-JP" altLang="en-US" dirty="0"/>
          </a:p>
        </p:txBody>
      </p:sp>
      <p:sp>
        <p:nvSpPr>
          <p:cNvPr id="25" name="テキスト プレースホルダー 24"/>
          <p:cNvSpPr>
            <a:spLocks noGrp="1"/>
          </p:cNvSpPr>
          <p:nvPr>
            <p:ph type="body" sz="quarter" idx="28"/>
          </p:nvPr>
        </p:nvSpPr>
        <p:spPr/>
        <p:txBody>
          <a:bodyPr/>
          <a:lstStyle/>
          <a:p>
            <a:r>
              <a:rPr kumimoji="1" lang="en-US" altLang="ja-JP" dirty="0"/>
              <a:t>Global</a:t>
            </a:r>
            <a:endParaRPr kumimoji="1" lang="ja-JP" altLang="en-US" dirty="0"/>
          </a:p>
        </p:txBody>
      </p:sp>
      <p:sp>
        <p:nvSpPr>
          <p:cNvPr id="26" name="テキスト プレースホルダー 25"/>
          <p:cNvSpPr>
            <a:spLocks noGrp="1"/>
          </p:cNvSpPr>
          <p:nvPr>
            <p:ph type="body" sz="quarter" idx="29"/>
          </p:nvPr>
        </p:nvSpPr>
        <p:spPr/>
        <p:txBody>
          <a:bodyPr/>
          <a:lstStyle/>
          <a:p>
            <a:r>
              <a:rPr lang="en-US" altLang="ja-JP" dirty="0"/>
              <a:t>Mei impetus convenire ei. At usu tota nostro, dicta aperiam at eum.</a:t>
            </a:r>
            <a:endParaRPr kumimoji="1" lang="ja-JP" altLang="en-US" dirty="0"/>
          </a:p>
        </p:txBody>
      </p:sp>
      <p:sp>
        <p:nvSpPr>
          <p:cNvPr id="27" name="テキスト プレースホルダー 26"/>
          <p:cNvSpPr>
            <a:spLocks noGrp="1"/>
          </p:cNvSpPr>
          <p:nvPr>
            <p:ph type="body" sz="quarter" idx="30"/>
          </p:nvPr>
        </p:nvSpPr>
        <p:spPr/>
        <p:txBody>
          <a:bodyPr/>
          <a:lstStyle/>
          <a:p>
            <a:r>
              <a:rPr kumimoji="1" lang="en-US" altLang="ja-JP" dirty="0"/>
              <a:t>2014</a:t>
            </a:r>
            <a:endParaRPr kumimoji="1" lang="ja-JP" altLang="en-US" dirty="0"/>
          </a:p>
        </p:txBody>
      </p:sp>
      <p:sp>
        <p:nvSpPr>
          <p:cNvPr id="28" name="テキスト プレースホルダー 27"/>
          <p:cNvSpPr>
            <a:spLocks noGrp="1"/>
          </p:cNvSpPr>
          <p:nvPr>
            <p:ph type="body" sz="quarter" idx="31"/>
          </p:nvPr>
        </p:nvSpPr>
        <p:spPr/>
        <p:txBody>
          <a:bodyPr/>
          <a:lstStyle/>
          <a:p>
            <a:r>
              <a:rPr kumimoji="1" lang="en-US" altLang="ja-JP" dirty="0"/>
              <a:t>Growth</a:t>
            </a:r>
            <a:endParaRPr kumimoji="1" lang="ja-JP" altLang="en-US" dirty="0"/>
          </a:p>
        </p:txBody>
      </p:sp>
      <p:sp>
        <p:nvSpPr>
          <p:cNvPr id="29" name="テキスト プレースホルダー 28"/>
          <p:cNvSpPr>
            <a:spLocks noGrp="1"/>
          </p:cNvSpPr>
          <p:nvPr>
            <p:ph type="body" sz="quarter" idx="32"/>
          </p:nvPr>
        </p:nvSpPr>
        <p:spPr/>
        <p:txBody>
          <a:bodyPr/>
          <a:lstStyle/>
          <a:p>
            <a:r>
              <a:rPr lang="en-US" altLang="ja-JP" dirty="0"/>
              <a:t>No vis accommodare interpretaris, duo sumo sapientem et. </a:t>
            </a:r>
            <a:endParaRPr kumimoji="1" lang="ja-JP" altLang="en-US" dirty="0"/>
          </a:p>
        </p:txBody>
      </p:sp>
      <p:sp>
        <p:nvSpPr>
          <p:cNvPr id="30" name="テキスト プレースホルダー 29"/>
          <p:cNvSpPr>
            <a:spLocks noGrp="1"/>
          </p:cNvSpPr>
          <p:nvPr>
            <p:ph type="body" sz="quarter" idx="33"/>
          </p:nvPr>
        </p:nvSpPr>
        <p:spPr/>
        <p:txBody>
          <a:bodyPr/>
          <a:lstStyle/>
          <a:p>
            <a:r>
              <a:rPr kumimoji="1" lang="en-US" altLang="ja-JP" dirty="0"/>
              <a:t>2008</a:t>
            </a:r>
            <a:endParaRPr kumimoji="1" lang="ja-JP" altLang="en-US" dirty="0"/>
          </a:p>
        </p:txBody>
      </p:sp>
      <p:sp>
        <p:nvSpPr>
          <p:cNvPr id="31" name="テキスト プレースホルダー 30"/>
          <p:cNvSpPr>
            <a:spLocks noGrp="1"/>
          </p:cNvSpPr>
          <p:nvPr>
            <p:ph type="body" sz="quarter" idx="34"/>
          </p:nvPr>
        </p:nvSpPr>
        <p:spPr/>
        <p:txBody>
          <a:bodyPr/>
          <a:lstStyle/>
          <a:p>
            <a:r>
              <a:rPr kumimoji="1" lang="en-US" altLang="ja-JP" dirty="0"/>
              <a:t>Award</a:t>
            </a:r>
            <a:endParaRPr kumimoji="1" lang="ja-JP" altLang="en-US" dirty="0"/>
          </a:p>
        </p:txBody>
      </p:sp>
      <p:sp>
        <p:nvSpPr>
          <p:cNvPr id="32" name="テキスト プレースホルダー 31"/>
          <p:cNvSpPr>
            <a:spLocks noGrp="1"/>
          </p:cNvSpPr>
          <p:nvPr>
            <p:ph type="body" sz="quarter" idx="35"/>
          </p:nvPr>
        </p:nvSpPr>
        <p:spPr/>
        <p:txBody>
          <a:bodyPr/>
          <a:lstStyle/>
          <a:p>
            <a:r>
              <a:rPr lang="en-US" altLang="ja-JP" dirty="0"/>
              <a:t>Viris sensibus sit no. Mei ei delenit maiorum copiosae. </a:t>
            </a:r>
            <a:endParaRPr kumimoji="1" lang="ja-JP" altLang="en-US" dirty="0"/>
          </a:p>
        </p:txBody>
      </p:sp>
      <p:sp>
        <p:nvSpPr>
          <p:cNvPr id="33" name="テキスト プレースホルダー 32"/>
          <p:cNvSpPr>
            <a:spLocks noGrp="1"/>
          </p:cNvSpPr>
          <p:nvPr>
            <p:ph type="body" sz="quarter" idx="36"/>
          </p:nvPr>
        </p:nvSpPr>
        <p:spPr/>
        <p:txBody>
          <a:bodyPr/>
          <a:lstStyle/>
          <a:p>
            <a:r>
              <a:rPr kumimoji="1" lang="en-US" altLang="ja-JP" dirty="0"/>
              <a:t>2012</a:t>
            </a:r>
            <a:endParaRPr kumimoji="1" lang="ja-JP" altLang="en-US" dirty="0"/>
          </a:p>
        </p:txBody>
      </p:sp>
      <p:sp>
        <p:nvSpPr>
          <p:cNvPr id="5" name="フッター プレースホルダー 4"/>
          <p:cNvSpPr>
            <a:spLocks noGrp="1"/>
          </p:cNvSpPr>
          <p:nvPr>
            <p:ph type="ftr" sz="quarter" idx="10"/>
          </p:nvPr>
        </p:nvSpPr>
        <p:spPr/>
        <p:txBody>
          <a:bodyPr/>
          <a:lstStyle/>
          <a:p>
            <a:r>
              <a:rPr lang="en-US" altLang="ja-JP"/>
              <a:t>The Power of PowerPoint | thepopp.com</a:t>
            </a:r>
            <a:endParaRPr lang="ja-JP" altLang="en-US" dirty="0"/>
          </a:p>
        </p:txBody>
      </p:sp>
      <p:sp>
        <p:nvSpPr>
          <p:cNvPr id="6" name="スライド番号プレースホルダー 5"/>
          <p:cNvSpPr>
            <a:spLocks noGrp="1"/>
          </p:cNvSpPr>
          <p:nvPr>
            <p:ph type="sldNum" sz="quarter" idx="11"/>
          </p:nvPr>
        </p:nvSpPr>
        <p:spPr/>
        <p:txBody>
          <a:bodyPr/>
          <a:lstStyle/>
          <a:p>
            <a:fld id="{E6459DFB-86F3-43FA-8567-2EA6E426AE90}" type="slidenum">
              <a:rPr lang="ja-JP" altLang="en-US" smtClean="0"/>
              <a:pPr/>
              <a:t>28</a:t>
            </a:fld>
            <a:endParaRPr lang="ja-JP" altLang="en-US"/>
          </a:p>
        </p:txBody>
      </p:sp>
    </p:spTree>
    <p:extLst>
      <p:ext uri="{BB962C8B-B14F-4D97-AF65-F5344CB8AC3E}">
        <p14:creationId xmlns:p14="http://schemas.microsoft.com/office/powerpoint/2010/main" val="3111843029"/>
      </p:ext>
    </p:extLst>
  </p:cSld>
  <p:clrMapOvr>
    <a:masterClrMapping/>
  </p:clrMapOvr>
  <mc:AlternateContent xmlns:mc="http://schemas.openxmlformats.org/markup-compatibility/2006" xmlns:p14="http://schemas.microsoft.com/office/powerpoint/2010/main">
    <mc:Choice Requires="p14">
      <p:transition p14:dur="0" advTm="25682"/>
    </mc:Choice>
    <mc:Fallback xmlns="">
      <p:transition advTm="25682"/>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テキスト プレースホルダー 32"/>
          <p:cNvSpPr>
            <a:spLocks noGrp="1"/>
          </p:cNvSpPr>
          <p:nvPr>
            <p:ph type="body" sz="quarter" idx="25"/>
          </p:nvPr>
        </p:nvSpPr>
        <p:spPr/>
        <p:txBody>
          <a:bodyPr/>
          <a:lstStyle/>
          <a:p>
            <a:r>
              <a:rPr lang="en-US" altLang="ja-JP" dirty="0"/>
              <a:t>Customer Satisfaction</a:t>
            </a:r>
            <a:endParaRPr kumimoji="1" lang="ja-JP" altLang="en-US" dirty="0"/>
          </a:p>
        </p:txBody>
      </p:sp>
      <p:sp>
        <p:nvSpPr>
          <p:cNvPr id="34" name="テキスト プレースホルダー 33"/>
          <p:cNvSpPr>
            <a:spLocks noGrp="1"/>
          </p:cNvSpPr>
          <p:nvPr>
            <p:ph type="body" sz="quarter" idx="26"/>
          </p:nvPr>
        </p:nvSpPr>
        <p:spPr/>
        <p:txBody>
          <a:bodyPr/>
          <a:lstStyle/>
          <a:p>
            <a:r>
              <a:rPr lang="en-US" altLang="ja-JP" dirty="0"/>
              <a:t>Ea elitr aeterno fuisset sea, an suas mazim copiosae sed. Nam in munere epicurei reformidans, sed recteque assentior in.</a:t>
            </a:r>
            <a:endParaRPr kumimoji="1" lang="ja-JP" altLang="en-US" dirty="0"/>
          </a:p>
        </p:txBody>
      </p:sp>
      <p:sp>
        <p:nvSpPr>
          <p:cNvPr id="29" name="タイトル 28"/>
          <p:cNvSpPr>
            <a:spLocks noGrp="1"/>
          </p:cNvSpPr>
          <p:nvPr>
            <p:ph type="title"/>
          </p:nvPr>
        </p:nvSpPr>
        <p:spPr/>
        <p:txBody>
          <a:bodyPr/>
          <a:lstStyle/>
          <a:p>
            <a:r>
              <a:rPr lang="en-US" altLang="ja-JP" dirty="0"/>
              <a:t>Our </a:t>
            </a:r>
            <a:r>
              <a:rPr lang="en-US" altLang="ja-JP" dirty="0">
                <a:solidFill>
                  <a:schemeClr val="accent1"/>
                </a:solidFill>
                <a:latin typeface="Route 159 Bold" pitchFamily="50" charset="0"/>
              </a:rPr>
              <a:t>Missions</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29</a:t>
            </a:fld>
            <a:endParaRPr lang="ja-JP" altLang="en-US"/>
          </a:p>
        </p:txBody>
      </p:sp>
      <p:sp>
        <p:nvSpPr>
          <p:cNvPr id="30" name="テキスト プレースホルダー 29"/>
          <p:cNvSpPr>
            <a:spLocks noGrp="1"/>
          </p:cNvSpPr>
          <p:nvPr>
            <p:ph type="body" sz="quarter" idx="13"/>
          </p:nvPr>
        </p:nvSpPr>
        <p:spPr/>
        <p:txBody>
          <a:bodyPr>
            <a:normAutofit fontScale="92500" lnSpcReduction="20000"/>
          </a:bodyPr>
          <a:lstStyle/>
          <a:p>
            <a:r>
              <a:rPr kumimoji="1" lang="en-US" altLang="ja-JP" dirty="0"/>
              <a:t>A rocket leads 3 items</a:t>
            </a:r>
            <a:endParaRPr kumimoji="1" lang="ja-JP" altLang="en-US" dirty="0"/>
          </a:p>
        </p:txBody>
      </p:sp>
      <p:sp>
        <p:nvSpPr>
          <p:cNvPr id="31" name="テキスト プレースホルダー 30"/>
          <p:cNvSpPr>
            <a:spLocks noGrp="1"/>
          </p:cNvSpPr>
          <p:nvPr>
            <p:ph type="body" sz="quarter" idx="21"/>
          </p:nvPr>
        </p:nvSpPr>
        <p:spPr/>
        <p:txBody>
          <a:bodyPr/>
          <a:lstStyle/>
          <a:p>
            <a:r>
              <a:rPr kumimoji="1" lang="en-US" altLang="ja-JP" dirty="0"/>
              <a:t>More Clients</a:t>
            </a:r>
            <a:endParaRPr kumimoji="1" lang="ja-JP" altLang="en-US" dirty="0"/>
          </a:p>
        </p:txBody>
      </p:sp>
      <p:sp>
        <p:nvSpPr>
          <p:cNvPr id="32" name="テキスト プレースホルダー 31"/>
          <p:cNvSpPr>
            <a:spLocks noGrp="1"/>
          </p:cNvSpPr>
          <p:nvPr>
            <p:ph type="body" sz="quarter" idx="24"/>
          </p:nvPr>
        </p:nvSpPr>
        <p:spPr/>
        <p:txBody>
          <a:bodyPr/>
          <a:lstStyle/>
          <a:p>
            <a:r>
              <a:rPr lang="en-US" altLang="ja-JP" dirty="0"/>
              <a:t>Duo ei elit tation complectitur, iudico vocent hendrerit ne vim, qui ad legere libris delectus. Aeque liberavisse id per, sed laoreet evertitur ad.</a:t>
            </a:r>
            <a:endParaRPr kumimoji="1" lang="ja-JP" altLang="en-US" dirty="0"/>
          </a:p>
        </p:txBody>
      </p:sp>
      <p:sp>
        <p:nvSpPr>
          <p:cNvPr id="35" name="テキスト プレースホルダー 34"/>
          <p:cNvSpPr>
            <a:spLocks noGrp="1"/>
          </p:cNvSpPr>
          <p:nvPr>
            <p:ph type="body" sz="quarter" idx="27"/>
          </p:nvPr>
        </p:nvSpPr>
        <p:spPr/>
        <p:txBody>
          <a:bodyPr/>
          <a:lstStyle/>
          <a:p>
            <a:r>
              <a:rPr lang="en-US" altLang="ja-JP" dirty="0"/>
              <a:t>Fast Globalization</a:t>
            </a:r>
            <a:endParaRPr kumimoji="1" lang="ja-JP" altLang="en-US" dirty="0"/>
          </a:p>
        </p:txBody>
      </p:sp>
      <p:sp>
        <p:nvSpPr>
          <p:cNvPr id="36" name="テキスト プレースホルダー 35"/>
          <p:cNvSpPr>
            <a:spLocks noGrp="1"/>
          </p:cNvSpPr>
          <p:nvPr>
            <p:ph type="body" sz="quarter" idx="28"/>
          </p:nvPr>
        </p:nvSpPr>
        <p:spPr/>
        <p:txBody>
          <a:bodyPr/>
          <a:lstStyle/>
          <a:p>
            <a:r>
              <a:rPr lang="en-US" altLang="ja-JP" dirty="0"/>
              <a:t>Quis intellegam ex eos. Esse labores incorrupte nec ut, at eligendi evertitur quo. Id sea mollis accusamus expetendis. </a:t>
            </a:r>
            <a:endParaRPr kumimoji="1" lang="ja-JP" altLang="en-US" dirty="0"/>
          </a:p>
        </p:txBody>
      </p:sp>
    </p:spTree>
    <p:extLst>
      <p:ext uri="{BB962C8B-B14F-4D97-AF65-F5344CB8AC3E}">
        <p14:creationId xmlns:p14="http://schemas.microsoft.com/office/powerpoint/2010/main" val="2833157671"/>
      </p:ext>
    </p:extLst>
  </p:cSld>
  <p:clrMapOvr>
    <a:masterClrMapping/>
  </p:clrMapOvr>
  <mc:AlternateContent xmlns:mc="http://schemas.openxmlformats.org/markup-compatibility/2006" xmlns:p14="http://schemas.microsoft.com/office/powerpoint/2010/main">
    <mc:Choice Requires="p14">
      <p:transition p14:dur="0" advTm="7940"/>
    </mc:Choice>
    <mc:Fallback xmlns="">
      <p:transition advTm="794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lang="en-US" altLang="ja-JP" dirty="0"/>
              <a:t>Welcome to Our </a:t>
            </a:r>
            <a:r>
              <a:rPr lang="en-US" altLang="ja-JP" dirty="0">
                <a:solidFill>
                  <a:schemeClr val="accent1"/>
                </a:solidFill>
                <a:latin typeface="Route 159 Bold" pitchFamily="50" charset="0"/>
              </a:rPr>
              <a:t>Presentation</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3</a:t>
            </a:fld>
            <a:endParaRPr lang="ja-JP" altLang="en-US"/>
          </a:p>
        </p:txBody>
      </p:sp>
      <p:sp>
        <p:nvSpPr>
          <p:cNvPr id="9" name="テキスト プレースホルダー 8"/>
          <p:cNvSpPr>
            <a:spLocks noGrp="1"/>
          </p:cNvSpPr>
          <p:nvPr>
            <p:ph type="body" sz="quarter" idx="13"/>
          </p:nvPr>
        </p:nvSpPr>
        <p:spPr/>
        <p:txBody>
          <a:bodyPr>
            <a:normAutofit fontScale="92500" lnSpcReduction="20000"/>
          </a:bodyPr>
          <a:lstStyle/>
          <a:p>
            <a:r>
              <a:rPr lang="en-US" altLang="ja-JP" dirty="0"/>
              <a:t>One Column</a:t>
            </a:r>
            <a:endParaRPr lang="ja-JP" altLang="en-US" dirty="0"/>
          </a:p>
          <a:p>
            <a:endParaRPr kumimoji="1" lang="ja-JP" altLang="en-US" dirty="0"/>
          </a:p>
        </p:txBody>
      </p:sp>
      <p:sp>
        <p:nvSpPr>
          <p:cNvPr id="11" name="テキスト プレースホルダー 10"/>
          <p:cNvSpPr>
            <a:spLocks noGrp="1"/>
          </p:cNvSpPr>
          <p:nvPr>
            <p:ph type="body" sz="quarter" idx="15"/>
          </p:nvPr>
        </p:nvSpPr>
        <p:spPr/>
        <p:txBody>
          <a:bodyPr/>
          <a:lstStyle/>
          <a:p>
            <a:r>
              <a:rPr lang="en-US" altLang="ja-JP" dirty="0"/>
              <a:t>Let’s Begin Now!</a:t>
            </a:r>
            <a:endParaRPr lang="ja-JP" altLang="en-US" dirty="0"/>
          </a:p>
        </p:txBody>
      </p:sp>
      <p:sp>
        <p:nvSpPr>
          <p:cNvPr id="10" name="テキスト プレースホルダー 9"/>
          <p:cNvSpPr>
            <a:spLocks noGrp="1"/>
          </p:cNvSpPr>
          <p:nvPr>
            <p:ph type="body" sz="quarter" idx="14"/>
          </p:nvPr>
        </p:nvSpPr>
        <p:spPr/>
        <p:txBody>
          <a:bodyPr>
            <a:normAutofit/>
          </a:bodyPr>
          <a:lstStyle/>
          <a:p>
            <a:r>
              <a:rPr lang="en-US" altLang="ja-JP" dirty="0"/>
              <a:t>Nulla quando imperdiet id vim, usu nibh erant an, everti iudicabit contentiones eu vim. </a:t>
            </a:r>
            <a:r>
              <a:rPr lang="en-US" altLang="ja-JP" b="1" dirty="0">
                <a:solidFill>
                  <a:schemeClr val="accent3"/>
                </a:solidFill>
                <a:ea typeface="Open Sans Semibold" panose="020B0706030804020204" pitchFamily="34" charset="0"/>
                <a:cs typeface="Open Sans Semibold" panose="020B0706030804020204" pitchFamily="34" charset="0"/>
              </a:rPr>
              <a:t>At laoreet explicari his</a:t>
            </a:r>
            <a:r>
              <a:rPr lang="en-US" altLang="ja-JP" dirty="0"/>
              <a:t>, usu no tempor dolorum urbanitas. Id sensibus contentiones pro. Sit ea feugiat fabellas senserit, ea usu causae minimum delicatissimi. Pertinax definitiones mei te, in eum ignota epicurei, fabulas facilisi deseruisse quo ut. Sea etiam quodsi an. Vel deleniti qualisque ex, mutat bonorum eum ex.</a:t>
            </a:r>
          </a:p>
          <a:p>
            <a:r>
              <a:rPr lang="en-US" altLang="ja-JP" dirty="0"/>
              <a:t>Sit modo neglegentur ne. </a:t>
            </a:r>
            <a:r>
              <a:rPr lang="en-US" altLang="ja-JP" b="1" dirty="0">
                <a:solidFill>
                  <a:schemeClr val="accent3"/>
                </a:solidFill>
                <a:ea typeface="Open Sans Semibold" panose="020B0706030804020204" pitchFamily="34" charset="0"/>
                <a:cs typeface="Open Sans Semibold" panose="020B0706030804020204" pitchFamily="34" charset="0"/>
              </a:rPr>
              <a:t>Fugit nihil cu nam</a:t>
            </a:r>
            <a:r>
              <a:rPr lang="en-US" altLang="ja-JP" dirty="0"/>
              <a:t>. Ius possit pericula at, at diam mentitum reprimique vel. Et pro modo semper referrentur, per verear omnesque an, pri choro graecis percipitur ex.</a:t>
            </a:r>
          </a:p>
          <a:p>
            <a:endParaRPr kumimoji="1" lang="ja-JP" altLang="en-US" dirty="0"/>
          </a:p>
        </p:txBody>
      </p:sp>
    </p:spTree>
    <p:extLst>
      <p:ext uri="{BB962C8B-B14F-4D97-AF65-F5344CB8AC3E}">
        <p14:creationId xmlns:p14="http://schemas.microsoft.com/office/powerpoint/2010/main" val="3836028086"/>
      </p:ext>
    </p:extLst>
  </p:cSld>
  <p:clrMapOvr>
    <a:masterClrMapping/>
  </p:clrMapOvr>
  <mc:AlternateContent xmlns:mc="http://schemas.openxmlformats.org/markup-compatibility/2006" xmlns:p14="http://schemas.microsoft.com/office/powerpoint/2010/main">
    <mc:Choice Requires="p14">
      <p:transition p14:dur="0" advTm="4697"/>
    </mc:Choice>
    <mc:Fallback xmlns="">
      <p:transition advTm="4697"/>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タイトル 23"/>
          <p:cNvSpPr>
            <a:spLocks noGrp="1"/>
          </p:cNvSpPr>
          <p:nvPr>
            <p:ph type="title"/>
          </p:nvPr>
        </p:nvSpPr>
        <p:spPr/>
        <p:txBody>
          <a:bodyPr/>
          <a:lstStyle/>
          <a:p>
            <a:r>
              <a:rPr kumimoji="1" lang="en-US" altLang="ja-JP" dirty="0"/>
              <a:t>Mission and </a:t>
            </a:r>
            <a:r>
              <a:rPr kumimoji="1" lang="en-US" altLang="ja-JP" dirty="0">
                <a:solidFill>
                  <a:schemeClr val="accent1"/>
                </a:solidFill>
                <a:latin typeface="Route 159 Bold" pitchFamily="50" charset="0"/>
              </a:rPr>
              <a:t>Vision</a:t>
            </a:r>
            <a:endParaRPr kumimoji="1" lang="ja-JP" altLang="en-US" dirty="0">
              <a:solidFill>
                <a:schemeClr val="accent1"/>
              </a:solidFill>
              <a:latin typeface="Route 159 Bold" pitchFamily="50" charset="0"/>
            </a:endParaRPr>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30</a:t>
            </a:fld>
            <a:endParaRPr lang="ja-JP" altLang="en-US"/>
          </a:p>
        </p:txBody>
      </p:sp>
      <p:sp>
        <p:nvSpPr>
          <p:cNvPr id="25" name="テキスト プレースホルダー 24"/>
          <p:cNvSpPr>
            <a:spLocks noGrp="1"/>
          </p:cNvSpPr>
          <p:nvPr>
            <p:ph type="body" sz="quarter" idx="13"/>
          </p:nvPr>
        </p:nvSpPr>
        <p:spPr/>
        <p:txBody>
          <a:bodyPr>
            <a:normAutofit fontScale="92500" lnSpcReduction="20000"/>
          </a:bodyPr>
          <a:lstStyle/>
          <a:p>
            <a:r>
              <a:rPr kumimoji="1" lang="en-US" altLang="ja-JP" dirty="0"/>
              <a:t>2 images, captions and descriptions</a:t>
            </a:r>
            <a:endParaRPr kumimoji="1" lang="ja-JP" altLang="en-US" dirty="0"/>
          </a:p>
        </p:txBody>
      </p:sp>
      <p:sp>
        <p:nvSpPr>
          <p:cNvPr id="28" name="テキスト プレースホルダー 27"/>
          <p:cNvSpPr>
            <a:spLocks noGrp="1"/>
          </p:cNvSpPr>
          <p:nvPr>
            <p:ph type="body" sz="quarter" idx="16"/>
          </p:nvPr>
        </p:nvSpPr>
        <p:spPr/>
        <p:txBody>
          <a:bodyPr>
            <a:normAutofit lnSpcReduction="10000"/>
          </a:bodyPr>
          <a:lstStyle/>
          <a:p>
            <a:r>
              <a:rPr lang="en-US" altLang="ja-JP" dirty="0"/>
              <a:t>Mission to Be Achieved</a:t>
            </a:r>
            <a:endParaRPr kumimoji="1" lang="ja-JP" altLang="en-US" dirty="0"/>
          </a:p>
        </p:txBody>
      </p:sp>
      <p:sp>
        <p:nvSpPr>
          <p:cNvPr id="29" name="テキスト プレースホルダー 28"/>
          <p:cNvSpPr>
            <a:spLocks noGrp="1"/>
          </p:cNvSpPr>
          <p:nvPr>
            <p:ph type="body" sz="quarter" idx="17"/>
          </p:nvPr>
        </p:nvSpPr>
        <p:spPr/>
        <p:txBody>
          <a:bodyPr/>
          <a:lstStyle/>
          <a:p>
            <a:r>
              <a:rPr lang="en-US" altLang="ja-JP" dirty="0"/>
              <a:t>Lorem ipsum dolor sit amet, homero accusam rationibus eum an, everti oportere prodesset in vel. An vix appetere lobortis assueverit, verear reprehendunt mel in. </a:t>
            </a:r>
            <a:endParaRPr lang="ja-JP" altLang="en-US" dirty="0"/>
          </a:p>
        </p:txBody>
      </p:sp>
      <p:sp>
        <p:nvSpPr>
          <p:cNvPr id="30" name="テキスト プレースホルダー 29"/>
          <p:cNvSpPr>
            <a:spLocks noGrp="1"/>
          </p:cNvSpPr>
          <p:nvPr>
            <p:ph type="body" sz="quarter" idx="18"/>
          </p:nvPr>
        </p:nvSpPr>
        <p:spPr/>
        <p:txBody>
          <a:bodyPr>
            <a:normAutofit lnSpcReduction="10000"/>
          </a:bodyPr>
          <a:lstStyle/>
          <a:p>
            <a:r>
              <a:rPr lang="en-US" altLang="ja-JP" dirty="0"/>
              <a:t>Vision to Be Shared</a:t>
            </a:r>
            <a:endParaRPr kumimoji="1" lang="ja-JP" altLang="en-US" dirty="0"/>
          </a:p>
        </p:txBody>
      </p:sp>
      <p:sp>
        <p:nvSpPr>
          <p:cNvPr id="31" name="テキスト プレースホルダー 30"/>
          <p:cNvSpPr>
            <a:spLocks noGrp="1"/>
          </p:cNvSpPr>
          <p:nvPr>
            <p:ph type="body" sz="quarter" idx="19"/>
          </p:nvPr>
        </p:nvSpPr>
        <p:spPr/>
        <p:txBody>
          <a:bodyPr/>
          <a:lstStyle/>
          <a:p>
            <a:r>
              <a:rPr lang="en-US" altLang="ja-JP" dirty="0"/>
              <a:t>Dictas nominavi nec ad, ad qui novum menandri liberavisse. An vis duis sententiae, simul suavitate moderatius vis ei. Te aperiri referrentur contentiones per, quod definiebas mei ad, et honestatis definitionem nam.</a:t>
            </a:r>
            <a:endParaRPr kumimoji="1" lang="ja-JP" altLang="en-US" dirty="0"/>
          </a:p>
        </p:txBody>
      </p:sp>
      <p:sp>
        <p:nvSpPr>
          <p:cNvPr id="3" name="図プレースホルダー 2"/>
          <p:cNvSpPr>
            <a:spLocks noGrp="1"/>
          </p:cNvSpPr>
          <p:nvPr>
            <p:ph type="pic" sz="quarter" idx="14"/>
          </p:nvPr>
        </p:nvSpPr>
        <p:spPr/>
      </p:sp>
      <p:sp>
        <p:nvSpPr>
          <p:cNvPr id="4" name="図プレースホルダー 3"/>
          <p:cNvSpPr>
            <a:spLocks noGrp="1"/>
          </p:cNvSpPr>
          <p:nvPr>
            <p:ph type="pic" sz="quarter" idx="15"/>
          </p:nvPr>
        </p:nvSpPr>
        <p:spPr/>
      </p:sp>
    </p:spTree>
    <p:extLst>
      <p:ext uri="{BB962C8B-B14F-4D97-AF65-F5344CB8AC3E}">
        <p14:creationId xmlns:p14="http://schemas.microsoft.com/office/powerpoint/2010/main" val="2544169255"/>
      </p:ext>
    </p:extLst>
  </p:cSld>
  <p:clrMapOvr>
    <a:masterClrMapping/>
  </p:clrMapOvr>
  <mc:AlternateContent xmlns:mc="http://schemas.openxmlformats.org/markup-compatibility/2006" xmlns:p14="http://schemas.microsoft.com/office/powerpoint/2010/main">
    <mc:Choice Requires="p14">
      <p:transition p14:dur="0" advTm="7238"/>
    </mc:Choice>
    <mc:Fallback xmlns="">
      <p:transition advTm="7238"/>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lang="en-US" altLang="ja-JP" dirty="0"/>
              <a:t>If you want to</a:t>
            </a:r>
            <a:br>
              <a:rPr lang="en-US" altLang="ja-JP" dirty="0"/>
            </a:br>
            <a:r>
              <a:rPr lang="en-US" altLang="ja-JP" dirty="0"/>
              <a:t>be happy, </a:t>
            </a:r>
            <a:r>
              <a:rPr lang="en-US" altLang="ja-JP" dirty="0">
                <a:solidFill>
                  <a:schemeClr val="accent5"/>
                </a:solidFill>
              </a:rPr>
              <a:t>be</a:t>
            </a:r>
            <a:r>
              <a:rPr lang="en-US" altLang="ja-JP" dirty="0"/>
              <a:t>.</a:t>
            </a:r>
            <a:endParaRPr kumimoji="1" lang="ja-JP" altLang="en-US" dirty="0"/>
          </a:p>
        </p:txBody>
      </p:sp>
      <p:sp>
        <p:nvSpPr>
          <p:cNvPr id="13" name="テキスト プレースホルダー 12"/>
          <p:cNvSpPr>
            <a:spLocks noGrp="1"/>
          </p:cNvSpPr>
          <p:nvPr>
            <p:ph type="body" sz="quarter" idx="24"/>
          </p:nvPr>
        </p:nvSpPr>
        <p:spPr/>
        <p:txBody>
          <a:bodyPr/>
          <a:lstStyle/>
          <a:p>
            <a:r>
              <a:rPr lang="en-US" altLang="ja-JP" dirty="0"/>
              <a:t>Ei partem omittam percipitur cum, legimus ponderum praesent eos ut. Ei sit vidisse pericula. Ne nam sint alienum principes, mel doming rationibus an. Animal option sit ad, et fabulas alienum nec, per quodsi feugait repudiare an. Cum cu forensibus necessitatibus. Ea tamquam oblique pri, vix ad novum soleat eleifend.</a:t>
            </a:r>
          </a:p>
          <a:p>
            <a:r>
              <a:rPr lang="en-US" altLang="ja-JP" b="1" dirty="0">
                <a:solidFill>
                  <a:schemeClr val="accent5"/>
                </a:solidFill>
              </a:rPr>
              <a:t>In sit sumo probatus interesset</a:t>
            </a:r>
            <a:r>
              <a:rPr lang="en-US" altLang="ja-JP" dirty="0"/>
              <a:t>. Duo soleat commune ei, semper pertinacia complectitur per te. His ne posse doming repudiandae. Ut eam graeci accusata comprehensam. Nec eu velit officiis abhorreant, ne vis fabulas vivendo mandamus. Agam virtute placerat duo no, usu ad dicit nostrum philosophia. Ea cetero bonorum appellantur pri, meis eripuit in eos.</a:t>
            </a:r>
            <a:endParaRPr kumimoji="1" lang="ja-JP" altLang="en-US" dirty="0"/>
          </a:p>
        </p:txBody>
      </p:sp>
      <p:sp>
        <p:nvSpPr>
          <p:cNvPr id="14" name="フッター プレースホルダー 13"/>
          <p:cNvSpPr>
            <a:spLocks noGrp="1"/>
          </p:cNvSpPr>
          <p:nvPr>
            <p:ph type="ftr" sz="quarter" idx="10"/>
          </p:nvPr>
        </p:nvSpPr>
        <p:spPr/>
        <p:txBody>
          <a:bodyPr/>
          <a:lstStyle/>
          <a:p>
            <a:r>
              <a:rPr lang="en-US" altLang="ja-JP"/>
              <a:t>The Power of PowerPoint | thepopp.com</a:t>
            </a:r>
            <a:endParaRPr lang="ja-JP" altLang="en-US" dirty="0"/>
          </a:p>
        </p:txBody>
      </p:sp>
      <p:sp>
        <p:nvSpPr>
          <p:cNvPr id="15" name="スライド番号プレースホルダー 14"/>
          <p:cNvSpPr>
            <a:spLocks noGrp="1"/>
          </p:cNvSpPr>
          <p:nvPr>
            <p:ph type="sldNum" sz="quarter" idx="11"/>
          </p:nvPr>
        </p:nvSpPr>
        <p:spPr/>
        <p:txBody>
          <a:bodyPr/>
          <a:lstStyle/>
          <a:p>
            <a:fld id="{E6459DFB-86F3-43FA-8567-2EA6E426AE90}" type="slidenum">
              <a:rPr lang="ja-JP" altLang="en-US" smtClean="0"/>
              <a:pPr/>
              <a:t>31</a:t>
            </a:fld>
            <a:endParaRPr lang="ja-JP" altLang="en-US"/>
          </a:p>
        </p:txBody>
      </p:sp>
    </p:spTree>
    <p:extLst>
      <p:ext uri="{BB962C8B-B14F-4D97-AF65-F5344CB8AC3E}">
        <p14:creationId xmlns:p14="http://schemas.microsoft.com/office/powerpoint/2010/main" val="3604722582"/>
      </p:ext>
    </p:extLst>
  </p:cSld>
  <p:clrMapOvr>
    <a:masterClrMapping/>
  </p:clrMapOvr>
  <mc:AlternateContent xmlns:mc="http://schemas.openxmlformats.org/markup-compatibility/2006" xmlns:p14="http://schemas.microsoft.com/office/powerpoint/2010/main">
    <mc:Choice Requires="p14">
      <p:transition p14:dur="0" advTm="3037"/>
    </mc:Choice>
    <mc:Fallback xmlns="">
      <p:transition advTm="3037"/>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29" name="テキスト プレースホルダー 28"/>
          <p:cNvSpPr>
            <a:spLocks noGrp="1"/>
          </p:cNvSpPr>
          <p:nvPr>
            <p:ph type="body" sz="quarter" idx="11"/>
          </p:nvPr>
        </p:nvSpPr>
        <p:spPr/>
        <p:txBody>
          <a:bodyPr/>
          <a:lstStyle/>
          <a:p>
            <a:endParaRPr kumimoji="1" lang="ja-JP" altLang="en-US" dirty="0"/>
          </a:p>
        </p:txBody>
      </p:sp>
      <p:sp>
        <p:nvSpPr>
          <p:cNvPr id="34" name="テキスト プレースホルダー 33"/>
          <p:cNvSpPr>
            <a:spLocks noGrp="1"/>
          </p:cNvSpPr>
          <p:nvPr>
            <p:ph type="body" sz="quarter" idx="12"/>
          </p:nvPr>
        </p:nvSpPr>
        <p:spPr/>
        <p:txBody>
          <a:bodyPr/>
          <a:lstStyle/>
          <a:p>
            <a:endParaRPr kumimoji="1" lang="ja-JP" altLang="en-US"/>
          </a:p>
        </p:txBody>
      </p:sp>
      <p:sp>
        <p:nvSpPr>
          <p:cNvPr id="35" name="テキスト プレースホルダー 34"/>
          <p:cNvSpPr>
            <a:spLocks noGrp="1"/>
          </p:cNvSpPr>
          <p:nvPr>
            <p:ph type="body" sz="quarter" idx="13"/>
          </p:nvPr>
        </p:nvSpPr>
        <p:spPr/>
        <p:txBody>
          <a:bodyPr/>
          <a:lstStyle/>
          <a:p>
            <a:endParaRPr kumimoji="1" lang="ja-JP" altLang="en-US"/>
          </a:p>
        </p:txBody>
      </p:sp>
      <p:sp>
        <p:nvSpPr>
          <p:cNvPr id="36" name="テキスト プレースホルダー 35"/>
          <p:cNvSpPr>
            <a:spLocks noGrp="1"/>
          </p:cNvSpPr>
          <p:nvPr>
            <p:ph type="body" sz="quarter" idx="14"/>
          </p:nvPr>
        </p:nvSpPr>
        <p:spPr/>
        <p:txBody>
          <a:bodyPr/>
          <a:lstStyle/>
          <a:p>
            <a:endParaRPr kumimoji="1" lang="ja-JP" altLang="en-US"/>
          </a:p>
        </p:txBody>
      </p:sp>
      <p:sp>
        <p:nvSpPr>
          <p:cNvPr id="37" name="テキスト プレースホルダー 36"/>
          <p:cNvSpPr>
            <a:spLocks noGrp="1"/>
          </p:cNvSpPr>
          <p:nvPr>
            <p:ph type="body" sz="quarter" idx="15"/>
          </p:nvPr>
        </p:nvSpPr>
        <p:spPr/>
        <p:txBody>
          <a:bodyPr/>
          <a:lstStyle/>
          <a:p>
            <a:r>
              <a:rPr kumimoji="1" lang="en-US" altLang="ja-JP" dirty="0"/>
              <a:t>3</a:t>
            </a:r>
            <a:endParaRPr kumimoji="1" lang="ja-JP" altLang="en-US" dirty="0"/>
          </a:p>
        </p:txBody>
      </p:sp>
      <p:pic>
        <p:nvPicPr>
          <p:cNvPr id="33" name="図プレースホルダー 32"/>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l="16220" r="16220"/>
          <a:stretch>
            <a:fillRect/>
          </a:stretch>
        </p:blipFill>
        <p:spPr/>
      </p:pic>
      <p:sp>
        <p:nvSpPr>
          <p:cNvPr id="38" name="テキスト プレースホルダー 37"/>
          <p:cNvSpPr>
            <a:spLocks noGrp="1"/>
          </p:cNvSpPr>
          <p:nvPr>
            <p:ph type="body" sz="quarter" idx="17"/>
          </p:nvPr>
        </p:nvSpPr>
        <p:spPr/>
        <p:txBody>
          <a:bodyPr/>
          <a:lstStyle/>
          <a:p>
            <a:r>
              <a:rPr lang="en-US" altLang="ja-JP" dirty="0"/>
              <a:t>OUR PORTFOLIO</a:t>
            </a:r>
            <a:endParaRPr lang="ja-JP" altLang="en-US" dirty="0"/>
          </a:p>
        </p:txBody>
      </p:sp>
      <p:sp>
        <p:nvSpPr>
          <p:cNvPr id="39" name="テキスト プレースホルダー 38"/>
          <p:cNvSpPr>
            <a:spLocks noGrp="1"/>
          </p:cNvSpPr>
          <p:nvPr>
            <p:ph type="body" sz="quarter" idx="18"/>
          </p:nvPr>
        </p:nvSpPr>
        <p:spPr/>
        <p:txBody>
          <a:bodyPr/>
          <a:lstStyle/>
          <a:p>
            <a:endParaRPr kumimoji="1" lang="ja-JP" altLang="en-US"/>
          </a:p>
        </p:txBody>
      </p:sp>
      <p:sp>
        <p:nvSpPr>
          <p:cNvPr id="40" name="テキスト プレースホルダー 39"/>
          <p:cNvSpPr>
            <a:spLocks noGrp="1"/>
          </p:cNvSpPr>
          <p:nvPr>
            <p:ph type="body" sz="quarter" idx="19"/>
          </p:nvPr>
        </p:nvSpPr>
        <p:spPr/>
        <p:txBody>
          <a:bodyPr>
            <a:normAutofit fontScale="92500" lnSpcReduction="10000"/>
          </a:bodyPr>
          <a:lstStyle/>
          <a:p>
            <a:endParaRPr kumimoji="1" lang="ja-JP" altLang="en-US"/>
          </a:p>
        </p:txBody>
      </p:sp>
    </p:spTree>
    <p:extLst>
      <p:ext uri="{BB962C8B-B14F-4D97-AF65-F5344CB8AC3E}">
        <p14:creationId xmlns:p14="http://schemas.microsoft.com/office/powerpoint/2010/main" val="1679873939"/>
      </p:ext>
    </p:extLst>
  </p:cSld>
  <p:clrMapOvr>
    <a:masterClrMapping/>
  </p:clrMapOvr>
  <mc:AlternateContent xmlns:mc="http://schemas.openxmlformats.org/markup-compatibility/2006" xmlns:p14="http://schemas.microsoft.com/office/powerpoint/2010/main">
    <mc:Choice Requires="p14">
      <p:transition p14:dur="0" advTm="4280"/>
    </mc:Choice>
    <mc:Fallback xmlns="">
      <p:transition advTm="428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テキスト プレースホルダー 14"/>
          <p:cNvSpPr>
            <a:spLocks noGrp="1"/>
          </p:cNvSpPr>
          <p:nvPr>
            <p:ph type="body" sz="quarter" idx="16"/>
          </p:nvPr>
        </p:nvSpPr>
        <p:spPr/>
        <p:txBody>
          <a:bodyPr/>
          <a:lstStyle/>
          <a:p>
            <a:r>
              <a:rPr lang="en-US" altLang="ja-JP" dirty="0"/>
              <a:t>At sed vitae bonorum aliquando, in odio principes qui. Sit doctus intellegam cotidieque te. Eu impedit elaboraret mea, sit cu principes delicatissimi, eos etiam percipitur dissentias cu. </a:t>
            </a:r>
            <a:endParaRPr kumimoji="1" lang="ja-JP" altLang="en-US" dirty="0"/>
          </a:p>
        </p:txBody>
      </p:sp>
      <p:sp>
        <p:nvSpPr>
          <p:cNvPr id="16" name="テキスト プレースホルダー 15"/>
          <p:cNvSpPr>
            <a:spLocks noGrp="1"/>
          </p:cNvSpPr>
          <p:nvPr>
            <p:ph type="body" sz="quarter" idx="17"/>
          </p:nvPr>
        </p:nvSpPr>
        <p:spPr/>
        <p:txBody>
          <a:bodyPr/>
          <a:lstStyle/>
          <a:p>
            <a:r>
              <a:rPr lang="en-US" altLang="ja-JP" dirty="0"/>
              <a:t>Corporate Identity</a:t>
            </a:r>
            <a:endParaRPr kumimoji="1" lang="ja-JP" altLang="en-US" dirty="0"/>
          </a:p>
        </p:txBody>
      </p:sp>
      <p:sp>
        <p:nvSpPr>
          <p:cNvPr id="17" name="テキスト プレースホルダー 16"/>
          <p:cNvSpPr>
            <a:spLocks noGrp="1"/>
          </p:cNvSpPr>
          <p:nvPr>
            <p:ph type="body" sz="quarter" idx="40"/>
          </p:nvPr>
        </p:nvSpPr>
        <p:spPr/>
        <p:txBody>
          <a:bodyPr/>
          <a:lstStyle/>
          <a:p>
            <a:r>
              <a:rPr lang="en-US" altLang="ja-JP" dirty="0"/>
              <a:t>Ei partem omittam percipitur cum, legimus ponderum praesent eos ut. Ei sit vidisse pericula. Ne nam sint alienum principes, mel doming rationibus an.</a:t>
            </a:r>
            <a:endParaRPr kumimoji="1" lang="ja-JP" altLang="en-US" dirty="0"/>
          </a:p>
        </p:txBody>
      </p:sp>
      <p:sp>
        <p:nvSpPr>
          <p:cNvPr id="18" name="テキスト プレースホルダー 17"/>
          <p:cNvSpPr>
            <a:spLocks noGrp="1"/>
          </p:cNvSpPr>
          <p:nvPr>
            <p:ph type="body" sz="quarter" idx="41"/>
          </p:nvPr>
        </p:nvSpPr>
        <p:spPr/>
        <p:txBody>
          <a:bodyPr/>
          <a:lstStyle/>
          <a:p>
            <a:r>
              <a:rPr lang="en-US" altLang="ja-JP" dirty="0"/>
              <a:t>Creative &amp; Innovative Design</a:t>
            </a:r>
            <a:endParaRPr lang="ja-JP" altLang="en-US" dirty="0"/>
          </a:p>
        </p:txBody>
      </p:sp>
      <p:sp>
        <p:nvSpPr>
          <p:cNvPr id="12" name="タイトル 11"/>
          <p:cNvSpPr>
            <a:spLocks noGrp="1"/>
          </p:cNvSpPr>
          <p:nvPr>
            <p:ph type="title"/>
          </p:nvPr>
        </p:nvSpPr>
        <p:spPr/>
        <p:txBody>
          <a:bodyPr/>
          <a:lstStyle/>
          <a:p>
            <a:r>
              <a:rPr lang="en-US" altLang="ja-JP" dirty="0"/>
              <a:t>Our Product </a:t>
            </a:r>
            <a:r>
              <a:rPr lang="en-US" altLang="ja-JP" dirty="0">
                <a:solidFill>
                  <a:schemeClr val="accent1"/>
                </a:solidFill>
                <a:latin typeface="Route 159 Bold" pitchFamily="50" charset="0"/>
              </a:rPr>
              <a:t>Principles</a:t>
            </a:r>
            <a:endParaRPr kumimoji="1" lang="ja-JP" altLang="en-US" dirty="0">
              <a:solidFill>
                <a:schemeClr val="accent1"/>
              </a:solidFill>
              <a:latin typeface="Route 159 Bold" pitchFamily="50" charset="0"/>
            </a:endParaRPr>
          </a:p>
        </p:txBody>
      </p:sp>
      <p:sp>
        <p:nvSpPr>
          <p:cNvPr id="19" name="テキスト プレースホルダー 18"/>
          <p:cNvSpPr>
            <a:spLocks noGrp="1"/>
          </p:cNvSpPr>
          <p:nvPr>
            <p:ph type="body" sz="quarter" idx="42"/>
          </p:nvPr>
        </p:nvSpPr>
        <p:spPr/>
        <p:txBody>
          <a:bodyPr/>
          <a:lstStyle/>
          <a:p>
            <a:r>
              <a:rPr lang="en-US" altLang="ja-JP" dirty="0"/>
              <a:t>In sit sumo probatus interesset. Duo soleat commune ei, semper pertinacia complectitur per te. </a:t>
            </a:r>
            <a:br>
              <a:rPr lang="en-US" altLang="ja-JP" dirty="0"/>
            </a:br>
            <a:r>
              <a:rPr lang="en-US" altLang="ja-JP" dirty="0"/>
              <a:t>His ne posse doming repudiandae. Ut eam graeci accusata comprehensam. </a:t>
            </a:r>
            <a:br>
              <a:rPr lang="en-US" altLang="ja-JP" dirty="0"/>
            </a:br>
            <a:r>
              <a:rPr lang="en-US" altLang="ja-JP" dirty="0"/>
              <a:t>Nec eu velit officiis abhorreant, ne vis fabulas vivendo mandamus. </a:t>
            </a:r>
            <a:endParaRPr kumimoji="1" lang="ja-JP" altLang="en-US" dirty="0"/>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3" name="スライド番号プレースホルダー 2"/>
          <p:cNvSpPr>
            <a:spLocks noGrp="1"/>
          </p:cNvSpPr>
          <p:nvPr>
            <p:ph type="sldNum" sz="quarter" idx="11"/>
          </p:nvPr>
        </p:nvSpPr>
        <p:spPr/>
        <p:txBody>
          <a:bodyPr/>
          <a:lstStyle/>
          <a:p>
            <a:fld id="{E6459DFB-86F3-43FA-8567-2EA6E426AE90}" type="slidenum">
              <a:rPr lang="ja-JP" altLang="en-US" smtClean="0"/>
              <a:pPr/>
              <a:t>33</a:t>
            </a:fld>
            <a:endParaRPr lang="ja-JP" altLang="en-US"/>
          </a:p>
        </p:txBody>
      </p:sp>
      <p:sp>
        <p:nvSpPr>
          <p:cNvPr id="4" name="図プレースホルダー 3"/>
          <p:cNvSpPr>
            <a:spLocks noGrp="1"/>
          </p:cNvSpPr>
          <p:nvPr>
            <p:ph type="pic" sz="quarter" idx="12"/>
          </p:nvPr>
        </p:nvSpPr>
        <p:spPr/>
      </p:sp>
      <p:sp>
        <p:nvSpPr>
          <p:cNvPr id="5" name="図プレースホルダー 4"/>
          <p:cNvSpPr>
            <a:spLocks noGrp="1"/>
          </p:cNvSpPr>
          <p:nvPr>
            <p:ph type="pic" sz="quarter" idx="13"/>
          </p:nvPr>
        </p:nvSpPr>
        <p:spPr/>
      </p:sp>
    </p:spTree>
    <p:extLst>
      <p:ext uri="{BB962C8B-B14F-4D97-AF65-F5344CB8AC3E}">
        <p14:creationId xmlns:p14="http://schemas.microsoft.com/office/powerpoint/2010/main" val="926825038"/>
      </p:ext>
    </p:extLst>
  </p:cSld>
  <p:clrMapOvr>
    <a:masterClrMapping/>
  </p:clrMapOvr>
  <mc:AlternateContent xmlns:mc="http://schemas.openxmlformats.org/markup-compatibility/2006" xmlns:p14="http://schemas.microsoft.com/office/powerpoint/2010/main">
    <mc:Choice Requires="p14">
      <p:transition p14:dur="0" advTm="6473"/>
    </mc:Choice>
    <mc:Fallback xmlns="">
      <p:transition advTm="6473"/>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タイトル 30"/>
          <p:cNvSpPr>
            <a:spLocks noGrp="1"/>
          </p:cNvSpPr>
          <p:nvPr>
            <p:ph type="title"/>
          </p:nvPr>
        </p:nvSpPr>
        <p:spPr/>
        <p:txBody>
          <a:bodyPr>
            <a:normAutofit/>
          </a:bodyPr>
          <a:lstStyle/>
          <a:p>
            <a:r>
              <a:rPr kumimoji="1" lang="en-US" altLang="ja-JP" dirty="0"/>
              <a:t>We Are </a:t>
            </a:r>
            <a:br>
              <a:rPr kumimoji="1" lang="en-US" altLang="ja-JP" dirty="0"/>
            </a:br>
            <a:r>
              <a:rPr kumimoji="1" lang="en-US" altLang="ja-JP" dirty="0"/>
              <a:t>Creating</a:t>
            </a:r>
            <a:r>
              <a:rPr lang="en-US" altLang="ja-JP" dirty="0"/>
              <a:t> </a:t>
            </a:r>
            <a:r>
              <a:rPr lang="en-US" altLang="ja-JP" dirty="0">
                <a:solidFill>
                  <a:schemeClr val="accent1"/>
                </a:solidFill>
                <a:latin typeface="Route 159 Bold" pitchFamily="50" charset="0"/>
              </a:rPr>
              <a:t>Uniqueness</a:t>
            </a:r>
            <a:endParaRPr kumimoji="1" lang="ja-JP" altLang="en-US" dirty="0">
              <a:solidFill>
                <a:schemeClr val="accent1"/>
              </a:solidFill>
              <a:latin typeface="Route 159 Bold" pitchFamily="50" charset="0"/>
            </a:endParaRPr>
          </a:p>
        </p:txBody>
      </p:sp>
      <p:sp>
        <p:nvSpPr>
          <p:cNvPr id="33" name="テキスト プレースホルダー 32"/>
          <p:cNvSpPr>
            <a:spLocks noGrp="1"/>
          </p:cNvSpPr>
          <p:nvPr>
            <p:ph type="body" sz="quarter" idx="24"/>
          </p:nvPr>
        </p:nvSpPr>
        <p:spPr/>
        <p:txBody>
          <a:bodyPr/>
          <a:lstStyle/>
          <a:p>
            <a:r>
              <a:rPr lang="en-US" altLang="ja-JP" dirty="0"/>
              <a:t>Lorem ipsum dolor sit amet, essent disputando in est. Offendit perfecto eam ex, usu esse vocibus prodesset an. Ut quod case qui, an zril lobortis instructior vel. Quo an prima euripidis, reque cotidieque et quo, ut elitr lucilius nam. </a:t>
            </a:r>
            <a:r>
              <a:rPr lang="en-US" altLang="ja-JP" b="1" dirty="0">
                <a:solidFill>
                  <a:schemeClr val="accent1"/>
                </a:solidFill>
              </a:rPr>
              <a:t>Ex vocent reprehendunt vel</a:t>
            </a:r>
            <a:r>
              <a:rPr lang="en-US" altLang="ja-JP" dirty="0"/>
              <a:t>, case oportere urbanitas te sed. No mel adhuc intellegat, at elit probo pro. An duo vidit sanctus, aliquip blandit invidunt at vis, harum voluptua nam id.</a:t>
            </a:r>
            <a:endParaRPr kumimoji="1" lang="ja-JP" altLang="en-US" dirty="0"/>
          </a:p>
        </p:txBody>
      </p:sp>
      <p:sp>
        <p:nvSpPr>
          <p:cNvPr id="37" name="フッター プレースホルダー 36"/>
          <p:cNvSpPr>
            <a:spLocks noGrp="1"/>
          </p:cNvSpPr>
          <p:nvPr>
            <p:ph type="ftr" sz="quarter" idx="10"/>
          </p:nvPr>
        </p:nvSpPr>
        <p:spPr/>
        <p:txBody>
          <a:bodyPr/>
          <a:lstStyle/>
          <a:p>
            <a:r>
              <a:rPr lang="en-US" altLang="ja-JP"/>
              <a:t>The Power of PowerPoint | thepopp.com</a:t>
            </a:r>
            <a:endParaRPr lang="ja-JP" altLang="en-US" dirty="0"/>
          </a:p>
        </p:txBody>
      </p:sp>
      <p:sp>
        <p:nvSpPr>
          <p:cNvPr id="38" name="スライド番号プレースホルダー 37"/>
          <p:cNvSpPr>
            <a:spLocks noGrp="1"/>
          </p:cNvSpPr>
          <p:nvPr>
            <p:ph type="sldNum" sz="quarter" idx="4"/>
          </p:nvPr>
        </p:nvSpPr>
        <p:spPr/>
        <p:txBody>
          <a:bodyPr/>
          <a:lstStyle/>
          <a:p>
            <a:fld id="{E6459DFB-86F3-43FA-8567-2EA6E426AE90}" type="slidenum">
              <a:rPr lang="ja-JP" altLang="en-US" smtClean="0"/>
              <a:pPr/>
              <a:t>34</a:t>
            </a:fld>
            <a:endParaRPr lang="ja-JP" altLang="en-US"/>
          </a:p>
        </p:txBody>
      </p:sp>
      <p:sp>
        <p:nvSpPr>
          <p:cNvPr id="2" name="図プレースホルダー 1"/>
          <p:cNvSpPr>
            <a:spLocks noGrp="1"/>
          </p:cNvSpPr>
          <p:nvPr>
            <p:ph type="pic" sz="quarter" idx="12"/>
          </p:nvPr>
        </p:nvSpPr>
        <p:spPr/>
      </p:sp>
    </p:spTree>
    <p:extLst>
      <p:ext uri="{BB962C8B-B14F-4D97-AF65-F5344CB8AC3E}">
        <p14:creationId xmlns:p14="http://schemas.microsoft.com/office/powerpoint/2010/main" val="1914679235"/>
      </p:ext>
    </p:extLst>
  </p:cSld>
  <p:clrMapOvr>
    <a:masterClrMapping/>
  </p:clrMapOvr>
  <mc:AlternateContent xmlns:mc="http://schemas.openxmlformats.org/markup-compatibility/2006" xmlns:p14="http://schemas.microsoft.com/office/powerpoint/2010/main">
    <mc:Choice Requires="p14">
      <p:transition p14:dur="0" advTm="3434"/>
    </mc:Choice>
    <mc:Fallback xmlns="">
      <p:transition advTm="3434"/>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Innovative Products</a:t>
            </a:r>
            <a:endParaRPr kumimoji="1" lang="ja-JP" altLang="en-US" dirty="0"/>
          </a:p>
        </p:txBody>
      </p:sp>
      <p:sp>
        <p:nvSpPr>
          <p:cNvPr id="16" name="テキスト プレースホルダー 15"/>
          <p:cNvSpPr>
            <a:spLocks noGrp="1"/>
          </p:cNvSpPr>
          <p:nvPr>
            <p:ph type="body" sz="quarter" idx="22"/>
          </p:nvPr>
        </p:nvSpPr>
        <p:spPr/>
        <p:txBody>
          <a:bodyPr/>
          <a:lstStyle/>
          <a:p>
            <a:r>
              <a:rPr lang="en-US" altLang="ja-JP" sz="1800" dirty="0"/>
              <a:t>Ei partem omittam percipitur cum, legimus ponderum praesent eos ut. Ei sit vidisse pericula. </a:t>
            </a:r>
            <a:endParaRPr kumimoji="1" lang="ja-JP" altLang="en-US" sz="1800" dirty="0"/>
          </a:p>
        </p:txBody>
      </p:sp>
      <p:sp>
        <p:nvSpPr>
          <p:cNvPr id="17" name="テキスト プレースホルダー 16"/>
          <p:cNvSpPr>
            <a:spLocks noGrp="1"/>
          </p:cNvSpPr>
          <p:nvPr>
            <p:ph type="body" sz="quarter" idx="23"/>
          </p:nvPr>
        </p:nvSpPr>
        <p:spPr/>
        <p:txBody>
          <a:bodyPr/>
          <a:lstStyle/>
          <a:p>
            <a:r>
              <a:rPr lang="en-US" altLang="ja-JP" sz="1800" dirty="0"/>
              <a:t>Animal option sit ad, et fabulas alienum nec, per quodsi feugait repudiare an. Cum cu forensibus necessitatibus. Ea tamquam oblique pri, vix ad novum soleat eleifend.</a:t>
            </a:r>
          </a:p>
        </p:txBody>
      </p:sp>
      <p:sp>
        <p:nvSpPr>
          <p:cNvPr id="2" name="図プレースホルダー 1"/>
          <p:cNvSpPr>
            <a:spLocks noGrp="1"/>
          </p:cNvSpPr>
          <p:nvPr>
            <p:ph type="pic" sz="quarter" idx="12"/>
          </p:nvPr>
        </p:nvSpPr>
        <p:spPr/>
      </p:sp>
      <p:sp>
        <p:nvSpPr>
          <p:cNvPr id="3" name="図プレースホルダー 2"/>
          <p:cNvSpPr>
            <a:spLocks noGrp="1"/>
          </p:cNvSpPr>
          <p:nvPr>
            <p:ph type="pic" sz="quarter" idx="13"/>
          </p:nvPr>
        </p:nvSpPr>
        <p:spPr/>
      </p:sp>
      <p:sp>
        <p:nvSpPr>
          <p:cNvPr id="4" name="図プレースホルダー 3"/>
          <p:cNvSpPr>
            <a:spLocks noGrp="1"/>
          </p:cNvSpPr>
          <p:nvPr>
            <p:ph type="pic" sz="quarter" idx="14"/>
          </p:nvPr>
        </p:nvSpPr>
        <p:spPr/>
      </p:sp>
      <p:sp>
        <p:nvSpPr>
          <p:cNvPr id="5" name="図プレースホルダー 4"/>
          <p:cNvSpPr>
            <a:spLocks noGrp="1"/>
          </p:cNvSpPr>
          <p:nvPr>
            <p:ph type="pic" sz="quarter" idx="15"/>
          </p:nvPr>
        </p:nvSpPr>
        <p:spPr/>
      </p:sp>
    </p:spTree>
    <p:extLst>
      <p:ext uri="{BB962C8B-B14F-4D97-AF65-F5344CB8AC3E}">
        <p14:creationId xmlns:p14="http://schemas.microsoft.com/office/powerpoint/2010/main" val="2059658916"/>
      </p:ext>
    </p:extLst>
  </p:cSld>
  <p:clrMapOvr>
    <a:masterClrMapping/>
  </p:clrMapOvr>
  <mc:AlternateContent xmlns:mc="http://schemas.openxmlformats.org/markup-compatibility/2006" xmlns:p14="http://schemas.microsoft.com/office/powerpoint/2010/main">
    <mc:Choice Requires="p14">
      <p:transition p14:dur="0" advTm="4225"/>
    </mc:Choice>
    <mc:Fallback xmlns="">
      <p:transition advTm="4225"/>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kumimoji="1" lang="en-US" altLang="ja-JP" dirty="0"/>
              <a:t>What is </a:t>
            </a:r>
            <a:r>
              <a:rPr kumimoji="1" lang="en-US" altLang="ja-JP" dirty="0">
                <a:solidFill>
                  <a:schemeClr val="accent1"/>
                </a:solidFill>
                <a:latin typeface="Route 159 Bold" pitchFamily="50" charset="0"/>
              </a:rPr>
              <a:t>Innovative</a:t>
            </a:r>
            <a:endParaRPr kumimoji="1" lang="ja-JP" altLang="en-US" dirty="0">
              <a:solidFill>
                <a:schemeClr val="accent1"/>
              </a:solidFill>
              <a:latin typeface="Route 159 Bold" pitchFamily="50" charset="0"/>
            </a:endParaRPr>
          </a:p>
        </p:txBody>
      </p:sp>
      <p:sp>
        <p:nvSpPr>
          <p:cNvPr id="13" name="テキスト プレースホルダー 12"/>
          <p:cNvSpPr>
            <a:spLocks noGrp="1"/>
          </p:cNvSpPr>
          <p:nvPr>
            <p:ph type="body" sz="quarter" idx="13"/>
          </p:nvPr>
        </p:nvSpPr>
        <p:spPr/>
        <p:txBody>
          <a:bodyPr>
            <a:normAutofit fontScale="92500" lnSpcReduction="20000"/>
          </a:bodyPr>
          <a:lstStyle/>
          <a:p>
            <a:r>
              <a:rPr kumimoji="1" lang="en-US" altLang="ja-JP" dirty="0"/>
              <a:t>3 images and description</a:t>
            </a:r>
            <a:endParaRPr kumimoji="1" lang="ja-JP" altLang="en-US" dirty="0"/>
          </a:p>
        </p:txBody>
      </p:sp>
      <p:sp>
        <p:nvSpPr>
          <p:cNvPr id="17" name="テキスト プレースホルダー 16"/>
          <p:cNvSpPr>
            <a:spLocks noGrp="1"/>
          </p:cNvSpPr>
          <p:nvPr>
            <p:ph type="body" sz="quarter" idx="17"/>
          </p:nvPr>
        </p:nvSpPr>
        <p:spPr/>
        <p:txBody>
          <a:bodyPr/>
          <a:lstStyle/>
          <a:p>
            <a:r>
              <a:rPr lang="en-US" altLang="ja-JP" dirty="0"/>
              <a:t>Volumus omnesque qui cu, possim civibus est at. Vis iuvaret delicatissimi cu, ea mei sint perpetua dissentias. Diam expetenda in vis, et definiebas incorrupte eos. Malorum ancillae id ius. Electram interesset at eam. </a:t>
            </a:r>
            <a:br>
              <a:rPr lang="en-US" altLang="ja-JP" dirty="0"/>
            </a:br>
            <a:r>
              <a:rPr lang="en-US" altLang="ja-JP" dirty="0"/>
              <a:t>Est no fugit ancillae, in est tation facilis, </a:t>
            </a:r>
            <a:r>
              <a:rPr lang="en-US" altLang="ja-JP" b="1" dirty="0">
                <a:solidFill>
                  <a:schemeClr val="accent4"/>
                </a:solidFill>
              </a:rPr>
              <a:t>vis ei dolorem definiebas</a:t>
            </a:r>
            <a:r>
              <a:rPr lang="en-US" altLang="ja-JP" dirty="0"/>
              <a:t>.</a:t>
            </a:r>
            <a:endParaRPr kumimoji="1" lang="ja-JP" altLang="en-US" dirty="0"/>
          </a:p>
        </p:txBody>
      </p:sp>
      <p:sp>
        <p:nvSpPr>
          <p:cNvPr id="42" name="フッター プレースホルダー 41"/>
          <p:cNvSpPr>
            <a:spLocks noGrp="1"/>
          </p:cNvSpPr>
          <p:nvPr>
            <p:ph type="ftr" sz="quarter" idx="10"/>
          </p:nvPr>
        </p:nvSpPr>
        <p:spPr/>
        <p:txBody>
          <a:bodyPr/>
          <a:lstStyle/>
          <a:p>
            <a:r>
              <a:rPr lang="en-US" altLang="ja-JP"/>
              <a:t>The Power of PowerPoint | thepopp.com</a:t>
            </a:r>
            <a:endParaRPr lang="ja-JP" altLang="en-US" dirty="0"/>
          </a:p>
        </p:txBody>
      </p:sp>
      <p:sp>
        <p:nvSpPr>
          <p:cNvPr id="43" name="スライド番号プレースホルダー 42"/>
          <p:cNvSpPr>
            <a:spLocks noGrp="1"/>
          </p:cNvSpPr>
          <p:nvPr>
            <p:ph type="sldNum" sz="quarter" idx="11"/>
          </p:nvPr>
        </p:nvSpPr>
        <p:spPr/>
        <p:txBody>
          <a:bodyPr/>
          <a:lstStyle/>
          <a:p>
            <a:fld id="{E6459DFB-86F3-43FA-8567-2EA6E426AE90}" type="slidenum">
              <a:rPr lang="ja-JP" altLang="en-US" smtClean="0"/>
              <a:pPr/>
              <a:t>36</a:t>
            </a:fld>
            <a:endParaRPr lang="ja-JP" altLang="en-US"/>
          </a:p>
        </p:txBody>
      </p:sp>
      <p:sp>
        <p:nvSpPr>
          <p:cNvPr id="2" name="図プレースホルダー 1"/>
          <p:cNvSpPr>
            <a:spLocks noGrp="1"/>
          </p:cNvSpPr>
          <p:nvPr>
            <p:ph type="pic" sz="quarter" idx="14"/>
          </p:nvPr>
        </p:nvSpPr>
        <p:spPr/>
      </p:sp>
      <p:sp>
        <p:nvSpPr>
          <p:cNvPr id="3" name="図プレースホルダー 2"/>
          <p:cNvSpPr>
            <a:spLocks noGrp="1"/>
          </p:cNvSpPr>
          <p:nvPr>
            <p:ph type="pic" sz="quarter" idx="15"/>
          </p:nvPr>
        </p:nvSpPr>
        <p:spPr/>
      </p:sp>
      <p:sp>
        <p:nvSpPr>
          <p:cNvPr id="4" name="図プレースホルダー 3"/>
          <p:cNvSpPr>
            <a:spLocks noGrp="1"/>
          </p:cNvSpPr>
          <p:nvPr>
            <p:ph type="pic" sz="quarter" idx="16"/>
          </p:nvPr>
        </p:nvSpPr>
        <p:spPr/>
      </p:sp>
    </p:spTree>
    <p:extLst>
      <p:ext uri="{BB962C8B-B14F-4D97-AF65-F5344CB8AC3E}">
        <p14:creationId xmlns:p14="http://schemas.microsoft.com/office/powerpoint/2010/main" val="1564008325"/>
      </p:ext>
    </p:extLst>
  </p:cSld>
  <p:clrMapOvr>
    <a:masterClrMapping/>
  </p:clrMapOvr>
  <mc:AlternateContent xmlns:mc="http://schemas.openxmlformats.org/markup-compatibility/2006" xmlns:p14="http://schemas.microsoft.com/office/powerpoint/2010/main">
    <mc:Choice Requires="p14">
      <p:transition p14:dur="0" advTm="6573"/>
    </mc:Choice>
    <mc:Fallback xmlns="">
      <p:transition advTm="6573"/>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kumimoji="1" lang="en-US" altLang="ja-JP" dirty="0"/>
              <a:t>Product Design </a:t>
            </a:r>
            <a:r>
              <a:rPr kumimoji="1" lang="en-US" altLang="ja-JP" dirty="0">
                <a:solidFill>
                  <a:schemeClr val="accent1"/>
                </a:solidFill>
                <a:latin typeface="Route 159 Bold" pitchFamily="50" charset="0"/>
              </a:rPr>
              <a:t>Steps</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37</a:t>
            </a:fld>
            <a:endParaRPr lang="ja-JP" altLang="en-US"/>
          </a:p>
        </p:txBody>
      </p:sp>
      <p:sp>
        <p:nvSpPr>
          <p:cNvPr id="11" name="テキスト プレースホルダー 10"/>
          <p:cNvSpPr>
            <a:spLocks noGrp="1"/>
          </p:cNvSpPr>
          <p:nvPr>
            <p:ph type="body" sz="quarter" idx="13"/>
          </p:nvPr>
        </p:nvSpPr>
        <p:spPr/>
        <p:txBody>
          <a:bodyPr>
            <a:normAutofit fontScale="92500" lnSpcReduction="20000"/>
          </a:bodyPr>
          <a:lstStyle/>
          <a:p>
            <a:r>
              <a:rPr kumimoji="1" lang="en-US" altLang="ja-JP" dirty="0"/>
              <a:t>4 steps</a:t>
            </a:r>
            <a:endParaRPr kumimoji="1" lang="ja-JP" altLang="en-US" dirty="0"/>
          </a:p>
        </p:txBody>
      </p:sp>
      <p:sp>
        <p:nvSpPr>
          <p:cNvPr id="12" name="テキスト プレースホルダー 11"/>
          <p:cNvSpPr>
            <a:spLocks noGrp="1"/>
          </p:cNvSpPr>
          <p:nvPr>
            <p:ph type="body" sz="quarter" idx="21"/>
          </p:nvPr>
        </p:nvSpPr>
        <p:spPr/>
        <p:txBody>
          <a:bodyPr/>
          <a:lstStyle/>
          <a:p>
            <a:r>
              <a:rPr lang="en-US" altLang="ja-JP" dirty="0"/>
              <a:t>Define Product Concept</a:t>
            </a:r>
            <a:endParaRPr kumimoji="1" lang="ja-JP" altLang="en-US" dirty="0"/>
          </a:p>
        </p:txBody>
      </p:sp>
      <p:sp>
        <p:nvSpPr>
          <p:cNvPr id="13" name="テキスト プレースホルダー 12"/>
          <p:cNvSpPr>
            <a:spLocks noGrp="1"/>
          </p:cNvSpPr>
          <p:nvPr>
            <p:ph type="body" sz="quarter" idx="22"/>
          </p:nvPr>
        </p:nvSpPr>
        <p:spPr/>
        <p:txBody>
          <a:bodyPr/>
          <a:lstStyle/>
          <a:p>
            <a:r>
              <a:rPr lang="en-US" altLang="ja-JP" dirty="0"/>
              <a:t>Sketch Rough Design</a:t>
            </a:r>
            <a:endParaRPr kumimoji="1" lang="ja-JP" altLang="en-US" dirty="0"/>
          </a:p>
        </p:txBody>
      </p:sp>
      <p:sp>
        <p:nvSpPr>
          <p:cNvPr id="14" name="テキスト プレースホルダー 13"/>
          <p:cNvSpPr>
            <a:spLocks noGrp="1"/>
          </p:cNvSpPr>
          <p:nvPr>
            <p:ph type="body" sz="quarter" idx="23"/>
          </p:nvPr>
        </p:nvSpPr>
        <p:spPr/>
        <p:txBody>
          <a:bodyPr/>
          <a:lstStyle/>
          <a:p>
            <a:r>
              <a:rPr kumimoji="1" lang="en-US" altLang="ja-JP" dirty="0"/>
              <a:t>Create Prototype</a:t>
            </a:r>
            <a:endParaRPr kumimoji="1" lang="ja-JP" altLang="en-US" dirty="0"/>
          </a:p>
        </p:txBody>
      </p:sp>
      <p:sp>
        <p:nvSpPr>
          <p:cNvPr id="15" name="テキスト プレースホルダー 14"/>
          <p:cNvSpPr>
            <a:spLocks noGrp="1"/>
          </p:cNvSpPr>
          <p:nvPr>
            <p:ph type="body" sz="quarter" idx="24"/>
          </p:nvPr>
        </p:nvSpPr>
        <p:spPr/>
        <p:txBody>
          <a:bodyPr/>
          <a:lstStyle/>
          <a:p>
            <a:r>
              <a:rPr kumimoji="1" lang="en-US" altLang="ja-JP" dirty="0"/>
              <a:t>Test  Evaluate Prototype</a:t>
            </a:r>
            <a:endParaRPr kumimoji="1" lang="ja-JP" altLang="en-US" dirty="0"/>
          </a:p>
        </p:txBody>
      </p:sp>
      <p:sp>
        <p:nvSpPr>
          <p:cNvPr id="16" name="テキスト プレースホルダー 15"/>
          <p:cNvSpPr>
            <a:spLocks noGrp="1"/>
          </p:cNvSpPr>
          <p:nvPr>
            <p:ph type="body" sz="quarter" idx="25"/>
          </p:nvPr>
        </p:nvSpPr>
        <p:spPr/>
        <p:txBody>
          <a:bodyPr>
            <a:normAutofit/>
          </a:bodyPr>
          <a:lstStyle/>
          <a:p>
            <a:r>
              <a:rPr lang="en-US" altLang="ja-JP" dirty="0"/>
              <a:t>Mel ea nonumy nonumes recusabo. His no errem zril, saperet perfecto signiferumque nam ei.</a:t>
            </a:r>
            <a:endParaRPr kumimoji="1" lang="ja-JP" altLang="en-US" dirty="0"/>
          </a:p>
        </p:txBody>
      </p:sp>
      <p:sp>
        <p:nvSpPr>
          <p:cNvPr id="17" name="テキスト プレースホルダー 16"/>
          <p:cNvSpPr>
            <a:spLocks noGrp="1"/>
          </p:cNvSpPr>
          <p:nvPr>
            <p:ph type="body" sz="quarter" idx="26"/>
          </p:nvPr>
        </p:nvSpPr>
        <p:spPr/>
        <p:txBody>
          <a:bodyPr/>
          <a:lstStyle/>
          <a:p>
            <a:r>
              <a:rPr lang="en-US" altLang="ja-JP" dirty="0"/>
              <a:t>Te utinam debitis consequuntur mea, posse debitis electram vel at, sumo affert meliore nec ei. </a:t>
            </a:r>
            <a:endParaRPr kumimoji="1" lang="ja-JP" altLang="en-US" dirty="0"/>
          </a:p>
        </p:txBody>
      </p:sp>
      <p:sp>
        <p:nvSpPr>
          <p:cNvPr id="18" name="テキスト プレースホルダー 17"/>
          <p:cNvSpPr>
            <a:spLocks noGrp="1"/>
          </p:cNvSpPr>
          <p:nvPr>
            <p:ph type="body" sz="quarter" idx="27"/>
          </p:nvPr>
        </p:nvSpPr>
        <p:spPr/>
        <p:txBody>
          <a:bodyPr/>
          <a:lstStyle/>
          <a:p>
            <a:r>
              <a:rPr lang="en-US" altLang="ja-JP" dirty="0"/>
              <a:t>Congue volutpat praesent mea an. Eam docendi instructior te, eos ut gubergren appellantur, per impedit dissentias ut.</a:t>
            </a:r>
            <a:endParaRPr kumimoji="1" lang="ja-JP" altLang="en-US" dirty="0"/>
          </a:p>
        </p:txBody>
      </p:sp>
      <p:sp>
        <p:nvSpPr>
          <p:cNvPr id="19" name="テキスト プレースホルダー 18"/>
          <p:cNvSpPr>
            <a:spLocks noGrp="1"/>
          </p:cNvSpPr>
          <p:nvPr>
            <p:ph type="body" sz="quarter" idx="28"/>
          </p:nvPr>
        </p:nvSpPr>
        <p:spPr/>
        <p:txBody>
          <a:bodyPr/>
          <a:lstStyle/>
          <a:p>
            <a:r>
              <a:rPr lang="en-US" altLang="ja-JP" dirty="0"/>
              <a:t>Vel eu postea scripta detraxit, cu paulo singulis eos, et ius summo essent consulatu.</a:t>
            </a:r>
            <a:endParaRPr kumimoji="1" lang="ja-JP" altLang="en-US" dirty="0"/>
          </a:p>
        </p:txBody>
      </p:sp>
    </p:spTree>
    <p:extLst>
      <p:ext uri="{BB962C8B-B14F-4D97-AF65-F5344CB8AC3E}">
        <p14:creationId xmlns:p14="http://schemas.microsoft.com/office/powerpoint/2010/main" val="470740425"/>
      </p:ext>
    </p:extLst>
  </p:cSld>
  <p:clrMapOvr>
    <a:masterClrMapping/>
  </p:clrMapOvr>
  <mc:AlternateContent xmlns:mc="http://schemas.openxmlformats.org/markup-compatibility/2006" xmlns:p14="http://schemas.microsoft.com/office/powerpoint/2010/main">
    <mc:Choice Requires="p14">
      <p:transition p14:dur="0" advTm="9045"/>
    </mc:Choice>
    <mc:Fallback xmlns="">
      <p:transition advTm="9045"/>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4"/>
          </p:nvPr>
        </p:nvSpPr>
        <p:spPr/>
      </p:sp>
      <p:sp>
        <p:nvSpPr>
          <p:cNvPr id="3" name="図プレースホルダー 2"/>
          <p:cNvSpPr>
            <a:spLocks noGrp="1"/>
          </p:cNvSpPr>
          <p:nvPr>
            <p:ph type="pic" sz="quarter" idx="15"/>
          </p:nvPr>
        </p:nvSpPr>
        <p:spPr/>
      </p:sp>
      <p:sp>
        <p:nvSpPr>
          <p:cNvPr id="4" name="図プレースホルダー 3"/>
          <p:cNvSpPr>
            <a:spLocks noGrp="1"/>
          </p:cNvSpPr>
          <p:nvPr>
            <p:ph type="pic" sz="quarter" idx="16"/>
          </p:nvPr>
        </p:nvSpPr>
        <p:spPr/>
      </p:sp>
      <p:sp>
        <p:nvSpPr>
          <p:cNvPr id="5" name="図プレースホルダー 4"/>
          <p:cNvSpPr>
            <a:spLocks noGrp="1"/>
          </p:cNvSpPr>
          <p:nvPr>
            <p:ph type="pic" sz="quarter" idx="17"/>
          </p:nvPr>
        </p:nvSpPr>
        <p:spPr/>
      </p:sp>
      <p:sp>
        <p:nvSpPr>
          <p:cNvPr id="6" name="図プレースホルダー 5"/>
          <p:cNvSpPr>
            <a:spLocks noGrp="1"/>
          </p:cNvSpPr>
          <p:nvPr>
            <p:ph type="pic" sz="quarter" idx="18"/>
          </p:nvPr>
        </p:nvSpPr>
        <p:spPr/>
      </p:sp>
      <p:sp>
        <p:nvSpPr>
          <p:cNvPr id="23" name="タイトル 22"/>
          <p:cNvSpPr>
            <a:spLocks noGrp="1"/>
          </p:cNvSpPr>
          <p:nvPr>
            <p:ph type="title"/>
          </p:nvPr>
        </p:nvSpPr>
        <p:spPr/>
        <p:txBody>
          <a:bodyPr/>
          <a:lstStyle/>
          <a:p>
            <a:r>
              <a:rPr kumimoji="1" lang="en-US" altLang="ja-JP" dirty="0"/>
              <a:t>Our </a:t>
            </a:r>
            <a:r>
              <a:rPr kumimoji="1" lang="en-US" altLang="ja-JP" dirty="0">
                <a:solidFill>
                  <a:schemeClr val="accent1"/>
                </a:solidFill>
                <a:latin typeface="Route 159 Bold" pitchFamily="50" charset="0"/>
              </a:rPr>
              <a:t>Projects</a:t>
            </a:r>
            <a:endParaRPr kumimoji="1" lang="ja-JP" altLang="en-US" dirty="0">
              <a:solidFill>
                <a:schemeClr val="accent1"/>
              </a:solidFill>
              <a:latin typeface="Route 159 Bold" pitchFamily="50" charset="0"/>
            </a:endParaRPr>
          </a:p>
        </p:txBody>
      </p:sp>
      <p:sp>
        <p:nvSpPr>
          <p:cNvPr id="24" name="テキスト プレースホルダー 23"/>
          <p:cNvSpPr>
            <a:spLocks noGrp="1"/>
          </p:cNvSpPr>
          <p:nvPr>
            <p:ph type="body" sz="quarter" idx="13"/>
          </p:nvPr>
        </p:nvSpPr>
        <p:spPr/>
        <p:txBody>
          <a:bodyPr>
            <a:normAutofit fontScale="92500" lnSpcReduction="20000"/>
          </a:bodyPr>
          <a:lstStyle/>
          <a:p>
            <a:r>
              <a:rPr kumimoji="1" lang="en-US" altLang="ja-JP" dirty="0"/>
              <a:t>5 images, captions and description</a:t>
            </a:r>
            <a:endParaRPr kumimoji="1" lang="ja-JP" altLang="en-US" dirty="0"/>
          </a:p>
        </p:txBody>
      </p:sp>
      <p:sp>
        <p:nvSpPr>
          <p:cNvPr id="30" name="テキスト プレースホルダー 29"/>
          <p:cNvSpPr>
            <a:spLocks noGrp="1"/>
          </p:cNvSpPr>
          <p:nvPr>
            <p:ph type="body" sz="quarter" idx="19"/>
          </p:nvPr>
        </p:nvSpPr>
        <p:spPr/>
        <p:txBody>
          <a:bodyPr/>
          <a:lstStyle/>
          <a:p>
            <a:r>
              <a:rPr kumimoji="1" lang="en-US" altLang="ja-JP" dirty="0"/>
              <a:t>Project 1</a:t>
            </a:r>
            <a:endParaRPr kumimoji="1" lang="ja-JP" altLang="en-US" dirty="0"/>
          </a:p>
        </p:txBody>
      </p:sp>
      <p:sp>
        <p:nvSpPr>
          <p:cNvPr id="31" name="テキスト プレースホルダー 30"/>
          <p:cNvSpPr>
            <a:spLocks noGrp="1"/>
          </p:cNvSpPr>
          <p:nvPr>
            <p:ph type="body" sz="quarter" idx="20"/>
          </p:nvPr>
        </p:nvSpPr>
        <p:spPr/>
        <p:txBody>
          <a:bodyPr/>
          <a:lstStyle/>
          <a:p>
            <a:r>
              <a:rPr lang="en-US" altLang="ja-JP" dirty="0"/>
              <a:t>Project 2</a:t>
            </a:r>
            <a:endParaRPr lang="ja-JP" altLang="en-US" dirty="0"/>
          </a:p>
        </p:txBody>
      </p:sp>
      <p:sp>
        <p:nvSpPr>
          <p:cNvPr id="32" name="テキスト プレースホルダー 31"/>
          <p:cNvSpPr>
            <a:spLocks noGrp="1"/>
          </p:cNvSpPr>
          <p:nvPr>
            <p:ph type="body" sz="quarter" idx="21"/>
          </p:nvPr>
        </p:nvSpPr>
        <p:spPr/>
        <p:txBody>
          <a:bodyPr/>
          <a:lstStyle/>
          <a:p>
            <a:r>
              <a:rPr lang="en-US" altLang="ja-JP" dirty="0"/>
              <a:t>Project 5</a:t>
            </a:r>
            <a:endParaRPr kumimoji="1" lang="ja-JP" altLang="en-US" dirty="0"/>
          </a:p>
        </p:txBody>
      </p:sp>
      <p:sp>
        <p:nvSpPr>
          <p:cNvPr id="33" name="テキスト プレースホルダー 32"/>
          <p:cNvSpPr>
            <a:spLocks noGrp="1"/>
          </p:cNvSpPr>
          <p:nvPr>
            <p:ph type="body" sz="quarter" idx="22"/>
          </p:nvPr>
        </p:nvSpPr>
        <p:spPr/>
        <p:txBody>
          <a:bodyPr/>
          <a:lstStyle/>
          <a:p>
            <a:r>
              <a:rPr lang="en-US" altLang="ja-JP" dirty="0"/>
              <a:t>Project 4</a:t>
            </a:r>
            <a:endParaRPr kumimoji="1" lang="ja-JP" altLang="en-US" dirty="0"/>
          </a:p>
        </p:txBody>
      </p:sp>
      <p:sp>
        <p:nvSpPr>
          <p:cNvPr id="34" name="テキスト プレースホルダー 33"/>
          <p:cNvSpPr>
            <a:spLocks noGrp="1"/>
          </p:cNvSpPr>
          <p:nvPr>
            <p:ph type="body" sz="quarter" idx="23"/>
          </p:nvPr>
        </p:nvSpPr>
        <p:spPr/>
        <p:txBody>
          <a:bodyPr/>
          <a:lstStyle/>
          <a:p>
            <a:r>
              <a:rPr lang="en-US" altLang="ja-JP" dirty="0"/>
              <a:t>Project 3</a:t>
            </a:r>
            <a:endParaRPr kumimoji="1" lang="ja-JP" altLang="en-US" dirty="0"/>
          </a:p>
        </p:txBody>
      </p:sp>
      <p:sp>
        <p:nvSpPr>
          <p:cNvPr id="35" name="テキスト プレースホルダー 34"/>
          <p:cNvSpPr>
            <a:spLocks noGrp="1"/>
          </p:cNvSpPr>
          <p:nvPr>
            <p:ph type="body" sz="quarter" idx="24"/>
          </p:nvPr>
        </p:nvSpPr>
        <p:spPr/>
        <p:txBody>
          <a:bodyPr/>
          <a:lstStyle/>
          <a:p>
            <a:r>
              <a:rPr lang="en-US" altLang="ja-JP" dirty="0"/>
              <a:t>Quo cu labore inciderint. Quot mutat in sit. Nam debitis erroribus ad, ei senserit erroribus consequuntur has. Ut eros nihil est, ceteros definitionem ea sit, eirmod corpora ne has. </a:t>
            </a:r>
            <a:br>
              <a:rPr lang="en-US" altLang="ja-JP" dirty="0"/>
            </a:br>
            <a:r>
              <a:rPr lang="en-US" altLang="ja-JP" dirty="0"/>
              <a:t>Vim graeci tritani deseruisse id, magna volutpat referrentur est in. </a:t>
            </a:r>
            <a:r>
              <a:rPr lang="en-US" altLang="ja-JP" b="1" dirty="0">
                <a:solidFill>
                  <a:schemeClr val="accent6"/>
                </a:solidFill>
              </a:rPr>
              <a:t>Vim no insolens dignissim interpretaris</a:t>
            </a:r>
            <a:r>
              <a:rPr lang="en-US" altLang="ja-JP" dirty="0"/>
              <a:t>.</a:t>
            </a:r>
            <a:endParaRPr kumimoji="1" lang="ja-JP" altLang="en-US" dirty="0"/>
          </a:p>
        </p:txBody>
      </p:sp>
      <p:sp>
        <p:nvSpPr>
          <p:cNvPr id="42" name="フッター プレースホルダー 41"/>
          <p:cNvSpPr>
            <a:spLocks noGrp="1"/>
          </p:cNvSpPr>
          <p:nvPr>
            <p:ph type="ftr" sz="quarter" idx="10"/>
          </p:nvPr>
        </p:nvSpPr>
        <p:spPr/>
        <p:txBody>
          <a:bodyPr/>
          <a:lstStyle/>
          <a:p>
            <a:r>
              <a:rPr lang="en-US" altLang="ja-JP"/>
              <a:t>The Power of PowerPoint | thepopp.com</a:t>
            </a:r>
            <a:endParaRPr lang="ja-JP" altLang="en-US" dirty="0"/>
          </a:p>
        </p:txBody>
      </p:sp>
      <p:sp>
        <p:nvSpPr>
          <p:cNvPr id="43" name="スライド番号プレースホルダー 42"/>
          <p:cNvSpPr>
            <a:spLocks noGrp="1"/>
          </p:cNvSpPr>
          <p:nvPr>
            <p:ph type="sldNum" sz="quarter" idx="11"/>
          </p:nvPr>
        </p:nvSpPr>
        <p:spPr/>
        <p:txBody>
          <a:bodyPr/>
          <a:lstStyle/>
          <a:p>
            <a:fld id="{E6459DFB-86F3-43FA-8567-2EA6E426AE90}" type="slidenum">
              <a:rPr lang="ja-JP" altLang="en-US" smtClean="0"/>
              <a:pPr/>
              <a:t>38</a:t>
            </a:fld>
            <a:endParaRPr lang="ja-JP" altLang="en-US"/>
          </a:p>
        </p:txBody>
      </p:sp>
    </p:spTree>
    <p:extLst>
      <p:ext uri="{BB962C8B-B14F-4D97-AF65-F5344CB8AC3E}">
        <p14:creationId xmlns:p14="http://schemas.microsoft.com/office/powerpoint/2010/main" val="1339272545"/>
      </p:ext>
    </p:extLst>
  </p:cSld>
  <p:clrMapOvr>
    <a:masterClrMapping/>
  </p:clrMapOvr>
  <mc:AlternateContent xmlns:mc="http://schemas.openxmlformats.org/markup-compatibility/2006" xmlns:p14="http://schemas.microsoft.com/office/powerpoint/2010/main">
    <mc:Choice Requires="p14">
      <p:transition p14:dur="0" advTm="9999"/>
    </mc:Choice>
    <mc:Fallback xmlns="">
      <p:transition advTm="9999"/>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図プレースホルダー 2"/>
          <p:cNvSpPr>
            <a:spLocks noGrp="1"/>
          </p:cNvSpPr>
          <p:nvPr>
            <p:ph type="pic" sz="quarter" idx="12"/>
          </p:nvPr>
        </p:nvSpPr>
        <p:spPr/>
      </p:sp>
      <p:sp>
        <p:nvSpPr>
          <p:cNvPr id="4" name="図プレースホルダー 3"/>
          <p:cNvSpPr>
            <a:spLocks noGrp="1"/>
          </p:cNvSpPr>
          <p:nvPr>
            <p:ph type="pic" sz="quarter" idx="11"/>
          </p:nvPr>
        </p:nvSpPr>
        <p:spPr/>
      </p:sp>
      <p:sp>
        <p:nvSpPr>
          <p:cNvPr id="7" name="図プレースホルダー 6"/>
          <p:cNvSpPr>
            <a:spLocks noGrp="1"/>
          </p:cNvSpPr>
          <p:nvPr>
            <p:ph type="pic" sz="quarter" idx="17"/>
          </p:nvPr>
        </p:nvSpPr>
        <p:spPr/>
      </p:sp>
      <p:sp>
        <p:nvSpPr>
          <p:cNvPr id="13" name="図プレースホルダー 12"/>
          <p:cNvSpPr>
            <a:spLocks noGrp="1"/>
          </p:cNvSpPr>
          <p:nvPr>
            <p:ph type="pic" sz="quarter" idx="22"/>
          </p:nvPr>
        </p:nvSpPr>
        <p:spPr/>
      </p:sp>
      <p:sp>
        <p:nvSpPr>
          <p:cNvPr id="17" name="図プレースホルダー 16"/>
          <p:cNvSpPr>
            <a:spLocks noGrp="1"/>
          </p:cNvSpPr>
          <p:nvPr>
            <p:ph type="pic" sz="quarter" idx="38"/>
          </p:nvPr>
        </p:nvSpPr>
        <p:spPr/>
      </p:sp>
      <p:sp>
        <p:nvSpPr>
          <p:cNvPr id="20" name="タイトル 19"/>
          <p:cNvSpPr>
            <a:spLocks noGrp="1"/>
          </p:cNvSpPr>
          <p:nvPr>
            <p:ph type="title"/>
          </p:nvPr>
        </p:nvSpPr>
        <p:spPr/>
        <p:txBody>
          <a:bodyPr/>
          <a:lstStyle/>
          <a:p>
            <a:r>
              <a:rPr lang="en-US" altLang="ja-JP" dirty="0"/>
              <a:t>Our Portfolio</a:t>
            </a:r>
            <a:endParaRPr kumimoji="1" lang="ja-JP" altLang="en-US" dirty="0"/>
          </a:p>
        </p:txBody>
      </p:sp>
      <p:sp>
        <p:nvSpPr>
          <p:cNvPr id="21" name="テキスト プレースホルダー 20"/>
          <p:cNvSpPr>
            <a:spLocks noGrp="1"/>
          </p:cNvSpPr>
          <p:nvPr>
            <p:ph type="body" sz="quarter" idx="16"/>
          </p:nvPr>
        </p:nvSpPr>
        <p:spPr/>
        <p:txBody>
          <a:bodyPr/>
          <a:lstStyle/>
          <a:p>
            <a:r>
              <a:rPr lang="en-US" altLang="ja-JP" dirty="0"/>
              <a:t>Random many square images</a:t>
            </a:r>
            <a:endParaRPr lang="ja-JP" altLang="en-US" dirty="0"/>
          </a:p>
        </p:txBody>
      </p:sp>
      <p:sp>
        <p:nvSpPr>
          <p:cNvPr id="2" name="図プレースホルダー 1"/>
          <p:cNvSpPr>
            <a:spLocks noGrp="1"/>
          </p:cNvSpPr>
          <p:nvPr>
            <p:ph type="pic" sz="quarter" idx="34"/>
          </p:nvPr>
        </p:nvSpPr>
        <p:spPr/>
      </p:sp>
      <p:sp>
        <p:nvSpPr>
          <p:cNvPr id="6" name="図プレースホルダー 5"/>
          <p:cNvSpPr>
            <a:spLocks noGrp="1"/>
          </p:cNvSpPr>
          <p:nvPr>
            <p:ph type="pic" sz="quarter" idx="33"/>
          </p:nvPr>
        </p:nvSpPr>
        <p:spPr/>
      </p:sp>
      <p:sp>
        <p:nvSpPr>
          <p:cNvPr id="8" name="図プレースホルダー 7"/>
          <p:cNvSpPr>
            <a:spLocks noGrp="1"/>
          </p:cNvSpPr>
          <p:nvPr>
            <p:ph type="pic" sz="quarter" idx="30"/>
          </p:nvPr>
        </p:nvSpPr>
        <p:spPr/>
      </p:sp>
      <p:sp>
        <p:nvSpPr>
          <p:cNvPr id="9" name="図プレースホルダー 8"/>
          <p:cNvSpPr>
            <a:spLocks noGrp="1"/>
          </p:cNvSpPr>
          <p:nvPr>
            <p:ph type="pic" sz="quarter" idx="29"/>
          </p:nvPr>
        </p:nvSpPr>
        <p:spPr/>
      </p:sp>
      <p:sp>
        <p:nvSpPr>
          <p:cNvPr id="10" name="図プレースホルダー 9"/>
          <p:cNvSpPr>
            <a:spLocks noGrp="1"/>
          </p:cNvSpPr>
          <p:nvPr>
            <p:ph type="pic" sz="quarter" idx="39"/>
          </p:nvPr>
        </p:nvSpPr>
        <p:spPr/>
      </p:sp>
      <p:sp>
        <p:nvSpPr>
          <p:cNvPr id="11" name="図プレースホルダー 10"/>
          <p:cNvSpPr>
            <a:spLocks noGrp="1"/>
          </p:cNvSpPr>
          <p:nvPr>
            <p:ph type="pic" sz="quarter" idx="14"/>
          </p:nvPr>
        </p:nvSpPr>
        <p:spPr/>
      </p:sp>
      <p:sp>
        <p:nvSpPr>
          <p:cNvPr id="12" name="図プレースホルダー 11"/>
          <p:cNvSpPr>
            <a:spLocks noGrp="1"/>
          </p:cNvSpPr>
          <p:nvPr>
            <p:ph type="pic" sz="quarter" idx="10"/>
          </p:nvPr>
        </p:nvSpPr>
        <p:spPr/>
      </p:sp>
      <p:sp>
        <p:nvSpPr>
          <p:cNvPr id="14" name="図プレースホルダー 13"/>
          <p:cNvSpPr>
            <a:spLocks noGrp="1"/>
          </p:cNvSpPr>
          <p:nvPr>
            <p:ph type="pic" sz="quarter" idx="15"/>
          </p:nvPr>
        </p:nvSpPr>
        <p:spPr/>
      </p:sp>
      <p:sp>
        <p:nvSpPr>
          <p:cNvPr id="15" name="図プレースホルダー 14"/>
          <p:cNvSpPr>
            <a:spLocks noGrp="1"/>
          </p:cNvSpPr>
          <p:nvPr>
            <p:ph type="pic" sz="quarter" idx="40"/>
          </p:nvPr>
        </p:nvSpPr>
        <p:spPr/>
      </p:sp>
      <p:sp>
        <p:nvSpPr>
          <p:cNvPr id="16" name="図プレースホルダー 15"/>
          <p:cNvSpPr>
            <a:spLocks noGrp="1"/>
          </p:cNvSpPr>
          <p:nvPr>
            <p:ph type="pic" sz="quarter" idx="20"/>
          </p:nvPr>
        </p:nvSpPr>
        <p:spPr/>
      </p:sp>
      <p:sp>
        <p:nvSpPr>
          <p:cNvPr id="18" name="図プレースホルダー 17"/>
          <p:cNvSpPr>
            <a:spLocks noGrp="1"/>
          </p:cNvSpPr>
          <p:nvPr>
            <p:ph type="pic" sz="quarter" idx="35"/>
          </p:nvPr>
        </p:nvSpPr>
        <p:spPr/>
      </p:sp>
      <p:sp>
        <p:nvSpPr>
          <p:cNvPr id="19" name="図プレースホルダー 18"/>
          <p:cNvSpPr>
            <a:spLocks noGrp="1"/>
          </p:cNvSpPr>
          <p:nvPr>
            <p:ph type="pic" sz="quarter" idx="36"/>
          </p:nvPr>
        </p:nvSpPr>
        <p:spPr/>
      </p:sp>
      <p:sp>
        <p:nvSpPr>
          <p:cNvPr id="25" name="図プレースホルダー 24"/>
          <p:cNvSpPr>
            <a:spLocks noGrp="1"/>
          </p:cNvSpPr>
          <p:nvPr>
            <p:ph type="pic" sz="quarter" idx="27"/>
          </p:nvPr>
        </p:nvSpPr>
        <p:spPr/>
      </p:sp>
    </p:spTree>
    <p:extLst>
      <p:ext uri="{BB962C8B-B14F-4D97-AF65-F5344CB8AC3E}">
        <p14:creationId xmlns:p14="http://schemas.microsoft.com/office/powerpoint/2010/main" val="1475325562"/>
      </p:ext>
    </p:extLst>
  </p:cSld>
  <p:clrMapOvr>
    <a:masterClrMapping/>
  </p:clrMapOvr>
  <mc:AlternateContent xmlns:mc="http://schemas.openxmlformats.org/markup-compatibility/2006" xmlns:p14="http://schemas.microsoft.com/office/powerpoint/2010/main">
    <mc:Choice Requires="p14">
      <p:transition p14:dur="0" advTm="5308"/>
    </mc:Choice>
    <mc:Fallback xmlns="">
      <p:transition advTm="530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17" name="テキスト プレースホルダー 16"/>
          <p:cNvSpPr>
            <a:spLocks noGrp="1"/>
          </p:cNvSpPr>
          <p:nvPr>
            <p:ph type="body" sz="quarter" idx="11"/>
          </p:nvPr>
        </p:nvSpPr>
        <p:spPr/>
        <p:txBody>
          <a:bodyPr/>
          <a:lstStyle/>
          <a:p>
            <a:endParaRPr kumimoji="1" lang="ja-JP" altLang="en-US" dirty="0"/>
          </a:p>
        </p:txBody>
      </p:sp>
      <p:sp>
        <p:nvSpPr>
          <p:cNvPr id="19" name="テキスト プレースホルダー 18"/>
          <p:cNvSpPr>
            <a:spLocks noGrp="1"/>
          </p:cNvSpPr>
          <p:nvPr>
            <p:ph type="body" sz="quarter" idx="12"/>
          </p:nvPr>
        </p:nvSpPr>
        <p:spPr/>
        <p:txBody>
          <a:bodyPr>
            <a:normAutofit/>
          </a:bodyPr>
          <a:lstStyle/>
          <a:p>
            <a:endParaRPr kumimoji="1" lang="ja-JP" altLang="en-US" dirty="0"/>
          </a:p>
        </p:txBody>
      </p:sp>
      <p:sp>
        <p:nvSpPr>
          <p:cNvPr id="5" name="テキスト プレースホルダー 4"/>
          <p:cNvSpPr>
            <a:spLocks noGrp="1"/>
          </p:cNvSpPr>
          <p:nvPr>
            <p:ph type="body" sz="quarter" idx="13"/>
          </p:nvPr>
        </p:nvSpPr>
        <p:spPr/>
        <p:txBody>
          <a:bodyPr/>
          <a:lstStyle/>
          <a:p>
            <a:endParaRPr kumimoji="1" lang="ja-JP" altLang="en-US"/>
          </a:p>
        </p:txBody>
      </p:sp>
      <p:sp>
        <p:nvSpPr>
          <p:cNvPr id="6" name="テキスト プレースホルダー 5"/>
          <p:cNvSpPr>
            <a:spLocks noGrp="1"/>
          </p:cNvSpPr>
          <p:nvPr>
            <p:ph type="body" sz="quarter" idx="14"/>
          </p:nvPr>
        </p:nvSpPr>
        <p:spPr/>
        <p:txBody>
          <a:bodyPr/>
          <a:lstStyle/>
          <a:p>
            <a:endParaRPr kumimoji="1" lang="ja-JP" altLang="en-US"/>
          </a:p>
        </p:txBody>
      </p:sp>
      <p:sp>
        <p:nvSpPr>
          <p:cNvPr id="7" name="テキスト プレースホルダー 6"/>
          <p:cNvSpPr>
            <a:spLocks noGrp="1"/>
          </p:cNvSpPr>
          <p:nvPr>
            <p:ph type="body" sz="quarter" idx="15"/>
          </p:nvPr>
        </p:nvSpPr>
        <p:spPr/>
        <p:txBody>
          <a:bodyPr/>
          <a:lstStyle/>
          <a:p>
            <a:r>
              <a:rPr kumimoji="1" lang="en-US" altLang="ja-JP" dirty="0"/>
              <a:t>1</a:t>
            </a:r>
            <a:endParaRPr kumimoji="1" lang="ja-JP" altLang="en-US" dirty="0"/>
          </a:p>
        </p:txBody>
      </p:sp>
      <p:sp>
        <p:nvSpPr>
          <p:cNvPr id="8" name="テキスト プレースホルダー 7"/>
          <p:cNvSpPr>
            <a:spLocks noGrp="1"/>
          </p:cNvSpPr>
          <p:nvPr>
            <p:ph type="body" sz="quarter" idx="17"/>
          </p:nvPr>
        </p:nvSpPr>
        <p:spPr/>
        <p:txBody>
          <a:bodyPr/>
          <a:lstStyle/>
          <a:p>
            <a:r>
              <a:rPr lang="en-US" altLang="ja-JP" dirty="0"/>
              <a:t>INTRODUCTION</a:t>
            </a:r>
            <a:endParaRPr lang="ja-JP" altLang="en-US" dirty="0"/>
          </a:p>
        </p:txBody>
      </p:sp>
      <p:sp>
        <p:nvSpPr>
          <p:cNvPr id="9" name="テキスト プレースホルダー 8"/>
          <p:cNvSpPr>
            <a:spLocks noGrp="1"/>
          </p:cNvSpPr>
          <p:nvPr>
            <p:ph type="body" sz="quarter" idx="18"/>
          </p:nvPr>
        </p:nvSpPr>
        <p:spPr/>
        <p:txBody>
          <a:bodyPr/>
          <a:lstStyle/>
          <a:p>
            <a:endParaRPr kumimoji="1" lang="ja-JP" altLang="en-US"/>
          </a:p>
        </p:txBody>
      </p:sp>
      <p:sp>
        <p:nvSpPr>
          <p:cNvPr id="10" name="テキスト プレースホルダー 9"/>
          <p:cNvSpPr>
            <a:spLocks noGrp="1"/>
          </p:cNvSpPr>
          <p:nvPr>
            <p:ph type="body" sz="quarter" idx="19"/>
          </p:nvPr>
        </p:nvSpPr>
        <p:spPr/>
        <p:txBody>
          <a:bodyPr>
            <a:normAutofit fontScale="92500" lnSpcReduction="10000"/>
          </a:bodyPr>
          <a:lstStyle/>
          <a:p>
            <a:endParaRPr kumimoji="1" lang="ja-JP" altLang="en-US"/>
          </a:p>
        </p:txBody>
      </p:sp>
      <p:pic>
        <p:nvPicPr>
          <p:cNvPr id="12" name="図プレースホルダー 11"/>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061344299"/>
      </p:ext>
    </p:extLst>
  </p:cSld>
  <p:clrMapOvr>
    <a:masterClrMapping/>
  </p:clrMapOvr>
  <mc:AlternateContent xmlns:mc="http://schemas.openxmlformats.org/markup-compatibility/2006" xmlns:p14="http://schemas.microsoft.com/office/powerpoint/2010/main">
    <mc:Choice Requires="p14">
      <p:transition p14:dur="0" advTm="4228"/>
    </mc:Choice>
    <mc:Fallback xmlns="">
      <p:transition advTm="4228"/>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40</a:t>
            </a:fld>
            <a:endParaRPr lang="ja-JP" altLang="en-US"/>
          </a:p>
        </p:txBody>
      </p:sp>
      <p:sp>
        <p:nvSpPr>
          <p:cNvPr id="18" name="タイトル 17"/>
          <p:cNvSpPr>
            <a:spLocks noGrp="1"/>
          </p:cNvSpPr>
          <p:nvPr>
            <p:ph type="title"/>
          </p:nvPr>
        </p:nvSpPr>
        <p:spPr/>
        <p:txBody>
          <a:bodyPr/>
          <a:lstStyle/>
          <a:p>
            <a:r>
              <a:rPr kumimoji="1" lang="en-US" altLang="ja-JP" dirty="0"/>
              <a:t>Our new application is</a:t>
            </a:r>
            <a:br>
              <a:rPr kumimoji="1" lang="en-US" altLang="ja-JP" dirty="0"/>
            </a:br>
            <a:r>
              <a:rPr lang="en-US" altLang="ja-JP" dirty="0"/>
              <a:t>coming soon.</a:t>
            </a:r>
            <a:br>
              <a:rPr lang="en-US" altLang="ja-JP" dirty="0"/>
            </a:br>
            <a:r>
              <a:rPr lang="en-US" altLang="ja-JP" dirty="0"/>
              <a:t>It’s awesome.</a:t>
            </a:r>
            <a:endParaRPr kumimoji="1" lang="ja-JP" altLang="en-US" dirty="0"/>
          </a:p>
        </p:txBody>
      </p:sp>
      <p:sp>
        <p:nvSpPr>
          <p:cNvPr id="19" name="テキスト プレースホルダー 18"/>
          <p:cNvSpPr>
            <a:spLocks noGrp="1"/>
          </p:cNvSpPr>
          <p:nvPr>
            <p:ph type="body" sz="quarter" idx="24"/>
          </p:nvPr>
        </p:nvSpPr>
        <p:spPr/>
        <p:txBody>
          <a:bodyPr/>
          <a:lstStyle/>
          <a:p>
            <a:r>
              <a:rPr lang="en-US" altLang="ja-JP" dirty="0"/>
              <a:t>Lorem ipsum dolor sit amet, eam minim dolores in. In per cetero perfecto recteque, id sit invenire perpetua voluptatum. Mollis facilis molestie vel eu, causae graecis reprimique te vel. Modus expetenda in cum.</a:t>
            </a:r>
          </a:p>
          <a:p>
            <a:r>
              <a:rPr lang="en-US" altLang="ja-JP" dirty="0"/>
              <a:t>Ex usu ceteros dissentiet, </a:t>
            </a:r>
            <a:r>
              <a:rPr lang="en-US" altLang="ja-JP" b="1" dirty="0">
                <a:solidFill>
                  <a:schemeClr val="accent3"/>
                </a:solidFill>
              </a:rPr>
              <a:t>malis doming phaedrum et has</a:t>
            </a:r>
            <a:r>
              <a:rPr lang="en-US" altLang="ja-JP" dirty="0"/>
              <a:t>, velit dicant intellegat sit ne. Usu recusabo scripserit id. Usu no erant maiorum, his etiam liber graeco no. Cu tollit vocent pri, ius te iusto semper utamur. His case malis accusam ea. In mea summo aperiam molestiae. Eruditi explicari te sea, id corpora convenire quo.</a:t>
            </a:r>
            <a:endParaRPr kumimoji="1" lang="ja-JP" altLang="en-US" dirty="0"/>
          </a:p>
        </p:txBody>
      </p:sp>
      <p:sp>
        <p:nvSpPr>
          <p:cNvPr id="2" name="図プレースホルダー 1"/>
          <p:cNvSpPr>
            <a:spLocks noGrp="1"/>
          </p:cNvSpPr>
          <p:nvPr>
            <p:ph type="pic" sz="quarter" idx="12"/>
          </p:nvPr>
        </p:nvSpPr>
        <p:spPr/>
      </p:sp>
    </p:spTree>
    <p:extLst>
      <p:ext uri="{BB962C8B-B14F-4D97-AF65-F5344CB8AC3E}">
        <p14:creationId xmlns:p14="http://schemas.microsoft.com/office/powerpoint/2010/main" val="3441411992"/>
      </p:ext>
    </p:extLst>
  </p:cSld>
  <p:clrMapOvr>
    <a:masterClrMapping/>
  </p:clrMapOvr>
  <mc:AlternateContent xmlns:mc="http://schemas.openxmlformats.org/markup-compatibility/2006" xmlns:p14="http://schemas.microsoft.com/office/powerpoint/2010/main">
    <mc:Choice Requires="p14">
      <p:transition p14:dur="0" advTm="5528"/>
    </mc:Choice>
    <mc:Fallback xmlns="">
      <p:transition advTm="5528"/>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3" name="スライド番号プレースホルダー 2"/>
          <p:cNvSpPr>
            <a:spLocks noGrp="1"/>
          </p:cNvSpPr>
          <p:nvPr>
            <p:ph type="sldNum" sz="quarter" idx="11"/>
          </p:nvPr>
        </p:nvSpPr>
        <p:spPr/>
        <p:txBody>
          <a:bodyPr/>
          <a:lstStyle/>
          <a:p>
            <a:fld id="{E6459DFB-86F3-43FA-8567-2EA6E426AE90}" type="slidenum">
              <a:rPr lang="ja-JP" altLang="en-US" smtClean="0"/>
              <a:pPr/>
              <a:t>41</a:t>
            </a:fld>
            <a:endParaRPr lang="ja-JP" altLang="en-US"/>
          </a:p>
        </p:txBody>
      </p:sp>
      <p:sp>
        <p:nvSpPr>
          <p:cNvPr id="7" name="タイトル 6"/>
          <p:cNvSpPr>
            <a:spLocks noGrp="1"/>
          </p:cNvSpPr>
          <p:nvPr>
            <p:ph type="title"/>
          </p:nvPr>
        </p:nvSpPr>
        <p:spPr/>
        <p:txBody>
          <a:bodyPr/>
          <a:lstStyle/>
          <a:p>
            <a:r>
              <a:rPr kumimoji="1" lang="en-US" altLang="ja-JP" dirty="0"/>
              <a:t>The most advanced mobile experience.</a:t>
            </a:r>
            <a:endParaRPr kumimoji="1" lang="ja-JP" altLang="en-US" dirty="0"/>
          </a:p>
        </p:txBody>
      </p:sp>
      <p:sp>
        <p:nvSpPr>
          <p:cNvPr id="10" name="テキスト プレースホルダー 9"/>
          <p:cNvSpPr>
            <a:spLocks noGrp="1"/>
          </p:cNvSpPr>
          <p:nvPr>
            <p:ph type="body" sz="quarter" idx="24"/>
          </p:nvPr>
        </p:nvSpPr>
        <p:spPr/>
        <p:txBody>
          <a:bodyPr/>
          <a:lstStyle/>
          <a:p>
            <a:r>
              <a:rPr lang="en-US" altLang="ja-JP" dirty="0"/>
              <a:t>Id nec utamur denique. Omnium aliquip referrentur has ut, sonet reprehendunt pri at, usu purto tota lobortis eu. Labores ocurreret vim ex. At sed rebum dicunt iisque. Usu dolor eloquentiam no. Eu rebum animal qualisque eam, suscipit intellegam quo te.</a:t>
            </a:r>
          </a:p>
          <a:p>
            <a:r>
              <a:rPr lang="en-US" altLang="ja-JP" dirty="0"/>
              <a:t>Ei est noster labores constituto, ad omittam constituto eam. Cu nec epicurei imperdiet consequat. Malis nostrum te pro. </a:t>
            </a:r>
            <a:endParaRPr kumimoji="1" lang="ja-JP" altLang="en-US" dirty="0"/>
          </a:p>
        </p:txBody>
      </p:sp>
      <p:sp>
        <p:nvSpPr>
          <p:cNvPr id="4" name="図プレースホルダー 3"/>
          <p:cNvSpPr>
            <a:spLocks noGrp="1"/>
          </p:cNvSpPr>
          <p:nvPr>
            <p:ph type="pic" sz="quarter" idx="13"/>
          </p:nvPr>
        </p:nvSpPr>
        <p:spPr/>
      </p:sp>
      <p:sp>
        <p:nvSpPr>
          <p:cNvPr id="5" name="図プレースホルダー 4"/>
          <p:cNvSpPr>
            <a:spLocks noGrp="1"/>
          </p:cNvSpPr>
          <p:nvPr>
            <p:ph type="pic" sz="quarter" idx="12"/>
          </p:nvPr>
        </p:nvSpPr>
        <p:spPr/>
      </p:sp>
    </p:spTree>
    <p:extLst>
      <p:ext uri="{BB962C8B-B14F-4D97-AF65-F5344CB8AC3E}">
        <p14:creationId xmlns:p14="http://schemas.microsoft.com/office/powerpoint/2010/main" val="3873024349"/>
      </p:ext>
    </p:extLst>
  </p:cSld>
  <p:clrMapOvr>
    <a:masterClrMapping/>
  </p:clrMapOvr>
  <mc:AlternateContent xmlns:mc="http://schemas.openxmlformats.org/markup-compatibility/2006" xmlns:p14="http://schemas.microsoft.com/office/powerpoint/2010/main">
    <mc:Choice Requires="p14">
      <p:transition p14:dur="0" advTm="4854"/>
    </mc:Choice>
    <mc:Fallback xmlns="">
      <p:transition advTm="4854"/>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kumimoji="1" lang="en-US" altLang="ja-JP" dirty="0"/>
              <a:t>Mobile Project </a:t>
            </a:r>
            <a:r>
              <a:rPr kumimoji="1" lang="en-US" altLang="ja-JP" dirty="0">
                <a:solidFill>
                  <a:schemeClr val="accent1"/>
                </a:solidFill>
                <a:latin typeface="Route 159 Bold" pitchFamily="50" charset="0"/>
              </a:rPr>
              <a:t>Principles</a:t>
            </a:r>
            <a:endParaRPr kumimoji="1" lang="ja-JP" altLang="en-US" dirty="0">
              <a:solidFill>
                <a:schemeClr val="accent1"/>
              </a:solidFill>
              <a:latin typeface="Route 159 Bold" pitchFamily="50" charset="0"/>
            </a:endParaRPr>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3" name="スライド番号プレースホルダー 2"/>
          <p:cNvSpPr>
            <a:spLocks noGrp="1"/>
          </p:cNvSpPr>
          <p:nvPr>
            <p:ph type="sldNum" sz="quarter" idx="11"/>
          </p:nvPr>
        </p:nvSpPr>
        <p:spPr/>
        <p:txBody>
          <a:bodyPr/>
          <a:lstStyle/>
          <a:p>
            <a:fld id="{E6459DFB-86F3-43FA-8567-2EA6E426AE90}" type="slidenum">
              <a:rPr lang="ja-JP" altLang="en-US" smtClean="0"/>
              <a:pPr/>
              <a:t>42</a:t>
            </a:fld>
            <a:endParaRPr lang="ja-JP" altLang="en-US"/>
          </a:p>
        </p:txBody>
      </p:sp>
      <p:sp>
        <p:nvSpPr>
          <p:cNvPr id="9" name="テキスト プレースホルダー 8"/>
          <p:cNvSpPr>
            <a:spLocks noGrp="1"/>
          </p:cNvSpPr>
          <p:nvPr>
            <p:ph type="body" sz="quarter" idx="13"/>
          </p:nvPr>
        </p:nvSpPr>
        <p:spPr/>
        <p:txBody>
          <a:bodyPr>
            <a:normAutofit fontScale="92500" lnSpcReduction="20000"/>
          </a:bodyPr>
          <a:lstStyle/>
          <a:p>
            <a:r>
              <a:rPr kumimoji="1" lang="en-US" altLang="ja-JP" dirty="0"/>
              <a:t>2 columns with a big title</a:t>
            </a:r>
            <a:endParaRPr kumimoji="1" lang="ja-JP" altLang="en-US" dirty="0"/>
          </a:p>
        </p:txBody>
      </p:sp>
      <p:sp>
        <p:nvSpPr>
          <p:cNvPr id="11" name="テキスト プレースホルダー 10"/>
          <p:cNvSpPr>
            <a:spLocks noGrp="1"/>
          </p:cNvSpPr>
          <p:nvPr>
            <p:ph type="body" sz="quarter" idx="27"/>
          </p:nvPr>
        </p:nvSpPr>
        <p:spPr/>
        <p:txBody>
          <a:bodyPr/>
          <a:lstStyle/>
          <a:p>
            <a:r>
              <a:rPr kumimoji="1" lang="en-US" altLang="ja-JP" dirty="0"/>
              <a:t>Sophisticated</a:t>
            </a:r>
            <a:br>
              <a:rPr kumimoji="1" lang="en-US" altLang="ja-JP" dirty="0"/>
            </a:br>
            <a:r>
              <a:rPr kumimoji="1" lang="en-US" altLang="ja-JP" dirty="0"/>
              <a:t>Interface Design</a:t>
            </a:r>
            <a:endParaRPr kumimoji="1" lang="ja-JP" altLang="en-US" dirty="0"/>
          </a:p>
        </p:txBody>
      </p:sp>
      <p:sp>
        <p:nvSpPr>
          <p:cNvPr id="12" name="テキスト プレースホルダー 11"/>
          <p:cNvSpPr>
            <a:spLocks noGrp="1"/>
          </p:cNvSpPr>
          <p:nvPr>
            <p:ph type="body" sz="quarter" idx="28"/>
          </p:nvPr>
        </p:nvSpPr>
        <p:spPr/>
        <p:txBody>
          <a:bodyPr/>
          <a:lstStyle/>
          <a:p>
            <a:r>
              <a:rPr lang="en-US" altLang="ja-JP" dirty="0"/>
              <a:t>ZERO</a:t>
            </a:r>
            <a:br>
              <a:rPr lang="en-US" altLang="ja-JP" dirty="0"/>
            </a:br>
            <a:r>
              <a:rPr lang="en-US" altLang="ja-JP" dirty="0"/>
              <a:t>Loading Time</a:t>
            </a:r>
            <a:endParaRPr kumimoji="1" lang="ja-JP" altLang="en-US" dirty="0"/>
          </a:p>
        </p:txBody>
      </p:sp>
      <p:sp>
        <p:nvSpPr>
          <p:cNvPr id="10" name="テキスト プレースホルダー 9"/>
          <p:cNvSpPr>
            <a:spLocks noGrp="1"/>
          </p:cNvSpPr>
          <p:nvPr>
            <p:ph type="body" sz="quarter" idx="14"/>
          </p:nvPr>
        </p:nvSpPr>
        <p:spPr/>
        <p:txBody>
          <a:bodyPr>
            <a:normAutofit/>
          </a:bodyPr>
          <a:lstStyle/>
          <a:p>
            <a:r>
              <a:rPr lang="en-US" altLang="ja-JP" dirty="0"/>
              <a:t>Qualisque evertitur disputationi an sit, cu simul euripidis eam. No case omnis has, fastidii mandamus deseruisse sit cu. Cu posse accusata cum. </a:t>
            </a:r>
            <a:r>
              <a:rPr lang="en-US" altLang="ja-JP" b="1" dirty="0">
                <a:solidFill>
                  <a:schemeClr val="accent3"/>
                </a:solidFill>
              </a:rPr>
              <a:t>Bonorum facilisis</a:t>
            </a:r>
            <a:r>
              <a:rPr lang="en-US" altLang="ja-JP" dirty="0"/>
              <a:t> dissentiunt usu ei, dolore reprehendunt ne est, brute nostrud ut vim. </a:t>
            </a:r>
            <a:endParaRPr kumimoji="1" lang="ja-JP" altLang="en-US" dirty="0"/>
          </a:p>
        </p:txBody>
      </p:sp>
      <p:sp>
        <p:nvSpPr>
          <p:cNvPr id="13" name="テキスト プレースホルダー 12"/>
          <p:cNvSpPr>
            <a:spLocks noGrp="1"/>
          </p:cNvSpPr>
          <p:nvPr>
            <p:ph type="body" sz="quarter" idx="29"/>
          </p:nvPr>
        </p:nvSpPr>
        <p:spPr/>
        <p:txBody>
          <a:bodyPr/>
          <a:lstStyle/>
          <a:p>
            <a:r>
              <a:rPr lang="en-US" altLang="ja-JP" dirty="0"/>
              <a:t>Qui no quis noster. Quo id persius dolorem explicari. Per an eius oblique cotidieque, sit ea luptatum euripidis. Deserunt suscipiantur vel id. </a:t>
            </a:r>
            <a:r>
              <a:rPr lang="en-US" altLang="ja-JP" b="1" dirty="0">
                <a:solidFill>
                  <a:schemeClr val="accent2"/>
                </a:solidFill>
              </a:rPr>
              <a:t>Eum veri quas te</a:t>
            </a:r>
            <a:r>
              <a:rPr lang="en-US" altLang="ja-JP" dirty="0"/>
              <a:t>, detraxit consulatu eam cu, ei semper melius albucius pri.</a:t>
            </a:r>
            <a:endParaRPr kumimoji="1" lang="ja-JP" altLang="en-US" dirty="0"/>
          </a:p>
        </p:txBody>
      </p:sp>
    </p:spTree>
    <p:extLst>
      <p:ext uri="{BB962C8B-B14F-4D97-AF65-F5344CB8AC3E}">
        <p14:creationId xmlns:p14="http://schemas.microsoft.com/office/powerpoint/2010/main" val="1768788088"/>
      </p:ext>
    </p:extLst>
  </p:cSld>
  <p:clrMapOvr>
    <a:masterClrMapping/>
  </p:clrMapOvr>
  <mc:AlternateContent xmlns:mc="http://schemas.openxmlformats.org/markup-compatibility/2006" xmlns:p14="http://schemas.microsoft.com/office/powerpoint/2010/main">
    <mc:Choice Requires="p14">
      <p:transition p14:dur="0" advTm="4885"/>
    </mc:Choice>
    <mc:Fallback xmlns="">
      <p:transition advTm="4885"/>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3" name="スライド番号プレースホルダー 2"/>
          <p:cNvSpPr>
            <a:spLocks noGrp="1"/>
          </p:cNvSpPr>
          <p:nvPr>
            <p:ph type="sldNum" sz="quarter" idx="11"/>
          </p:nvPr>
        </p:nvSpPr>
        <p:spPr/>
        <p:txBody>
          <a:bodyPr/>
          <a:lstStyle/>
          <a:p>
            <a:fld id="{E6459DFB-86F3-43FA-8567-2EA6E426AE90}" type="slidenum">
              <a:rPr lang="ja-JP" altLang="en-US" smtClean="0"/>
              <a:pPr/>
              <a:t>43</a:t>
            </a:fld>
            <a:endParaRPr lang="ja-JP" altLang="en-US"/>
          </a:p>
        </p:txBody>
      </p:sp>
      <p:sp>
        <p:nvSpPr>
          <p:cNvPr id="8" name="タイトル 7"/>
          <p:cNvSpPr>
            <a:spLocks noGrp="1"/>
          </p:cNvSpPr>
          <p:nvPr>
            <p:ph type="title"/>
          </p:nvPr>
        </p:nvSpPr>
        <p:spPr/>
        <p:txBody>
          <a:bodyPr/>
          <a:lstStyle/>
          <a:p>
            <a:r>
              <a:rPr lang="en-US" altLang="ja-JP" dirty="0"/>
              <a:t>Mobile Project Features</a:t>
            </a:r>
            <a:endParaRPr kumimoji="1" lang="ja-JP" altLang="en-US" dirty="0"/>
          </a:p>
        </p:txBody>
      </p:sp>
      <p:sp>
        <p:nvSpPr>
          <p:cNvPr id="13" name="テキスト プレースホルダー 12"/>
          <p:cNvSpPr>
            <a:spLocks noGrp="1"/>
          </p:cNvSpPr>
          <p:nvPr>
            <p:ph type="body" sz="quarter" idx="42"/>
          </p:nvPr>
        </p:nvSpPr>
        <p:spPr/>
        <p:txBody>
          <a:bodyPr/>
          <a:lstStyle/>
          <a:p>
            <a:r>
              <a:rPr lang="en-US" altLang="ja-JP" dirty="0"/>
              <a:t>His ex porro mazim affert, mei cu justo soleat detraxit, ubique fuisset theophrastus in mel. </a:t>
            </a:r>
            <a:br>
              <a:rPr lang="en-US" altLang="ja-JP" dirty="0"/>
            </a:br>
            <a:r>
              <a:rPr lang="en-US" altLang="ja-JP" dirty="0"/>
              <a:t>Ad option accumsan voluptua vix, est te suas adolescens, eligendi instructior et vim. </a:t>
            </a:r>
            <a:br>
              <a:rPr lang="en-US" altLang="ja-JP" dirty="0"/>
            </a:br>
            <a:r>
              <a:rPr lang="en-US" altLang="ja-JP" dirty="0"/>
              <a:t>Eu minim tantas lucilius sea, atqui falli delicata mea ad. </a:t>
            </a:r>
            <a:endParaRPr kumimoji="1" lang="ja-JP" altLang="en-US" dirty="0"/>
          </a:p>
        </p:txBody>
      </p:sp>
      <p:sp>
        <p:nvSpPr>
          <p:cNvPr id="11" name="テキスト プレースホルダー 10"/>
          <p:cNvSpPr>
            <a:spLocks noGrp="1"/>
          </p:cNvSpPr>
          <p:nvPr>
            <p:ph type="body" sz="quarter" idx="20"/>
          </p:nvPr>
        </p:nvSpPr>
        <p:spPr/>
        <p:txBody>
          <a:bodyPr/>
          <a:lstStyle/>
          <a:p>
            <a:r>
              <a:rPr lang="en-US" altLang="ja-JP" dirty="0"/>
              <a:t>Shopping</a:t>
            </a:r>
            <a:endParaRPr kumimoji="1" lang="ja-JP" altLang="en-US" dirty="0"/>
          </a:p>
        </p:txBody>
      </p:sp>
      <p:sp>
        <p:nvSpPr>
          <p:cNvPr id="12" name="テキスト プレースホルダー 11"/>
          <p:cNvSpPr>
            <a:spLocks noGrp="1"/>
          </p:cNvSpPr>
          <p:nvPr>
            <p:ph type="body" sz="quarter" idx="23"/>
          </p:nvPr>
        </p:nvSpPr>
        <p:spPr/>
        <p:txBody>
          <a:bodyPr/>
          <a:lstStyle/>
          <a:p>
            <a:r>
              <a:rPr lang="en-US" altLang="ja-JP" dirty="0"/>
              <a:t>Id nec utamur denique. Omnium aliquip referrentur has ut.</a:t>
            </a:r>
            <a:endParaRPr kumimoji="1" lang="ja-JP" altLang="en-US" dirty="0"/>
          </a:p>
        </p:txBody>
      </p:sp>
      <p:pic>
        <p:nvPicPr>
          <p:cNvPr id="28" name="図プレースホルダー 27"/>
          <p:cNvPicPr>
            <a:picLocks noGrp="1" noChangeAspect="1"/>
          </p:cNvPicPr>
          <p:nvPr>
            <p:ph type="pic" sz="quarter" idx="43"/>
          </p:nvPr>
        </p:nvPicPr>
        <p:blipFill>
          <a:blip r:embed="rId2" cstate="print">
            <a:extLst>
              <a:ext uri="{28A0092B-C50C-407E-A947-70E740481C1C}">
                <a14:useLocalDpi xmlns:a14="http://schemas.microsoft.com/office/drawing/2010/main" val="0"/>
              </a:ext>
            </a:extLst>
          </a:blip>
          <a:srcRect l="16292" r="16292"/>
          <a:stretch>
            <a:fillRect/>
          </a:stretch>
        </p:blipFill>
        <p:spPr/>
      </p:pic>
      <p:sp>
        <p:nvSpPr>
          <p:cNvPr id="15" name="テキスト プレースホルダー 14"/>
          <p:cNvSpPr>
            <a:spLocks noGrp="1"/>
          </p:cNvSpPr>
          <p:nvPr>
            <p:ph type="body" sz="quarter" idx="44"/>
          </p:nvPr>
        </p:nvSpPr>
        <p:spPr/>
        <p:txBody>
          <a:bodyPr/>
          <a:lstStyle/>
          <a:p>
            <a:r>
              <a:rPr lang="en-US" altLang="ja-JP" dirty="0"/>
              <a:t>Photo &amp; Share</a:t>
            </a:r>
            <a:endParaRPr kumimoji="1" lang="ja-JP" altLang="en-US" dirty="0"/>
          </a:p>
        </p:txBody>
      </p:sp>
      <p:sp>
        <p:nvSpPr>
          <p:cNvPr id="16" name="テキスト プレースホルダー 15"/>
          <p:cNvSpPr>
            <a:spLocks noGrp="1"/>
          </p:cNvSpPr>
          <p:nvPr>
            <p:ph type="body" sz="quarter" idx="45"/>
          </p:nvPr>
        </p:nvSpPr>
        <p:spPr/>
        <p:txBody>
          <a:bodyPr/>
          <a:lstStyle/>
          <a:p>
            <a:r>
              <a:rPr lang="en-US" altLang="ja-JP" dirty="0"/>
              <a:t>Ea quo tantas quidam, per et iracundia temporibus.</a:t>
            </a:r>
            <a:endParaRPr kumimoji="1" lang="ja-JP" altLang="en-US" dirty="0"/>
          </a:p>
        </p:txBody>
      </p:sp>
      <p:pic>
        <p:nvPicPr>
          <p:cNvPr id="29" name="図プレースホルダー 28"/>
          <p:cNvPicPr>
            <a:picLocks noGrp="1" noChangeAspect="1"/>
          </p:cNvPicPr>
          <p:nvPr>
            <p:ph type="pic" sz="quarter" idx="46"/>
          </p:nvPr>
        </p:nvPicPr>
        <p:blipFill>
          <a:blip r:embed="rId3" cstate="print">
            <a:extLst>
              <a:ext uri="{28A0092B-C50C-407E-A947-70E740481C1C}">
                <a14:useLocalDpi xmlns:a14="http://schemas.microsoft.com/office/drawing/2010/main" val="0"/>
              </a:ext>
            </a:extLst>
          </a:blip>
          <a:srcRect l="16211" r="16211"/>
          <a:stretch>
            <a:fillRect/>
          </a:stretch>
        </p:blipFill>
        <p:spPr/>
      </p:pic>
      <p:sp>
        <p:nvSpPr>
          <p:cNvPr id="18" name="テキスト プレースホルダー 17"/>
          <p:cNvSpPr>
            <a:spLocks noGrp="1"/>
          </p:cNvSpPr>
          <p:nvPr>
            <p:ph type="body" sz="quarter" idx="47"/>
          </p:nvPr>
        </p:nvSpPr>
        <p:spPr/>
        <p:txBody>
          <a:bodyPr/>
          <a:lstStyle/>
          <a:p>
            <a:r>
              <a:rPr kumimoji="1" lang="en-US" altLang="ja-JP" dirty="0"/>
              <a:t>Message</a:t>
            </a:r>
            <a:endParaRPr kumimoji="1" lang="ja-JP" altLang="en-US" dirty="0"/>
          </a:p>
        </p:txBody>
      </p:sp>
      <p:sp>
        <p:nvSpPr>
          <p:cNvPr id="19" name="テキスト プレースホルダー 18"/>
          <p:cNvSpPr>
            <a:spLocks noGrp="1"/>
          </p:cNvSpPr>
          <p:nvPr>
            <p:ph type="body" sz="quarter" idx="48"/>
          </p:nvPr>
        </p:nvSpPr>
        <p:spPr/>
        <p:txBody>
          <a:bodyPr/>
          <a:lstStyle/>
          <a:p>
            <a:r>
              <a:rPr lang="en-US" altLang="ja-JP" dirty="0"/>
              <a:t>Usu dolor eloquentiam no. Eu rebum animal qualisque eam.</a:t>
            </a:r>
            <a:endParaRPr kumimoji="1" lang="ja-JP" altLang="en-US" dirty="0"/>
          </a:p>
        </p:txBody>
      </p:sp>
      <p:pic>
        <p:nvPicPr>
          <p:cNvPr id="27" name="図プレースホルダー 26"/>
          <p:cNvPicPr>
            <a:picLocks noGrp="1" noChangeAspect="1"/>
          </p:cNvPicPr>
          <p:nvPr>
            <p:ph type="pic" sz="quarter" idx="49"/>
          </p:nvPr>
        </p:nvPicPr>
        <p:blipFill>
          <a:blip r:embed="rId4" cstate="print">
            <a:extLst>
              <a:ext uri="{28A0092B-C50C-407E-A947-70E740481C1C}">
                <a14:useLocalDpi xmlns:a14="http://schemas.microsoft.com/office/drawing/2010/main" val="0"/>
              </a:ext>
            </a:extLst>
          </a:blip>
          <a:srcRect l="16211" r="16211"/>
          <a:stretch>
            <a:fillRect/>
          </a:stretch>
        </p:blipFill>
        <p:spPr/>
      </p:pic>
      <p:sp>
        <p:nvSpPr>
          <p:cNvPr id="21" name="テキスト プレースホルダー 20"/>
          <p:cNvSpPr>
            <a:spLocks noGrp="1"/>
          </p:cNvSpPr>
          <p:nvPr>
            <p:ph type="body" sz="quarter" idx="50"/>
          </p:nvPr>
        </p:nvSpPr>
        <p:spPr/>
        <p:txBody>
          <a:bodyPr/>
          <a:lstStyle/>
          <a:p>
            <a:r>
              <a:rPr kumimoji="1" lang="en-US" altLang="ja-JP" dirty="0"/>
              <a:t>Notification</a:t>
            </a:r>
            <a:endParaRPr kumimoji="1" lang="ja-JP" altLang="en-US" dirty="0"/>
          </a:p>
        </p:txBody>
      </p:sp>
      <p:sp>
        <p:nvSpPr>
          <p:cNvPr id="22" name="テキスト プレースホルダー 21"/>
          <p:cNvSpPr>
            <a:spLocks noGrp="1"/>
          </p:cNvSpPr>
          <p:nvPr>
            <p:ph type="body" sz="quarter" idx="51"/>
          </p:nvPr>
        </p:nvSpPr>
        <p:spPr/>
        <p:txBody>
          <a:bodyPr/>
          <a:lstStyle/>
          <a:p>
            <a:r>
              <a:rPr lang="en-US" altLang="ja-JP" dirty="0"/>
              <a:t>Cu nec epicurei imperdiet consequat. Malis nostrum te pro.</a:t>
            </a:r>
            <a:endParaRPr kumimoji="1" lang="ja-JP" altLang="en-US" dirty="0"/>
          </a:p>
        </p:txBody>
      </p:sp>
      <p:pic>
        <p:nvPicPr>
          <p:cNvPr id="31" name="図プレースホルダー 30"/>
          <p:cNvPicPr>
            <a:picLocks noGrp="1" noChangeAspect="1"/>
          </p:cNvPicPr>
          <p:nvPr>
            <p:ph type="pic" sz="quarter" idx="18"/>
          </p:nvPr>
        </p:nvPicPr>
        <p:blipFill>
          <a:blip r:embed="rId5" cstate="print">
            <a:extLst>
              <a:ext uri="{28A0092B-C50C-407E-A947-70E740481C1C}">
                <a14:useLocalDpi xmlns:a14="http://schemas.microsoft.com/office/drawing/2010/main" val="0"/>
              </a:ext>
            </a:extLst>
          </a:blip>
          <a:srcRect l="16211" r="16211"/>
          <a:stretch>
            <a:fillRect/>
          </a:stretch>
        </p:blipFill>
        <p:spPr/>
      </p:pic>
      <p:sp>
        <p:nvSpPr>
          <p:cNvPr id="4" name="図プレースホルダー 3"/>
          <p:cNvSpPr>
            <a:spLocks noGrp="1"/>
          </p:cNvSpPr>
          <p:nvPr>
            <p:ph type="pic" sz="quarter" idx="12"/>
          </p:nvPr>
        </p:nvSpPr>
        <p:spPr/>
      </p:sp>
    </p:spTree>
    <p:extLst>
      <p:ext uri="{BB962C8B-B14F-4D97-AF65-F5344CB8AC3E}">
        <p14:creationId xmlns:p14="http://schemas.microsoft.com/office/powerpoint/2010/main" val="633104081"/>
      </p:ext>
    </p:extLst>
  </p:cSld>
  <p:clrMapOvr>
    <a:masterClrMapping/>
  </p:clrMapOvr>
  <mc:AlternateContent xmlns:mc="http://schemas.openxmlformats.org/markup-compatibility/2006" xmlns:p14="http://schemas.microsoft.com/office/powerpoint/2010/main">
    <mc:Choice Requires="p14">
      <p:transition p14:dur="0" advTm="8235"/>
    </mc:Choice>
    <mc:Fallback xmlns="">
      <p:transition advTm="8235"/>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44</a:t>
            </a:fld>
            <a:endParaRPr lang="ja-JP" altLang="en-US"/>
          </a:p>
        </p:txBody>
      </p:sp>
      <p:sp>
        <p:nvSpPr>
          <p:cNvPr id="11" name="タイトル 10"/>
          <p:cNvSpPr>
            <a:spLocks noGrp="1"/>
          </p:cNvSpPr>
          <p:nvPr>
            <p:ph type="title"/>
          </p:nvPr>
        </p:nvSpPr>
        <p:spPr/>
        <p:txBody>
          <a:bodyPr/>
          <a:lstStyle/>
          <a:p>
            <a:r>
              <a:rPr lang="en-US" altLang="ja-JP" dirty="0"/>
              <a:t>What Are Top Web Design Trends in </a:t>
            </a:r>
            <a:r>
              <a:rPr lang="en-US" altLang="ja-JP" dirty="0">
                <a:solidFill>
                  <a:schemeClr val="accent3"/>
                </a:solidFill>
              </a:rPr>
              <a:t>2035</a:t>
            </a:r>
            <a:r>
              <a:rPr lang="en-US" altLang="ja-JP" dirty="0"/>
              <a:t>?</a:t>
            </a:r>
            <a:endParaRPr kumimoji="1" lang="ja-JP" altLang="en-US" dirty="0"/>
          </a:p>
        </p:txBody>
      </p:sp>
      <p:sp>
        <p:nvSpPr>
          <p:cNvPr id="13" name="テキスト プレースホルダー 12"/>
          <p:cNvSpPr>
            <a:spLocks noGrp="1"/>
          </p:cNvSpPr>
          <p:nvPr>
            <p:ph type="body" sz="quarter" idx="24"/>
          </p:nvPr>
        </p:nvSpPr>
        <p:spPr/>
        <p:txBody>
          <a:bodyPr/>
          <a:lstStyle/>
          <a:p>
            <a:r>
              <a:rPr lang="en-US" altLang="ja-JP" dirty="0"/>
              <a:t>Ignota antiopam eam ut, mel no animal aperiam, ex nulla reformidans has. Duo ne nonumy eirmod, ex est albucius adipiscing. </a:t>
            </a:r>
          </a:p>
          <a:p>
            <a:r>
              <a:rPr lang="en-US" altLang="ja-JP" b="1" dirty="0">
                <a:solidFill>
                  <a:schemeClr val="accent3"/>
                </a:solidFill>
              </a:rPr>
              <a:t>Eam an velit quidam iudicabit</a:t>
            </a:r>
            <a:r>
              <a:rPr lang="en-US" altLang="ja-JP" dirty="0"/>
              <a:t>, ne cum ullum accusamus. Vis elitr phaedrum ea. In vis odio hinc audire, alii ancillae splendide ut eum. Dicam tantas mucius cum ut, epicurei facilisi ex cum.</a:t>
            </a:r>
            <a:endParaRPr kumimoji="1" lang="ja-JP" altLang="en-US" dirty="0"/>
          </a:p>
        </p:txBody>
      </p:sp>
      <p:sp>
        <p:nvSpPr>
          <p:cNvPr id="2" name="図プレースホルダー 1"/>
          <p:cNvSpPr>
            <a:spLocks noGrp="1"/>
          </p:cNvSpPr>
          <p:nvPr>
            <p:ph type="pic" sz="quarter" idx="12"/>
          </p:nvPr>
        </p:nvSpPr>
        <p:spPr/>
      </p:sp>
    </p:spTree>
    <p:extLst>
      <p:ext uri="{BB962C8B-B14F-4D97-AF65-F5344CB8AC3E}">
        <p14:creationId xmlns:p14="http://schemas.microsoft.com/office/powerpoint/2010/main" val="2445863071"/>
      </p:ext>
    </p:extLst>
  </p:cSld>
  <p:clrMapOvr>
    <a:masterClrMapping/>
  </p:clrMapOvr>
  <mc:AlternateContent xmlns:mc="http://schemas.openxmlformats.org/markup-compatibility/2006" xmlns:p14="http://schemas.microsoft.com/office/powerpoint/2010/main">
    <mc:Choice Requires="p14">
      <p:transition p14:dur="0" advTm="5639"/>
    </mc:Choice>
    <mc:Fallback xmlns="">
      <p:transition advTm="5639"/>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タイトル 18"/>
          <p:cNvSpPr>
            <a:spLocks noGrp="1"/>
          </p:cNvSpPr>
          <p:nvPr>
            <p:ph type="title"/>
          </p:nvPr>
        </p:nvSpPr>
        <p:spPr/>
        <p:txBody>
          <a:bodyPr/>
          <a:lstStyle/>
          <a:p>
            <a:r>
              <a:rPr kumimoji="1" lang="en-US" altLang="ja-JP" dirty="0"/>
              <a:t>Sync Your Data Automatically</a:t>
            </a:r>
            <a:endParaRPr kumimoji="1" lang="ja-JP" altLang="en-US" dirty="0"/>
          </a:p>
        </p:txBody>
      </p:sp>
      <p:sp>
        <p:nvSpPr>
          <p:cNvPr id="23" name="テキスト プレースホルダー 22"/>
          <p:cNvSpPr>
            <a:spLocks noGrp="1"/>
          </p:cNvSpPr>
          <p:nvPr>
            <p:ph type="body" sz="quarter" idx="42"/>
          </p:nvPr>
        </p:nvSpPr>
        <p:spPr/>
        <p:txBody>
          <a:bodyPr/>
          <a:lstStyle/>
          <a:p>
            <a:r>
              <a:rPr lang="en-US" altLang="ja-JP" dirty="0"/>
              <a:t>Quot debitis accusamus eu has, at usu tota tritani, movet habemus iudicabit at qui. </a:t>
            </a:r>
            <a:br>
              <a:rPr lang="en-US" altLang="ja-JP" dirty="0"/>
            </a:br>
            <a:r>
              <a:rPr lang="en-US" altLang="ja-JP" dirty="0"/>
              <a:t>Dolore atomorum concludaturque usu te. Et primis voluptaria his. </a:t>
            </a:r>
            <a:br>
              <a:rPr lang="en-US" altLang="ja-JP" dirty="0"/>
            </a:br>
            <a:r>
              <a:rPr lang="en-US" altLang="ja-JP" dirty="0"/>
              <a:t>Ea option invidunt mea, his ne probo labitur ocurreret. Eos et impetus persius. </a:t>
            </a:r>
            <a:endParaRPr kumimoji="1" lang="ja-JP" altLang="en-US" dirty="0"/>
          </a:p>
        </p:txBody>
      </p:sp>
      <p:sp>
        <p:nvSpPr>
          <p:cNvPr id="2" name="図プレースホルダー 1"/>
          <p:cNvSpPr>
            <a:spLocks noGrp="1"/>
          </p:cNvSpPr>
          <p:nvPr>
            <p:ph type="pic" sz="quarter" idx="12"/>
          </p:nvPr>
        </p:nvSpPr>
        <p:spPr/>
      </p:sp>
      <p:sp>
        <p:nvSpPr>
          <p:cNvPr id="3" name="図プレースホルダー 2"/>
          <p:cNvSpPr>
            <a:spLocks noGrp="1"/>
          </p:cNvSpPr>
          <p:nvPr>
            <p:ph type="pic" sz="quarter" idx="13"/>
          </p:nvPr>
        </p:nvSpPr>
        <p:spPr/>
      </p:sp>
      <p:sp>
        <p:nvSpPr>
          <p:cNvPr id="4" name="図プレースホルダー 3"/>
          <p:cNvSpPr>
            <a:spLocks noGrp="1"/>
          </p:cNvSpPr>
          <p:nvPr>
            <p:ph type="pic" sz="quarter" idx="14"/>
          </p:nvPr>
        </p:nvSpPr>
        <p:spPr/>
      </p:sp>
    </p:spTree>
    <p:extLst>
      <p:ext uri="{BB962C8B-B14F-4D97-AF65-F5344CB8AC3E}">
        <p14:creationId xmlns:p14="http://schemas.microsoft.com/office/powerpoint/2010/main" val="4072194686"/>
      </p:ext>
    </p:extLst>
  </p:cSld>
  <p:clrMapOvr>
    <a:masterClrMapping/>
  </p:clrMapOvr>
  <mc:AlternateContent xmlns:mc="http://schemas.openxmlformats.org/markup-compatibility/2006" xmlns:p14="http://schemas.microsoft.com/office/powerpoint/2010/main">
    <mc:Choice Requires="p14">
      <p:transition p14:dur="0" advTm="5146"/>
    </mc:Choice>
    <mc:Fallback xmlns="">
      <p:transition advTm="5146"/>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lang="en-US" altLang="ja-JP" dirty="0"/>
              <a:t>Web </a:t>
            </a:r>
            <a:r>
              <a:rPr lang="en-US" altLang="ja-JP" dirty="0">
                <a:solidFill>
                  <a:schemeClr val="accent1"/>
                </a:solidFill>
                <a:latin typeface="Route 159 Bold" pitchFamily="50" charset="0"/>
              </a:rPr>
              <a:t>Development</a:t>
            </a:r>
            <a:endParaRPr kumimoji="1" lang="ja-JP" altLang="en-US" dirty="0">
              <a:solidFill>
                <a:schemeClr val="accent1"/>
              </a:solidFill>
              <a:latin typeface="Route 159 Bold" pitchFamily="50" charset="0"/>
            </a:endParaRPr>
          </a:p>
        </p:txBody>
      </p:sp>
      <p:sp>
        <p:nvSpPr>
          <p:cNvPr id="10" name="テキスト プレースホルダー 9"/>
          <p:cNvSpPr>
            <a:spLocks noGrp="1"/>
          </p:cNvSpPr>
          <p:nvPr>
            <p:ph type="body" sz="quarter" idx="13"/>
          </p:nvPr>
        </p:nvSpPr>
        <p:spPr/>
        <p:txBody>
          <a:bodyPr>
            <a:normAutofit fontScale="92500" lnSpcReduction="20000"/>
          </a:bodyPr>
          <a:lstStyle/>
          <a:p>
            <a:r>
              <a:rPr lang="en-US" altLang="ja-JP" dirty="0"/>
              <a:t>1 web design mockup, 3 points and a description</a:t>
            </a:r>
            <a:endParaRPr kumimoji="1" lang="ja-JP" altLang="en-US" dirty="0"/>
          </a:p>
        </p:txBody>
      </p:sp>
      <p:sp>
        <p:nvSpPr>
          <p:cNvPr id="11" name="テキスト プレースホルダー 10"/>
          <p:cNvSpPr>
            <a:spLocks noGrp="1"/>
          </p:cNvSpPr>
          <p:nvPr>
            <p:ph type="body" sz="quarter" idx="24"/>
          </p:nvPr>
        </p:nvSpPr>
        <p:spPr/>
        <p:txBody>
          <a:bodyPr/>
          <a:lstStyle/>
          <a:p>
            <a:r>
              <a:rPr lang="en-US" altLang="ja-JP" dirty="0"/>
              <a:t>Ignota antiopam eam ut, mel no animal aperiam, ex nulla reformidans has. </a:t>
            </a:r>
            <a:r>
              <a:rPr lang="en-US" altLang="ja-JP" b="1" dirty="0">
                <a:solidFill>
                  <a:schemeClr val="accent3"/>
                </a:solidFill>
              </a:rPr>
              <a:t>Duo ne nonumy eirmod</a:t>
            </a:r>
            <a:r>
              <a:rPr lang="en-US" altLang="ja-JP" dirty="0"/>
              <a:t>, ex est albucius adipiscing. Nibh dicit an sea, vide dicam no est. </a:t>
            </a:r>
          </a:p>
          <a:p>
            <a:r>
              <a:rPr lang="en-US" altLang="ja-JP" dirty="0"/>
              <a:t>Altera theophrastus contentiones mei ei, eos in eius ignota insolens.</a:t>
            </a:r>
            <a:endParaRPr kumimoji="1" lang="ja-JP" altLang="en-US" dirty="0"/>
          </a:p>
        </p:txBody>
      </p:sp>
      <p:sp>
        <p:nvSpPr>
          <p:cNvPr id="12" name="テキスト プレースホルダー 11"/>
          <p:cNvSpPr>
            <a:spLocks noGrp="1"/>
          </p:cNvSpPr>
          <p:nvPr>
            <p:ph type="body" sz="quarter" idx="48"/>
          </p:nvPr>
        </p:nvSpPr>
        <p:spPr/>
        <p:txBody>
          <a:bodyPr/>
          <a:lstStyle/>
          <a:p>
            <a:r>
              <a:rPr lang="en-US" altLang="ja-JP" dirty="0"/>
              <a:t>Enim fabulas id vim. Sit sanctus maluisset in, ei sea iudico honestatis theophrastus.</a:t>
            </a:r>
            <a:endParaRPr lang="ja-JP" altLang="en-US" dirty="0"/>
          </a:p>
        </p:txBody>
      </p:sp>
      <p:sp>
        <p:nvSpPr>
          <p:cNvPr id="13" name="テキスト プレースホルダー 12"/>
          <p:cNvSpPr>
            <a:spLocks noGrp="1"/>
          </p:cNvSpPr>
          <p:nvPr>
            <p:ph type="body" sz="quarter" idx="49"/>
          </p:nvPr>
        </p:nvSpPr>
        <p:spPr/>
        <p:txBody>
          <a:bodyPr/>
          <a:lstStyle/>
          <a:p>
            <a:r>
              <a:rPr lang="en-US" altLang="ja-JP" dirty="0"/>
              <a:t>Mei ridens aliquip definitiones ne, at est latine propriae suavitate.</a:t>
            </a:r>
            <a:endParaRPr lang="ja-JP" altLang="en-US" dirty="0"/>
          </a:p>
        </p:txBody>
      </p:sp>
      <p:sp>
        <p:nvSpPr>
          <p:cNvPr id="14" name="テキスト プレースホルダー 13"/>
          <p:cNvSpPr>
            <a:spLocks noGrp="1"/>
          </p:cNvSpPr>
          <p:nvPr>
            <p:ph type="body" sz="quarter" idx="50"/>
          </p:nvPr>
        </p:nvSpPr>
        <p:spPr/>
        <p:txBody>
          <a:bodyPr/>
          <a:lstStyle/>
          <a:p>
            <a:r>
              <a:rPr lang="en-US" altLang="ja-JP" dirty="0"/>
              <a:t>Id sed error insolens, augue tollit vis ea. Animal lucilius necessitatibus his an.</a:t>
            </a:r>
            <a:endParaRPr lang="ja-JP" altLang="en-US" dirty="0"/>
          </a:p>
        </p:txBody>
      </p:sp>
      <p:sp>
        <p:nvSpPr>
          <p:cNvPr id="17" name="フッター プレースホルダー 16"/>
          <p:cNvSpPr>
            <a:spLocks noGrp="1"/>
          </p:cNvSpPr>
          <p:nvPr>
            <p:ph type="ftr" sz="quarter" idx="3"/>
          </p:nvPr>
        </p:nvSpPr>
        <p:spPr>
          <a:xfrm>
            <a:off x="10507991" y="9463858"/>
            <a:ext cx="5790697" cy="547688"/>
          </a:xfrm>
          <a:prstGeom prst="rect">
            <a:avLst/>
          </a:prstGeom>
        </p:spPr>
        <p:txBody>
          <a:bodyPr/>
          <a:lstStyle/>
          <a:p>
            <a:r>
              <a:rPr lang="en-US" altLang="ja-JP"/>
              <a:t>The Power of PowerPoint | thepopp.com</a:t>
            </a:r>
            <a:endParaRPr lang="ja-JP" altLang="en-US" dirty="0"/>
          </a:p>
        </p:txBody>
      </p:sp>
      <p:sp>
        <p:nvSpPr>
          <p:cNvPr id="18" name="スライド番号プレースホルダー 17"/>
          <p:cNvSpPr>
            <a:spLocks noGrp="1"/>
          </p:cNvSpPr>
          <p:nvPr>
            <p:ph type="sldNum" sz="quarter" idx="4"/>
          </p:nvPr>
        </p:nvSpPr>
        <p:spPr>
          <a:xfrm>
            <a:off x="17151170" y="9432788"/>
            <a:ext cx="1080120" cy="547688"/>
          </a:xfrm>
          <a:prstGeom prst="rect">
            <a:avLst/>
          </a:prstGeom>
        </p:spPr>
        <p:txBody>
          <a:bodyPr/>
          <a:lstStyle/>
          <a:p>
            <a:fld id="{E6459DFB-86F3-43FA-8567-2EA6E426AE90}" type="slidenum">
              <a:rPr lang="ja-JP" altLang="en-US" smtClean="0"/>
              <a:pPr/>
              <a:t>46</a:t>
            </a:fld>
            <a:endParaRPr lang="ja-JP" altLang="en-US"/>
          </a:p>
        </p:txBody>
      </p:sp>
      <p:sp>
        <p:nvSpPr>
          <p:cNvPr id="2" name="図プレースホルダー 1"/>
          <p:cNvSpPr>
            <a:spLocks noGrp="1"/>
          </p:cNvSpPr>
          <p:nvPr>
            <p:ph type="pic" sz="quarter" idx="12"/>
          </p:nvPr>
        </p:nvSpPr>
        <p:spPr/>
      </p:sp>
    </p:spTree>
    <p:extLst>
      <p:ext uri="{BB962C8B-B14F-4D97-AF65-F5344CB8AC3E}">
        <p14:creationId xmlns:p14="http://schemas.microsoft.com/office/powerpoint/2010/main" val="843117484"/>
      </p:ext>
    </p:extLst>
  </p:cSld>
  <p:clrMapOvr>
    <a:masterClrMapping/>
  </p:clrMapOvr>
  <mc:AlternateContent xmlns:mc="http://schemas.openxmlformats.org/markup-compatibility/2006" xmlns:p14="http://schemas.microsoft.com/office/powerpoint/2010/main">
    <mc:Choice Requires="p14">
      <p:transition p14:dur="0" advTm="8814"/>
    </mc:Choice>
    <mc:Fallback xmlns="">
      <p:transition advTm="8814"/>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タイトル 21"/>
          <p:cNvSpPr>
            <a:spLocks noGrp="1"/>
          </p:cNvSpPr>
          <p:nvPr>
            <p:ph type="title"/>
          </p:nvPr>
        </p:nvSpPr>
        <p:spPr/>
        <p:txBody>
          <a:bodyPr/>
          <a:lstStyle/>
          <a:p>
            <a:r>
              <a:rPr lang="en-US" altLang="ja-JP" dirty="0"/>
              <a:t>Our Product Showcase</a:t>
            </a:r>
            <a:endParaRPr kumimoji="1" lang="ja-JP" altLang="en-US" dirty="0"/>
          </a:p>
        </p:txBody>
      </p:sp>
      <p:sp>
        <p:nvSpPr>
          <p:cNvPr id="33" name="テキスト プレースホルダー 32"/>
          <p:cNvSpPr>
            <a:spLocks noGrp="1"/>
          </p:cNvSpPr>
          <p:nvPr>
            <p:ph type="body" sz="quarter" idx="22"/>
          </p:nvPr>
        </p:nvSpPr>
        <p:spPr/>
        <p:txBody>
          <a:bodyPr/>
          <a:lstStyle/>
          <a:p>
            <a:r>
              <a:rPr lang="en-US" altLang="ja-JP" dirty="0"/>
              <a:t>10 square images</a:t>
            </a:r>
            <a:endParaRPr kumimoji="1" lang="ja-JP" altLang="en-US" dirty="0"/>
          </a:p>
        </p:txBody>
      </p:sp>
      <p:sp>
        <p:nvSpPr>
          <p:cNvPr id="2" name="図プレースホルダー 1"/>
          <p:cNvSpPr>
            <a:spLocks noGrp="1"/>
          </p:cNvSpPr>
          <p:nvPr>
            <p:ph type="pic" sz="quarter" idx="12"/>
          </p:nvPr>
        </p:nvSpPr>
        <p:spPr/>
      </p:sp>
      <p:sp>
        <p:nvSpPr>
          <p:cNvPr id="3" name="図プレースホルダー 2"/>
          <p:cNvSpPr>
            <a:spLocks noGrp="1"/>
          </p:cNvSpPr>
          <p:nvPr>
            <p:ph type="pic" sz="quarter" idx="13"/>
          </p:nvPr>
        </p:nvSpPr>
        <p:spPr/>
      </p:sp>
      <p:sp>
        <p:nvSpPr>
          <p:cNvPr id="4" name="図プレースホルダー 3"/>
          <p:cNvSpPr>
            <a:spLocks noGrp="1"/>
          </p:cNvSpPr>
          <p:nvPr>
            <p:ph type="pic" sz="quarter" idx="14"/>
          </p:nvPr>
        </p:nvSpPr>
        <p:spPr/>
      </p:sp>
      <p:sp>
        <p:nvSpPr>
          <p:cNvPr id="5" name="図プレースホルダー 4"/>
          <p:cNvSpPr>
            <a:spLocks noGrp="1"/>
          </p:cNvSpPr>
          <p:nvPr>
            <p:ph type="pic" sz="quarter" idx="15"/>
          </p:nvPr>
        </p:nvSpPr>
        <p:spPr/>
      </p:sp>
      <p:sp>
        <p:nvSpPr>
          <p:cNvPr id="6" name="図プレースホルダー 5"/>
          <p:cNvSpPr>
            <a:spLocks noGrp="1"/>
          </p:cNvSpPr>
          <p:nvPr>
            <p:ph type="pic" sz="quarter" idx="16"/>
          </p:nvPr>
        </p:nvSpPr>
        <p:spPr/>
      </p:sp>
      <p:sp>
        <p:nvSpPr>
          <p:cNvPr id="7" name="図プレースホルダー 6"/>
          <p:cNvSpPr>
            <a:spLocks noGrp="1"/>
          </p:cNvSpPr>
          <p:nvPr>
            <p:ph type="pic" sz="quarter" idx="21"/>
          </p:nvPr>
        </p:nvSpPr>
        <p:spPr/>
      </p:sp>
      <p:sp>
        <p:nvSpPr>
          <p:cNvPr id="8" name="図プレースホルダー 7"/>
          <p:cNvSpPr>
            <a:spLocks noGrp="1"/>
          </p:cNvSpPr>
          <p:nvPr>
            <p:ph type="pic" sz="quarter" idx="20"/>
          </p:nvPr>
        </p:nvSpPr>
        <p:spPr/>
      </p:sp>
      <p:sp>
        <p:nvSpPr>
          <p:cNvPr id="9" name="図プレースホルダー 8"/>
          <p:cNvSpPr>
            <a:spLocks noGrp="1"/>
          </p:cNvSpPr>
          <p:nvPr>
            <p:ph type="pic" sz="quarter" idx="19"/>
          </p:nvPr>
        </p:nvSpPr>
        <p:spPr/>
      </p:sp>
      <p:sp>
        <p:nvSpPr>
          <p:cNvPr id="10" name="図プレースホルダー 9"/>
          <p:cNvSpPr>
            <a:spLocks noGrp="1"/>
          </p:cNvSpPr>
          <p:nvPr>
            <p:ph type="pic" sz="quarter" idx="18"/>
          </p:nvPr>
        </p:nvSpPr>
        <p:spPr/>
      </p:sp>
      <p:sp>
        <p:nvSpPr>
          <p:cNvPr id="11" name="図プレースホルダー 10"/>
          <p:cNvSpPr>
            <a:spLocks noGrp="1"/>
          </p:cNvSpPr>
          <p:nvPr>
            <p:ph type="pic" sz="quarter" idx="17"/>
          </p:nvPr>
        </p:nvSpPr>
        <p:spPr/>
      </p:sp>
    </p:spTree>
    <p:extLst>
      <p:ext uri="{BB962C8B-B14F-4D97-AF65-F5344CB8AC3E}">
        <p14:creationId xmlns:p14="http://schemas.microsoft.com/office/powerpoint/2010/main" val="2041298555"/>
      </p:ext>
    </p:extLst>
  </p:cSld>
  <p:clrMapOvr>
    <a:masterClrMapping/>
  </p:clrMapOvr>
  <mc:AlternateContent xmlns:mc="http://schemas.openxmlformats.org/markup-compatibility/2006" xmlns:p14="http://schemas.microsoft.com/office/powerpoint/2010/main">
    <mc:Choice Requires="p14">
      <p:transition p14:dur="0" advTm="5987"/>
    </mc:Choice>
    <mc:Fallback xmlns="">
      <p:transition advTm="5987"/>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4"/>
          </p:nvPr>
        </p:nvSpPr>
        <p:spPr/>
      </p:sp>
      <p:sp>
        <p:nvSpPr>
          <p:cNvPr id="14" name="タイトル 13"/>
          <p:cNvSpPr>
            <a:spLocks noGrp="1"/>
          </p:cNvSpPr>
          <p:nvPr>
            <p:ph type="title"/>
          </p:nvPr>
        </p:nvSpPr>
        <p:spPr/>
        <p:txBody>
          <a:bodyPr/>
          <a:lstStyle/>
          <a:p>
            <a:r>
              <a:rPr kumimoji="1" lang="en-US" altLang="ja-JP" dirty="0"/>
              <a:t>Fullscreen Portfolio</a:t>
            </a:r>
            <a:endParaRPr kumimoji="1" lang="ja-JP" altLang="en-US" dirty="0"/>
          </a:p>
        </p:txBody>
      </p:sp>
    </p:spTree>
    <p:extLst>
      <p:ext uri="{BB962C8B-B14F-4D97-AF65-F5344CB8AC3E}">
        <p14:creationId xmlns:p14="http://schemas.microsoft.com/office/powerpoint/2010/main" val="233671866"/>
      </p:ext>
    </p:extLst>
  </p:cSld>
  <p:clrMapOvr>
    <a:masterClrMapping/>
  </p:clrMapOvr>
  <mc:AlternateContent xmlns:mc="http://schemas.openxmlformats.org/markup-compatibility/2006" xmlns:p14="http://schemas.microsoft.com/office/powerpoint/2010/main">
    <mc:Choice Requires="p14">
      <p:transition p14:dur="0" advTm="3037"/>
    </mc:Choice>
    <mc:Fallback xmlns="">
      <p:transition advTm="3037"/>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タイトル 25"/>
          <p:cNvSpPr>
            <a:spLocks noGrp="1"/>
          </p:cNvSpPr>
          <p:nvPr>
            <p:ph type="title"/>
          </p:nvPr>
        </p:nvSpPr>
        <p:spPr/>
        <p:txBody>
          <a:bodyPr/>
          <a:lstStyle/>
          <a:p>
            <a:r>
              <a:rPr kumimoji="1" lang="en-US" altLang="ja-JP" dirty="0"/>
              <a:t>We Are </a:t>
            </a:r>
            <a:r>
              <a:rPr kumimoji="1" lang="en-US" altLang="ja-JP" dirty="0">
                <a:solidFill>
                  <a:schemeClr val="accent1"/>
                </a:solidFill>
                <a:latin typeface="Route 159 Bold" pitchFamily="50" charset="0"/>
              </a:rPr>
              <a:t>Everywhere</a:t>
            </a:r>
            <a:endParaRPr kumimoji="1" lang="ja-JP" altLang="en-US" dirty="0">
              <a:solidFill>
                <a:schemeClr val="accent1"/>
              </a:solidFill>
              <a:latin typeface="Route 159 Bold" pitchFamily="50" charset="0"/>
            </a:endParaRPr>
          </a:p>
        </p:txBody>
      </p:sp>
      <p:sp>
        <p:nvSpPr>
          <p:cNvPr id="27" name="テキスト プレースホルダー 26"/>
          <p:cNvSpPr>
            <a:spLocks noGrp="1"/>
          </p:cNvSpPr>
          <p:nvPr>
            <p:ph type="body" sz="quarter" idx="13"/>
          </p:nvPr>
        </p:nvSpPr>
        <p:spPr/>
        <p:txBody>
          <a:bodyPr>
            <a:normAutofit fontScale="92500" lnSpcReduction="20000"/>
          </a:bodyPr>
          <a:lstStyle/>
          <a:p>
            <a:r>
              <a:rPr kumimoji="1" lang="en-US" altLang="ja-JP" dirty="0"/>
              <a:t>3 images and 2 columns</a:t>
            </a:r>
            <a:endParaRPr kumimoji="1" lang="ja-JP" altLang="en-US" dirty="0"/>
          </a:p>
        </p:txBody>
      </p:sp>
      <p:sp>
        <p:nvSpPr>
          <p:cNvPr id="28" name="テキスト プレースホルダー 27"/>
          <p:cNvSpPr>
            <a:spLocks noGrp="1"/>
          </p:cNvSpPr>
          <p:nvPr>
            <p:ph type="body" sz="quarter" idx="17"/>
          </p:nvPr>
        </p:nvSpPr>
        <p:spPr/>
        <p:txBody>
          <a:bodyPr/>
          <a:lstStyle/>
          <a:p>
            <a:r>
              <a:rPr kumimoji="1" lang="en-US" altLang="ja-JP" dirty="0"/>
              <a:t>Wearable Devices</a:t>
            </a:r>
            <a:endParaRPr kumimoji="1" lang="ja-JP" altLang="en-US" dirty="0"/>
          </a:p>
        </p:txBody>
      </p:sp>
      <p:sp>
        <p:nvSpPr>
          <p:cNvPr id="29" name="テキスト プレースホルダー 28"/>
          <p:cNvSpPr>
            <a:spLocks noGrp="1"/>
          </p:cNvSpPr>
          <p:nvPr>
            <p:ph type="body" sz="quarter" idx="18"/>
          </p:nvPr>
        </p:nvSpPr>
        <p:spPr/>
        <p:txBody>
          <a:bodyPr>
            <a:normAutofit/>
          </a:bodyPr>
          <a:lstStyle/>
          <a:p>
            <a:r>
              <a:rPr lang="en-US" altLang="ja-JP" dirty="0"/>
              <a:t>Ut mea dolorem accusam reprehendunt. Phaedrum quaerendum suscipiantur sea ut. His cibo nominavi apeirian at, nam eu quod moderatius. Mel at blandit dissentiunt neglegentur. </a:t>
            </a:r>
            <a:endParaRPr kumimoji="1" lang="ja-JP" altLang="en-US" dirty="0"/>
          </a:p>
        </p:txBody>
      </p:sp>
      <p:sp>
        <p:nvSpPr>
          <p:cNvPr id="30" name="テキスト プレースホルダー 29"/>
          <p:cNvSpPr>
            <a:spLocks noGrp="1"/>
          </p:cNvSpPr>
          <p:nvPr>
            <p:ph type="body" sz="quarter" idx="19"/>
          </p:nvPr>
        </p:nvSpPr>
        <p:spPr/>
        <p:txBody>
          <a:bodyPr/>
          <a:lstStyle/>
          <a:p>
            <a:r>
              <a:rPr lang="en-US" altLang="ja-JP" dirty="0"/>
              <a:t>City Building</a:t>
            </a:r>
            <a:endParaRPr kumimoji="1" lang="ja-JP" altLang="en-US" dirty="0"/>
          </a:p>
        </p:txBody>
      </p:sp>
      <p:sp>
        <p:nvSpPr>
          <p:cNvPr id="31" name="テキスト プレースホルダー 30"/>
          <p:cNvSpPr>
            <a:spLocks noGrp="1"/>
          </p:cNvSpPr>
          <p:nvPr>
            <p:ph type="body" sz="quarter" idx="20"/>
          </p:nvPr>
        </p:nvSpPr>
        <p:spPr/>
        <p:txBody>
          <a:bodyPr/>
          <a:lstStyle/>
          <a:p>
            <a:r>
              <a:rPr lang="en-US" altLang="ja-JP" dirty="0"/>
              <a:t>Phaedrum mnesarchum dissentiunt te qui, quidam malorum ad sit, pri te dictas audire. An primis verterem adversarium qui. Facilisi consequuntur nam at. Est dicant dissentiunt ut, pri accusata constituto at.</a:t>
            </a:r>
            <a:endParaRPr kumimoji="1" lang="ja-JP" altLang="en-US" dirty="0"/>
          </a:p>
        </p:txBody>
      </p:sp>
      <p:sp>
        <p:nvSpPr>
          <p:cNvPr id="2" name="図プレースホルダー 1"/>
          <p:cNvSpPr>
            <a:spLocks noGrp="1"/>
          </p:cNvSpPr>
          <p:nvPr>
            <p:ph type="pic" sz="quarter" idx="14"/>
          </p:nvPr>
        </p:nvSpPr>
        <p:spPr/>
      </p:sp>
      <p:sp>
        <p:nvSpPr>
          <p:cNvPr id="3" name="図プレースホルダー 2"/>
          <p:cNvSpPr>
            <a:spLocks noGrp="1"/>
          </p:cNvSpPr>
          <p:nvPr>
            <p:ph type="pic" sz="quarter" idx="16"/>
          </p:nvPr>
        </p:nvSpPr>
        <p:spPr/>
      </p:sp>
      <p:sp>
        <p:nvSpPr>
          <p:cNvPr id="4" name="図プレースホルダー 3"/>
          <p:cNvSpPr>
            <a:spLocks noGrp="1"/>
          </p:cNvSpPr>
          <p:nvPr>
            <p:ph type="pic" sz="quarter" idx="15"/>
          </p:nvPr>
        </p:nvSpPr>
        <p:spPr/>
      </p:sp>
    </p:spTree>
    <p:extLst>
      <p:ext uri="{BB962C8B-B14F-4D97-AF65-F5344CB8AC3E}">
        <p14:creationId xmlns:p14="http://schemas.microsoft.com/office/powerpoint/2010/main" val="925521256"/>
      </p:ext>
    </p:extLst>
  </p:cSld>
  <p:clrMapOvr>
    <a:masterClrMapping/>
  </p:clrMapOvr>
  <mc:AlternateContent xmlns:mc="http://schemas.openxmlformats.org/markup-compatibility/2006" xmlns:p14="http://schemas.microsoft.com/office/powerpoint/2010/main">
    <mc:Choice Requires="p14">
      <p:transition p14:dur="0" advTm="8575"/>
    </mc:Choice>
    <mc:Fallback xmlns="">
      <p:transition advTm="857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4"/>
          </p:nvPr>
        </p:nvSpPr>
        <p:spPr/>
      </p:sp>
      <p:sp>
        <p:nvSpPr>
          <p:cNvPr id="24" name="テキスト プレースホルダー 23"/>
          <p:cNvSpPr>
            <a:spLocks noGrp="1"/>
          </p:cNvSpPr>
          <p:nvPr>
            <p:ph type="body" sz="quarter" idx="11"/>
          </p:nvPr>
        </p:nvSpPr>
        <p:spPr/>
        <p:txBody>
          <a:bodyPr/>
          <a:lstStyle/>
          <a:p>
            <a:endParaRPr kumimoji="1" lang="ja-JP" altLang="en-US" dirty="0"/>
          </a:p>
        </p:txBody>
      </p:sp>
      <p:sp>
        <p:nvSpPr>
          <p:cNvPr id="25" name="テキスト プレースホルダー 24"/>
          <p:cNvSpPr>
            <a:spLocks noGrp="1"/>
          </p:cNvSpPr>
          <p:nvPr>
            <p:ph type="body" sz="quarter" idx="13"/>
          </p:nvPr>
        </p:nvSpPr>
        <p:spPr/>
        <p:txBody>
          <a:bodyPr/>
          <a:lstStyle/>
          <a:p>
            <a:endParaRPr kumimoji="1" lang="ja-JP" altLang="en-US"/>
          </a:p>
        </p:txBody>
      </p:sp>
      <p:sp>
        <p:nvSpPr>
          <p:cNvPr id="27" name="テキスト プレースホルダー 26"/>
          <p:cNvSpPr>
            <a:spLocks noGrp="1"/>
          </p:cNvSpPr>
          <p:nvPr>
            <p:ph type="body" sz="quarter" idx="15"/>
          </p:nvPr>
        </p:nvSpPr>
        <p:spPr/>
        <p:txBody>
          <a:bodyPr/>
          <a:lstStyle/>
          <a:p>
            <a:endParaRPr kumimoji="1" lang="ja-JP" altLang="en-US" dirty="0"/>
          </a:p>
        </p:txBody>
      </p:sp>
      <p:sp>
        <p:nvSpPr>
          <p:cNvPr id="28" name="テキスト プレースホルダー 27"/>
          <p:cNvSpPr>
            <a:spLocks noGrp="1"/>
          </p:cNvSpPr>
          <p:nvPr>
            <p:ph type="body" sz="quarter" idx="16"/>
          </p:nvPr>
        </p:nvSpPr>
        <p:spPr/>
        <p:txBody>
          <a:bodyPr/>
          <a:lstStyle/>
          <a:p>
            <a:endParaRPr kumimoji="1" lang="ja-JP" altLang="en-US" dirty="0"/>
          </a:p>
        </p:txBody>
      </p:sp>
      <p:sp>
        <p:nvSpPr>
          <p:cNvPr id="29" name="テキスト プレースホルダー 28"/>
          <p:cNvSpPr>
            <a:spLocks noGrp="1"/>
          </p:cNvSpPr>
          <p:nvPr>
            <p:ph type="body" sz="quarter" idx="17"/>
          </p:nvPr>
        </p:nvSpPr>
        <p:spPr/>
        <p:txBody>
          <a:bodyPr/>
          <a:lstStyle/>
          <a:p>
            <a:endParaRPr kumimoji="1" lang="ja-JP" altLang="en-US"/>
          </a:p>
        </p:txBody>
      </p:sp>
      <p:sp>
        <p:nvSpPr>
          <p:cNvPr id="30" name="テキスト プレースホルダー 29"/>
          <p:cNvSpPr>
            <a:spLocks noGrp="1"/>
          </p:cNvSpPr>
          <p:nvPr>
            <p:ph type="body" sz="quarter" idx="18"/>
          </p:nvPr>
        </p:nvSpPr>
        <p:spPr/>
        <p:txBody>
          <a:bodyPr/>
          <a:lstStyle/>
          <a:p>
            <a:endParaRPr kumimoji="1" lang="ja-JP" altLang="en-US"/>
          </a:p>
        </p:txBody>
      </p:sp>
      <p:sp>
        <p:nvSpPr>
          <p:cNvPr id="23" name="タイトル 22"/>
          <p:cNvSpPr>
            <a:spLocks noGrp="1"/>
          </p:cNvSpPr>
          <p:nvPr>
            <p:ph type="title"/>
          </p:nvPr>
        </p:nvSpPr>
        <p:spPr/>
        <p:txBody>
          <a:bodyPr/>
          <a:lstStyle/>
          <a:p>
            <a:r>
              <a:rPr lang="en-US" altLang="ja-JP" dirty="0"/>
              <a:t>We Are</a:t>
            </a:r>
            <a:br>
              <a:rPr lang="en-US" altLang="ja-JP" dirty="0"/>
            </a:br>
            <a:r>
              <a:rPr lang="en-US" altLang="ja-JP" dirty="0">
                <a:latin typeface="Route 159 Bold" pitchFamily="50" charset="0"/>
              </a:rPr>
              <a:t>Super Awesome.</a:t>
            </a:r>
            <a:endParaRPr kumimoji="1" lang="ja-JP" altLang="en-US" dirty="0">
              <a:latin typeface="Route 159 Bold" pitchFamily="50" charset="0"/>
            </a:endParaRPr>
          </a:p>
        </p:txBody>
      </p:sp>
      <p:sp>
        <p:nvSpPr>
          <p:cNvPr id="31" name="テキスト プレースホルダー 30"/>
          <p:cNvSpPr>
            <a:spLocks noGrp="1"/>
          </p:cNvSpPr>
          <p:nvPr>
            <p:ph type="body" sz="quarter" idx="42"/>
          </p:nvPr>
        </p:nvSpPr>
        <p:spPr/>
        <p:txBody>
          <a:bodyPr/>
          <a:lstStyle/>
          <a:p>
            <a:r>
              <a:rPr lang="en-US" altLang="ja-JP" dirty="0"/>
              <a:t>Ignota antiopam eam ut, mel no animal aperiam, ex nulla reformidans has. Duo ne nonumy eirmod, ex est albucius adipiscing. Nibh dicit an sea, vide dicam no est. Altera theophrastus contentiones mei ei, eos in eius ignota insolens.</a:t>
            </a:r>
            <a:endParaRPr kumimoji="1" lang="ja-JP" altLang="en-US" dirty="0"/>
          </a:p>
        </p:txBody>
      </p:sp>
      <p:sp>
        <p:nvSpPr>
          <p:cNvPr id="32" name="テキスト プレースホルダー 31"/>
          <p:cNvSpPr>
            <a:spLocks noGrp="1"/>
          </p:cNvSpPr>
          <p:nvPr>
            <p:ph type="body" sz="quarter" idx="43"/>
          </p:nvPr>
        </p:nvSpPr>
        <p:spPr/>
        <p:txBody>
          <a:bodyPr/>
          <a:lstStyle/>
          <a:p>
            <a:r>
              <a:rPr lang="en-US" altLang="ja-JP" dirty="0"/>
              <a:t>HELLO!</a:t>
            </a:r>
            <a:endParaRPr kumimoji="1" lang="ja-JP" altLang="en-US" dirty="0"/>
          </a:p>
        </p:txBody>
      </p:sp>
      <p:sp>
        <p:nvSpPr>
          <p:cNvPr id="33" name="テキスト プレースホルダー 32"/>
          <p:cNvSpPr>
            <a:spLocks noGrp="1"/>
          </p:cNvSpPr>
          <p:nvPr>
            <p:ph type="body" sz="quarter" idx="44"/>
          </p:nvPr>
        </p:nvSpPr>
        <p:spPr/>
        <p:txBody>
          <a:bodyPr/>
          <a:lstStyle/>
          <a:p>
            <a:endParaRPr kumimoji="1" lang="ja-JP" altLang="en-US"/>
          </a:p>
        </p:txBody>
      </p:sp>
    </p:spTree>
    <p:extLst>
      <p:ext uri="{BB962C8B-B14F-4D97-AF65-F5344CB8AC3E}">
        <p14:creationId xmlns:p14="http://schemas.microsoft.com/office/powerpoint/2010/main" val="3728067403"/>
      </p:ext>
    </p:extLst>
  </p:cSld>
  <p:clrMapOvr>
    <a:masterClrMapping/>
  </p:clrMapOvr>
  <mc:AlternateContent xmlns:mc="http://schemas.openxmlformats.org/markup-compatibility/2006" xmlns:p14="http://schemas.microsoft.com/office/powerpoint/2010/main">
    <mc:Choice Requires="p14">
      <p:transition p14:dur="0" advTm="3418"/>
    </mc:Choice>
    <mc:Fallback xmlns="">
      <p:transition advTm="3418"/>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3"/>
          <p:cNvSpPr>
            <a:spLocks noGrp="1"/>
          </p:cNvSpPr>
          <p:nvPr>
            <p:ph type="title"/>
          </p:nvPr>
        </p:nvSpPr>
        <p:spPr/>
        <p:txBody>
          <a:bodyPr/>
          <a:lstStyle/>
          <a:p>
            <a:r>
              <a:rPr lang="en-US" altLang="ja-JP" dirty="0"/>
              <a:t>Just Move.</a:t>
            </a:r>
            <a:endParaRPr kumimoji="1" lang="ja-JP" altLang="en-US" dirty="0"/>
          </a:p>
        </p:txBody>
      </p:sp>
      <p:sp>
        <p:nvSpPr>
          <p:cNvPr id="15" name="テキスト プレースホルダー 14"/>
          <p:cNvSpPr>
            <a:spLocks noGrp="1"/>
          </p:cNvSpPr>
          <p:nvPr>
            <p:ph type="body" sz="quarter" idx="12"/>
          </p:nvPr>
        </p:nvSpPr>
        <p:spPr/>
        <p:txBody>
          <a:bodyPr/>
          <a:lstStyle/>
          <a:p>
            <a:r>
              <a:rPr lang="en-US" altLang="ja-JP" dirty="0"/>
              <a:t>Imagination means nothing without doing.</a:t>
            </a:r>
            <a:endParaRPr kumimoji="1" lang="ja-JP" altLang="en-US" dirty="0"/>
          </a:p>
        </p:txBody>
      </p:sp>
      <p:sp>
        <p:nvSpPr>
          <p:cNvPr id="18" name="テキスト プレースホルダー 17"/>
          <p:cNvSpPr>
            <a:spLocks noGrp="1"/>
          </p:cNvSpPr>
          <p:nvPr>
            <p:ph type="body" sz="quarter" idx="24"/>
          </p:nvPr>
        </p:nvSpPr>
        <p:spPr/>
        <p:txBody>
          <a:bodyPr/>
          <a:lstStyle/>
          <a:p>
            <a:r>
              <a:rPr lang="en-US" altLang="ja-JP" dirty="0"/>
              <a:t>Graeci vituperata mel eu. At sit noster ornatus, vix liber mollis graecis eu. Tota apeirian an vel, at qui modus disputando. Doming atomorum duo et, quando repudiandae usu ex.</a:t>
            </a:r>
          </a:p>
          <a:p>
            <a:r>
              <a:rPr lang="en-US" altLang="ja-JP" dirty="0"/>
              <a:t>Cum id sint semper senserit, </a:t>
            </a:r>
            <a:r>
              <a:rPr lang="en-US" altLang="ja-JP" b="1" dirty="0">
                <a:solidFill>
                  <a:schemeClr val="accent2"/>
                </a:solidFill>
              </a:rPr>
              <a:t>eius fabulas expetendis nec et</a:t>
            </a:r>
            <a:r>
              <a:rPr lang="en-US" altLang="ja-JP" dirty="0"/>
              <a:t>. Probo numquam temporibus est in, solet inimicus ius no. Eam probo reque id. Usu cu justo voluptua, ipsum sanctus accusamus nec no. Ad cetero viderer facilisi pro.</a:t>
            </a:r>
          </a:p>
          <a:p>
            <a:r>
              <a:rPr lang="en-US" altLang="ja-JP" b="1" dirty="0">
                <a:solidFill>
                  <a:schemeClr val="accent2"/>
                </a:solidFill>
              </a:rPr>
              <a:t>Ignota antiopam eam ut, mel no animal aperiam</a:t>
            </a:r>
            <a:r>
              <a:rPr lang="en-US" altLang="ja-JP" dirty="0"/>
              <a:t>, ex nulla reformidans has. Duo ne nonumy eirmod, ex est albucius adipiscing. Nibh dicit an sea, vide dicam no est. </a:t>
            </a:r>
            <a:endParaRPr kumimoji="1" lang="ja-JP" altLang="en-US" dirty="0"/>
          </a:p>
        </p:txBody>
      </p:sp>
      <p:sp>
        <p:nvSpPr>
          <p:cNvPr id="16" name="テキスト プレースホルダー 15"/>
          <p:cNvSpPr>
            <a:spLocks noGrp="1"/>
          </p:cNvSpPr>
          <p:nvPr>
            <p:ph type="body" sz="quarter" idx="17"/>
          </p:nvPr>
        </p:nvSpPr>
        <p:spPr/>
        <p:txBody>
          <a:bodyPr/>
          <a:lstStyle/>
          <a:p>
            <a:endParaRPr kumimoji="1" lang="ja-JP" altLang="en-US"/>
          </a:p>
        </p:txBody>
      </p:sp>
      <p:sp>
        <p:nvSpPr>
          <p:cNvPr id="17" name="テキスト プレースホルダー 16"/>
          <p:cNvSpPr>
            <a:spLocks noGrp="1"/>
          </p:cNvSpPr>
          <p:nvPr>
            <p:ph type="body" sz="quarter" idx="18"/>
          </p:nvPr>
        </p:nvSpPr>
        <p:spPr/>
        <p:txBody>
          <a:bodyPr/>
          <a:lstStyle/>
          <a:p>
            <a:endParaRPr kumimoji="1" lang="ja-JP" altLang="en-US"/>
          </a:p>
        </p:txBody>
      </p:sp>
      <p:sp>
        <p:nvSpPr>
          <p:cNvPr id="19" name="フッター プレースホルダー 18"/>
          <p:cNvSpPr>
            <a:spLocks noGrp="1"/>
          </p:cNvSpPr>
          <p:nvPr>
            <p:ph type="ftr" sz="quarter" idx="10"/>
          </p:nvPr>
        </p:nvSpPr>
        <p:spPr/>
        <p:txBody>
          <a:bodyPr/>
          <a:lstStyle/>
          <a:p>
            <a:r>
              <a:rPr lang="en-US" altLang="ja-JP"/>
              <a:t>The Power of PowerPoint | thepopp.com</a:t>
            </a:r>
            <a:endParaRPr lang="ja-JP" altLang="en-US" dirty="0"/>
          </a:p>
        </p:txBody>
      </p:sp>
      <p:sp>
        <p:nvSpPr>
          <p:cNvPr id="20" name="スライド番号プレースホルダー 19"/>
          <p:cNvSpPr>
            <a:spLocks noGrp="1"/>
          </p:cNvSpPr>
          <p:nvPr>
            <p:ph type="sldNum" sz="quarter" idx="11"/>
          </p:nvPr>
        </p:nvSpPr>
        <p:spPr/>
        <p:txBody>
          <a:bodyPr/>
          <a:lstStyle/>
          <a:p>
            <a:fld id="{E6459DFB-86F3-43FA-8567-2EA6E426AE90}" type="slidenum">
              <a:rPr lang="ja-JP" altLang="en-US" smtClean="0"/>
              <a:pPr/>
              <a:t>50</a:t>
            </a:fld>
            <a:endParaRPr lang="ja-JP" altLang="en-US"/>
          </a:p>
        </p:txBody>
      </p:sp>
    </p:spTree>
    <p:extLst>
      <p:ext uri="{BB962C8B-B14F-4D97-AF65-F5344CB8AC3E}">
        <p14:creationId xmlns:p14="http://schemas.microsoft.com/office/powerpoint/2010/main" val="3239486762"/>
      </p:ext>
    </p:extLst>
  </p:cSld>
  <p:clrMapOvr>
    <a:masterClrMapping/>
  </p:clrMapOvr>
  <mc:AlternateContent xmlns:mc="http://schemas.openxmlformats.org/markup-compatibility/2006" xmlns:p14="http://schemas.microsoft.com/office/powerpoint/2010/main">
    <mc:Choice Requires="p14">
      <p:transition p14:dur="0" advTm="3490"/>
    </mc:Choice>
    <mc:Fallback xmlns="">
      <p:transition advTm="3490"/>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図プレースホルダー 6"/>
          <p:cNvSpPr>
            <a:spLocks noGrp="1"/>
          </p:cNvSpPr>
          <p:nvPr>
            <p:ph type="pic" sz="quarter" idx="12"/>
          </p:nvPr>
        </p:nvSpPr>
        <p:spPr/>
      </p:sp>
      <p:sp>
        <p:nvSpPr>
          <p:cNvPr id="8" name="図プレースホルダー 7"/>
          <p:cNvSpPr>
            <a:spLocks noGrp="1"/>
          </p:cNvSpPr>
          <p:nvPr>
            <p:ph type="pic" sz="quarter" idx="13"/>
          </p:nvPr>
        </p:nvSpPr>
        <p:spPr/>
      </p:sp>
      <p:sp>
        <p:nvSpPr>
          <p:cNvPr id="9" name="図プレースホルダー 8"/>
          <p:cNvSpPr>
            <a:spLocks noGrp="1"/>
          </p:cNvSpPr>
          <p:nvPr>
            <p:ph type="pic" sz="quarter" idx="14"/>
          </p:nvPr>
        </p:nvSpPr>
        <p:spPr/>
      </p:sp>
      <p:sp>
        <p:nvSpPr>
          <p:cNvPr id="10" name="図プレースホルダー 9"/>
          <p:cNvSpPr>
            <a:spLocks noGrp="1"/>
          </p:cNvSpPr>
          <p:nvPr>
            <p:ph type="pic" sz="quarter" idx="15"/>
          </p:nvPr>
        </p:nvSpPr>
        <p:spPr/>
      </p:sp>
      <p:sp>
        <p:nvSpPr>
          <p:cNvPr id="11" name="図プレースホルダー 10"/>
          <p:cNvSpPr>
            <a:spLocks noGrp="1"/>
          </p:cNvSpPr>
          <p:nvPr>
            <p:ph type="pic" sz="quarter" idx="16"/>
          </p:nvPr>
        </p:nvSpPr>
        <p:spPr/>
      </p:sp>
      <p:sp>
        <p:nvSpPr>
          <p:cNvPr id="54" name="フッター プレースホルダー 53"/>
          <p:cNvSpPr>
            <a:spLocks noGrp="1"/>
          </p:cNvSpPr>
          <p:nvPr>
            <p:ph type="ftr" sz="quarter" idx="10"/>
          </p:nvPr>
        </p:nvSpPr>
        <p:spPr/>
        <p:txBody>
          <a:bodyPr/>
          <a:lstStyle/>
          <a:p>
            <a:r>
              <a:rPr lang="en-US" altLang="ja-JP"/>
              <a:t>The Power of PowerPoint | thepopp.com</a:t>
            </a:r>
            <a:endParaRPr lang="ja-JP" altLang="en-US" dirty="0"/>
          </a:p>
        </p:txBody>
      </p:sp>
      <p:sp>
        <p:nvSpPr>
          <p:cNvPr id="55" name="スライド番号プレースホルダー 54"/>
          <p:cNvSpPr>
            <a:spLocks noGrp="1"/>
          </p:cNvSpPr>
          <p:nvPr>
            <p:ph type="sldNum" sz="quarter" idx="11"/>
          </p:nvPr>
        </p:nvSpPr>
        <p:spPr/>
        <p:txBody>
          <a:bodyPr/>
          <a:lstStyle/>
          <a:p>
            <a:fld id="{E6459DFB-86F3-43FA-8567-2EA6E426AE90}" type="slidenum">
              <a:rPr lang="ja-JP" altLang="en-US" smtClean="0"/>
              <a:pPr/>
              <a:t>51</a:t>
            </a:fld>
            <a:endParaRPr lang="ja-JP" altLang="en-US"/>
          </a:p>
        </p:txBody>
      </p:sp>
      <p:pic>
        <p:nvPicPr>
          <p:cNvPr id="44" name="図プレースホルダー 43"/>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l="16250" r="16250"/>
          <a:stretch>
            <a:fillRect/>
          </a:stretch>
        </p:blipFill>
        <p:spPr/>
      </p:pic>
      <p:pic>
        <p:nvPicPr>
          <p:cNvPr id="45" name="図プレースホルダー 44"/>
          <p:cNvPicPr>
            <a:picLocks noGrp="1" noChangeAspect="1"/>
          </p:cNvPicPr>
          <p:nvPr>
            <p:ph type="pic" sz="quarter" idx="18"/>
          </p:nvPr>
        </p:nvPicPr>
        <p:blipFill>
          <a:blip r:embed="rId3" cstate="print">
            <a:extLst>
              <a:ext uri="{28A0092B-C50C-407E-A947-70E740481C1C}">
                <a14:useLocalDpi xmlns:a14="http://schemas.microsoft.com/office/drawing/2010/main" val="0"/>
              </a:ext>
            </a:extLst>
          </a:blip>
          <a:srcRect l="16318" r="16318"/>
          <a:stretch>
            <a:fillRect/>
          </a:stretch>
        </p:blipFill>
        <p:spPr/>
      </p:pic>
      <p:pic>
        <p:nvPicPr>
          <p:cNvPr id="46" name="図プレースホルダー 45"/>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l="16250" r="16250"/>
          <a:stretch>
            <a:fillRect/>
          </a:stretch>
        </p:blipFill>
        <p:spPr/>
      </p:pic>
      <p:pic>
        <p:nvPicPr>
          <p:cNvPr id="49" name="図プレースホルダー 48"/>
          <p:cNvPicPr>
            <a:picLocks noGrp="1" noChangeAspect="1"/>
          </p:cNvPicPr>
          <p:nvPr>
            <p:ph type="pic" sz="quarter" idx="20"/>
          </p:nvPr>
        </p:nvPicPr>
        <p:blipFill>
          <a:blip r:embed="rId5" cstate="print">
            <a:extLst>
              <a:ext uri="{28A0092B-C50C-407E-A947-70E740481C1C}">
                <a14:useLocalDpi xmlns:a14="http://schemas.microsoft.com/office/drawing/2010/main" val="0"/>
              </a:ext>
            </a:extLst>
          </a:blip>
          <a:srcRect l="16250" r="16250"/>
          <a:stretch>
            <a:fillRect/>
          </a:stretch>
        </p:blipFill>
        <p:spPr/>
      </p:pic>
      <p:pic>
        <p:nvPicPr>
          <p:cNvPr id="51" name="図プレースホルダー 50"/>
          <p:cNvPicPr>
            <a:picLocks noGrp="1" noChangeAspect="1"/>
          </p:cNvPicPr>
          <p:nvPr>
            <p:ph type="pic" sz="quarter" idx="21"/>
          </p:nvPr>
        </p:nvPicPr>
        <p:blipFill>
          <a:blip r:embed="rId6" cstate="print">
            <a:extLst>
              <a:ext uri="{28A0092B-C50C-407E-A947-70E740481C1C}">
                <a14:useLocalDpi xmlns:a14="http://schemas.microsoft.com/office/drawing/2010/main" val="0"/>
              </a:ext>
            </a:extLst>
          </a:blip>
          <a:srcRect l="16318" r="16318"/>
          <a:stretch>
            <a:fillRect/>
          </a:stretch>
        </p:blipFill>
        <p:spPr/>
      </p:pic>
      <p:sp>
        <p:nvSpPr>
          <p:cNvPr id="24" name="テキスト プレースホルダー 23"/>
          <p:cNvSpPr>
            <a:spLocks noGrp="1"/>
          </p:cNvSpPr>
          <p:nvPr>
            <p:ph type="body" sz="quarter" idx="22"/>
          </p:nvPr>
        </p:nvSpPr>
        <p:spPr/>
        <p:txBody>
          <a:bodyPr/>
          <a:lstStyle/>
          <a:p>
            <a:r>
              <a:rPr kumimoji="1" lang="en-US" altLang="ja-JP" dirty="0"/>
              <a:t>Project 1</a:t>
            </a:r>
            <a:endParaRPr kumimoji="1" lang="ja-JP" altLang="en-US" dirty="0"/>
          </a:p>
        </p:txBody>
      </p:sp>
      <p:sp>
        <p:nvSpPr>
          <p:cNvPr id="25" name="テキスト プレースホルダー 24"/>
          <p:cNvSpPr>
            <a:spLocks noGrp="1"/>
          </p:cNvSpPr>
          <p:nvPr>
            <p:ph type="body" sz="quarter" idx="23"/>
          </p:nvPr>
        </p:nvSpPr>
        <p:spPr/>
        <p:txBody>
          <a:bodyPr/>
          <a:lstStyle/>
          <a:p>
            <a:r>
              <a:rPr lang="en-US" altLang="ja-JP" dirty="0"/>
              <a:t>Eum quod propriae molestie id, est dicunt option at, quodsi tibique eu per. Sint audiam eam in. Sea at admodum accusata, mundi accumsan eu mea.</a:t>
            </a:r>
            <a:endParaRPr lang="ja-JP" altLang="en-US" dirty="0"/>
          </a:p>
          <a:p>
            <a:endParaRPr kumimoji="1" lang="ja-JP" altLang="en-US" dirty="0"/>
          </a:p>
        </p:txBody>
      </p:sp>
      <p:sp>
        <p:nvSpPr>
          <p:cNvPr id="26" name="テキスト プレースホルダー 25"/>
          <p:cNvSpPr>
            <a:spLocks noGrp="1"/>
          </p:cNvSpPr>
          <p:nvPr>
            <p:ph type="body" sz="quarter" idx="24"/>
          </p:nvPr>
        </p:nvSpPr>
        <p:spPr/>
        <p:txBody>
          <a:bodyPr/>
          <a:lstStyle/>
          <a:p>
            <a:r>
              <a:rPr lang="en-US" altLang="ja-JP" dirty="0"/>
              <a:t>Project 2</a:t>
            </a:r>
            <a:endParaRPr lang="ja-JP" altLang="en-US" dirty="0"/>
          </a:p>
        </p:txBody>
      </p:sp>
      <p:sp>
        <p:nvSpPr>
          <p:cNvPr id="27" name="テキスト プレースホルダー 26"/>
          <p:cNvSpPr>
            <a:spLocks noGrp="1"/>
          </p:cNvSpPr>
          <p:nvPr>
            <p:ph type="body" sz="quarter" idx="25"/>
          </p:nvPr>
        </p:nvSpPr>
        <p:spPr/>
        <p:txBody>
          <a:bodyPr/>
          <a:lstStyle/>
          <a:p>
            <a:r>
              <a:rPr lang="en-US" altLang="ja-JP" dirty="0"/>
              <a:t>Ad vix efficiendi consectetuer, ei feugiat gloriatur vim. Cu labore viderer dissentiunt vel, paulo ignota adolescens nec at, erat tollit te nec.</a:t>
            </a:r>
            <a:endParaRPr lang="ja-JP" altLang="en-US" dirty="0"/>
          </a:p>
          <a:p>
            <a:endParaRPr kumimoji="1" lang="ja-JP" altLang="en-US" dirty="0"/>
          </a:p>
        </p:txBody>
      </p:sp>
      <p:sp>
        <p:nvSpPr>
          <p:cNvPr id="28" name="テキスト プレースホルダー 27"/>
          <p:cNvSpPr>
            <a:spLocks noGrp="1"/>
          </p:cNvSpPr>
          <p:nvPr>
            <p:ph type="body" sz="quarter" idx="26"/>
          </p:nvPr>
        </p:nvSpPr>
        <p:spPr/>
        <p:txBody>
          <a:bodyPr/>
          <a:lstStyle/>
          <a:p>
            <a:r>
              <a:rPr lang="en-US" altLang="ja-JP" dirty="0"/>
              <a:t>Project 4</a:t>
            </a:r>
            <a:endParaRPr kumimoji="1" lang="ja-JP" altLang="en-US" dirty="0"/>
          </a:p>
        </p:txBody>
      </p:sp>
      <p:sp>
        <p:nvSpPr>
          <p:cNvPr id="29" name="テキスト プレースホルダー 28"/>
          <p:cNvSpPr>
            <a:spLocks noGrp="1"/>
          </p:cNvSpPr>
          <p:nvPr>
            <p:ph type="body" sz="quarter" idx="27"/>
          </p:nvPr>
        </p:nvSpPr>
        <p:spPr/>
        <p:txBody>
          <a:bodyPr/>
          <a:lstStyle/>
          <a:p>
            <a:r>
              <a:rPr lang="en-US" altLang="ja-JP" dirty="0"/>
              <a:t>In mel purto exerci voluptaria, mel saepe sententiae moderatius ex. Mel eu iracundia scripserit. Cu nam etiam congue, in hinc nibh eos.</a:t>
            </a:r>
            <a:endParaRPr lang="ja-JP" altLang="en-US" dirty="0"/>
          </a:p>
          <a:p>
            <a:endParaRPr kumimoji="1" lang="ja-JP" altLang="en-US" dirty="0"/>
          </a:p>
        </p:txBody>
      </p:sp>
      <p:sp>
        <p:nvSpPr>
          <p:cNvPr id="30" name="テキスト プレースホルダー 29"/>
          <p:cNvSpPr>
            <a:spLocks noGrp="1"/>
          </p:cNvSpPr>
          <p:nvPr>
            <p:ph type="body" sz="quarter" idx="28"/>
          </p:nvPr>
        </p:nvSpPr>
        <p:spPr/>
        <p:txBody>
          <a:bodyPr/>
          <a:lstStyle/>
          <a:p>
            <a:r>
              <a:rPr lang="en-US" altLang="ja-JP" dirty="0"/>
              <a:t>Project 3</a:t>
            </a:r>
            <a:endParaRPr kumimoji="1" lang="ja-JP" altLang="en-US" dirty="0"/>
          </a:p>
        </p:txBody>
      </p:sp>
      <p:sp>
        <p:nvSpPr>
          <p:cNvPr id="31" name="テキスト プレースホルダー 30"/>
          <p:cNvSpPr>
            <a:spLocks noGrp="1"/>
          </p:cNvSpPr>
          <p:nvPr>
            <p:ph type="body" sz="quarter" idx="29"/>
          </p:nvPr>
        </p:nvSpPr>
        <p:spPr/>
        <p:txBody>
          <a:bodyPr/>
          <a:lstStyle/>
          <a:p>
            <a:r>
              <a:rPr lang="en-US" altLang="ja-JP" dirty="0"/>
              <a:t>Te falli saperet elaboraret pri. In pri nisl tantas, ut eam veniam discere fabulas. Pro hendrerit ullamcorper te, eam cu minim convenire assentior.</a:t>
            </a:r>
            <a:endParaRPr lang="ja-JP" altLang="en-US" dirty="0"/>
          </a:p>
          <a:p>
            <a:endParaRPr kumimoji="1" lang="ja-JP" altLang="en-US" dirty="0"/>
          </a:p>
        </p:txBody>
      </p:sp>
      <p:sp>
        <p:nvSpPr>
          <p:cNvPr id="32" name="テキスト プレースホルダー 31"/>
          <p:cNvSpPr>
            <a:spLocks noGrp="1"/>
          </p:cNvSpPr>
          <p:nvPr>
            <p:ph type="body" sz="quarter" idx="30"/>
          </p:nvPr>
        </p:nvSpPr>
        <p:spPr/>
        <p:txBody>
          <a:bodyPr/>
          <a:lstStyle/>
          <a:p>
            <a:r>
              <a:rPr lang="en-US" altLang="ja-JP" dirty="0"/>
              <a:t>Project 5</a:t>
            </a:r>
            <a:endParaRPr kumimoji="1" lang="ja-JP" altLang="en-US" dirty="0"/>
          </a:p>
        </p:txBody>
      </p:sp>
      <p:sp>
        <p:nvSpPr>
          <p:cNvPr id="33" name="テキスト プレースホルダー 32"/>
          <p:cNvSpPr>
            <a:spLocks noGrp="1"/>
          </p:cNvSpPr>
          <p:nvPr>
            <p:ph type="body" sz="quarter" idx="31"/>
          </p:nvPr>
        </p:nvSpPr>
        <p:spPr/>
        <p:txBody>
          <a:bodyPr/>
          <a:lstStyle/>
          <a:p>
            <a:r>
              <a:rPr lang="en-US" altLang="ja-JP" dirty="0"/>
              <a:t>Cu essent rationibus consetetur sed, qui ei affert accusam, voluptua efficiantur pri ne. Facete fastidii interpretaris nec in.</a:t>
            </a:r>
            <a:endParaRPr lang="ja-JP" altLang="en-US" dirty="0"/>
          </a:p>
          <a:p>
            <a:endParaRPr kumimoji="1" lang="ja-JP" altLang="en-US" dirty="0"/>
          </a:p>
        </p:txBody>
      </p:sp>
      <p:sp>
        <p:nvSpPr>
          <p:cNvPr id="2" name="図プレースホルダー 1"/>
          <p:cNvSpPr>
            <a:spLocks noGrp="1"/>
          </p:cNvSpPr>
          <p:nvPr>
            <p:ph type="pic" sz="quarter" idx="32"/>
          </p:nvPr>
        </p:nvSpPr>
        <p:spPr/>
      </p:sp>
      <p:sp>
        <p:nvSpPr>
          <p:cNvPr id="3" name="図プレースホルダー 2"/>
          <p:cNvSpPr>
            <a:spLocks noGrp="1"/>
          </p:cNvSpPr>
          <p:nvPr>
            <p:ph type="pic" sz="quarter" idx="33"/>
          </p:nvPr>
        </p:nvSpPr>
        <p:spPr/>
      </p:sp>
      <p:sp>
        <p:nvSpPr>
          <p:cNvPr id="4" name="図プレースホルダー 3"/>
          <p:cNvSpPr>
            <a:spLocks noGrp="1"/>
          </p:cNvSpPr>
          <p:nvPr>
            <p:ph type="pic" sz="quarter" idx="34"/>
          </p:nvPr>
        </p:nvSpPr>
        <p:spPr/>
      </p:sp>
      <p:sp>
        <p:nvSpPr>
          <p:cNvPr id="5" name="図プレースホルダー 4"/>
          <p:cNvSpPr>
            <a:spLocks noGrp="1"/>
          </p:cNvSpPr>
          <p:nvPr>
            <p:ph type="pic" sz="quarter" idx="35"/>
          </p:nvPr>
        </p:nvSpPr>
        <p:spPr/>
      </p:sp>
      <p:sp>
        <p:nvSpPr>
          <p:cNvPr id="6" name="図プレースホルダー 5"/>
          <p:cNvSpPr>
            <a:spLocks noGrp="1"/>
          </p:cNvSpPr>
          <p:nvPr>
            <p:ph type="pic" sz="quarter" idx="36"/>
          </p:nvPr>
        </p:nvSpPr>
        <p:spPr/>
      </p:sp>
    </p:spTree>
    <p:extLst>
      <p:ext uri="{BB962C8B-B14F-4D97-AF65-F5344CB8AC3E}">
        <p14:creationId xmlns:p14="http://schemas.microsoft.com/office/powerpoint/2010/main" val="3976970233"/>
      </p:ext>
    </p:extLst>
  </p:cSld>
  <p:clrMapOvr>
    <a:masterClrMapping/>
  </p:clrMapOvr>
  <mc:AlternateContent xmlns:mc="http://schemas.openxmlformats.org/markup-compatibility/2006" xmlns:p14="http://schemas.microsoft.com/office/powerpoint/2010/main">
    <mc:Choice Requires="p14">
      <p:transition p14:dur="0" advTm="8951"/>
    </mc:Choice>
    <mc:Fallback xmlns="">
      <p:transition advTm="8951"/>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p:cNvSpPr>
            <a:spLocks noGrp="1"/>
          </p:cNvSpPr>
          <p:nvPr>
            <p:ph type="title"/>
          </p:nvPr>
        </p:nvSpPr>
        <p:spPr/>
        <p:txBody>
          <a:bodyPr>
            <a:normAutofit/>
          </a:bodyPr>
          <a:lstStyle/>
          <a:p>
            <a:r>
              <a:rPr lang="en-US" altLang="ja-JP" dirty="0"/>
              <a:t>Don’t find fault, </a:t>
            </a:r>
            <a:br>
              <a:rPr lang="en-US" altLang="ja-JP" dirty="0"/>
            </a:br>
            <a:r>
              <a:rPr lang="en-US" altLang="ja-JP" dirty="0"/>
              <a:t>find a remedy; </a:t>
            </a:r>
            <a:br>
              <a:rPr lang="en-US" altLang="ja-JP" dirty="0"/>
            </a:br>
            <a:r>
              <a:rPr lang="en-US" altLang="ja-JP" dirty="0"/>
              <a:t>anybody can complain.</a:t>
            </a:r>
            <a:endParaRPr kumimoji="1" lang="ja-JP" altLang="en-US" dirty="0"/>
          </a:p>
        </p:txBody>
      </p:sp>
      <p:sp>
        <p:nvSpPr>
          <p:cNvPr id="18" name="テキスト プレースホルダー 17"/>
          <p:cNvSpPr>
            <a:spLocks noGrp="1"/>
          </p:cNvSpPr>
          <p:nvPr>
            <p:ph type="body" sz="quarter" idx="24"/>
          </p:nvPr>
        </p:nvSpPr>
        <p:spPr/>
        <p:txBody>
          <a:bodyPr/>
          <a:lstStyle/>
          <a:p>
            <a:r>
              <a:rPr lang="en-US" altLang="ja-JP" dirty="0"/>
              <a:t>Duo ei elit tation complectitur, iudico vocent hendrerit ne vim, qui ad legere libris delectus. Aeque liberavisse id per, sed laoreet evertitur ad. No mucius epicuri constituto mel, pro adhuc decore populo cu, lobortis accommodare est ex. In sed rebum etiam meliore. Et eripuit dissentiet has, ex nec oratio tation sapientem. Eu quo dico solet fastidii.</a:t>
            </a:r>
            <a:endParaRPr kumimoji="1" lang="ja-JP" altLang="en-US" dirty="0"/>
          </a:p>
        </p:txBody>
      </p:sp>
      <p:sp>
        <p:nvSpPr>
          <p:cNvPr id="28" name="フッター プレースホルダー 27"/>
          <p:cNvSpPr>
            <a:spLocks noGrp="1"/>
          </p:cNvSpPr>
          <p:nvPr>
            <p:ph type="ftr" sz="quarter" idx="10"/>
          </p:nvPr>
        </p:nvSpPr>
        <p:spPr/>
        <p:txBody>
          <a:bodyPr/>
          <a:lstStyle/>
          <a:p>
            <a:r>
              <a:rPr lang="en-US" altLang="ja-JP"/>
              <a:t>The Power of PowerPoint | thepopp.com</a:t>
            </a:r>
            <a:endParaRPr lang="ja-JP" altLang="en-US" dirty="0"/>
          </a:p>
        </p:txBody>
      </p:sp>
      <p:sp>
        <p:nvSpPr>
          <p:cNvPr id="29" name="スライド番号プレースホルダー 28"/>
          <p:cNvSpPr>
            <a:spLocks noGrp="1"/>
          </p:cNvSpPr>
          <p:nvPr>
            <p:ph type="sldNum" sz="quarter" idx="11"/>
          </p:nvPr>
        </p:nvSpPr>
        <p:spPr/>
        <p:txBody>
          <a:bodyPr/>
          <a:lstStyle/>
          <a:p>
            <a:fld id="{E6459DFB-86F3-43FA-8567-2EA6E426AE90}" type="slidenum">
              <a:rPr lang="ja-JP" altLang="en-US" smtClean="0"/>
              <a:pPr/>
              <a:t>52</a:t>
            </a:fld>
            <a:endParaRPr lang="ja-JP" altLang="en-US"/>
          </a:p>
        </p:txBody>
      </p:sp>
      <p:sp>
        <p:nvSpPr>
          <p:cNvPr id="2" name="図プレースホルダー 1"/>
          <p:cNvSpPr>
            <a:spLocks noGrp="1"/>
          </p:cNvSpPr>
          <p:nvPr>
            <p:ph type="pic" sz="quarter" idx="12"/>
          </p:nvPr>
        </p:nvSpPr>
        <p:spPr/>
      </p:sp>
    </p:spTree>
    <p:extLst>
      <p:ext uri="{BB962C8B-B14F-4D97-AF65-F5344CB8AC3E}">
        <p14:creationId xmlns:p14="http://schemas.microsoft.com/office/powerpoint/2010/main" val="3298841576"/>
      </p:ext>
    </p:extLst>
  </p:cSld>
  <p:clrMapOvr>
    <a:masterClrMapping/>
  </p:clrMapOvr>
  <mc:AlternateContent xmlns:mc="http://schemas.openxmlformats.org/markup-compatibility/2006" xmlns:p14="http://schemas.microsoft.com/office/powerpoint/2010/main">
    <mc:Choice Requires="p14">
      <p:transition p14:dur="0" advTm="4586"/>
    </mc:Choice>
    <mc:Fallback xmlns="">
      <p:transition advTm="4586"/>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37" name="テキスト プレースホルダー 36"/>
          <p:cNvSpPr>
            <a:spLocks noGrp="1"/>
          </p:cNvSpPr>
          <p:nvPr>
            <p:ph type="body" sz="quarter" idx="11"/>
          </p:nvPr>
        </p:nvSpPr>
        <p:spPr/>
        <p:txBody>
          <a:bodyPr/>
          <a:lstStyle/>
          <a:p>
            <a:endParaRPr kumimoji="1" lang="ja-JP" altLang="en-US" dirty="0"/>
          </a:p>
        </p:txBody>
      </p:sp>
      <p:sp>
        <p:nvSpPr>
          <p:cNvPr id="38" name="テキスト プレースホルダー 37"/>
          <p:cNvSpPr>
            <a:spLocks noGrp="1"/>
          </p:cNvSpPr>
          <p:nvPr>
            <p:ph type="body" sz="quarter" idx="12"/>
          </p:nvPr>
        </p:nvSpPr>
        <p:spPr/>
        <p:txBody>
          <a:bodyPr>
            <a:normAutofit/>
          </a:bodyPr>
          <a:lstStyle/>
          <a:p>
            <a:r>
              <a:rPr lang="en-US" altLang="ja-JP" dirty="0"/>
              <a:t> </a:t>
            </a:r>
            <a:endParaRPr lang="ja-JP" altLang="en-US" dirty="0"/>
          </a:p>
        </p:txBody>
      </p:sp>
      <p:sp>
        <p:nvSpPr>
          <p:cNvPr id="8" name="テキスト プレースホルダー 7"/>
          <p:cNvSpPr>
            <a:spLocks noGrp="1"/>
          </p:cNvSpPr>
          <p:nvPr>
            <p:ph type="body" sz="quarter" idx="13"/>
          </p:nvPr>
        </p:nvSpPr>
        <p:spPr/>
        <p:txBody>
          <a:bodyPr/>
          <a:lstStyle/>
          <a:p>
            <a:endParaRPr kumimoji="1" lang="ja-JP" altLang="en-US"/>
          </a:p>
        </p:txBody>
      </p:sp>
      <p:sp>
        <p:nvSpPr>
          <p:cNvPr id="9" name="テキスト プレースホルダー 8"/>
          <p:cNvSpPr>
            <a:spLocks noGrp="1"/>
          </p:cNvSpPr>
          <p:nvPr>
            <p:ph type="body" sz="quarter" idx="14"/>
          </p:nvPr>
        </p:nvSpPr>
        <p:spPr/>
        <p:txBody>
          <a:bodyPr/>
          <a:lstStyle/>
          <a:p>
            <a:endParaRPr kumimoji="1" lang="ja-JP" altLang="en-US"/>
          </a:p>
        </p:txBody>
      </p:sp>
      <p:sp>
        <p:nvSpPr>
          <p:cNvPr id="10" name="テキスト プレースホルダー 9"/>
          <p:cNvSpPr>
            <a:spLocks noGrp="1"/>
          </p:cNvSpPr>
          <p:nvPr>
            <p:ph type="body" sz="quarter" idx="15"/>
          </p:nvPr>
        </p:nvSpPr>
        <p:spPr/>
        <p:txBody>
          <a:bodyPr/>
          <a:lstStyle/>
          <a:p>
            <a:r>
              <a:rPr kumimoji="1" lang="en-US" altLang="ja-JP" dirty="0"/>
              <a:t>4</a:t>
            </a:r>
            <a:endParaRPr kumimoji="1" lang="ja-JP" altLang="en-US" dirty="0"/>
          </a:p>
        </p:txBody>
      </p:sp>
      <p:pic>
        <p:nvPicPr>
          <p:cNvPr id="5" name="図プレースホルダー 4"/>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a:stretch>
            <a:fillRect/>
          </a:stretch>
        </p:blipFill>
        <p:spPr/>
      </p:pic>
      <p:sp>
        <p:nvSpPr>
          <p:cNvPr id="11" name="テキスト プレースホルダー 10"/>
          <p:cNvSpPr>
            <a:spLocks noGrp="1"/>
          </p:cNvSpPr>
          <p:nvPr>
            <p:ph type="body" sz="quarter" idx="17"/>
          </p:nvPr>
        </p:nvSpPr>
        <p:spPr/>
        <p:txBody>
          <a:bodyPr/>
          <a:lstStyle/>
          <a:p>
            <a:r>
              <a:rPr lang="en-US" altLang="ja-JP" dirty="0"/>
              <a:t>NEW PROPOSAL</a:t>
            </a:r>
            <a:endParaRPr lang="ja-JP" altLang="en-US" dirty="0"/>
          </a:p>
        </p:txBody>
      </p:sp>
      <p:sp>
        <p:nvSpPr>
          <p:cNvPr id="12" name="テキスト プレースホルダー 11"/>
          <p:cNvSpPr>
            <a:spLocks noGrp="1"/>
          </p:cNvSpPr>
          <p:nvPr>
            <p:ph type="body" sz="quarter" idx="18"/>
          </p:nvPr>
        </p:nvSpPr>
        <p:spPr/>
        <p:txBody>
          <a:bodyPr/>
          <a:lstStyle/>
          <a:p>
            <a:endParaRPr kumimoji="1" lang="ja-JP" altLang="en-US"/>
          </a:p>
        </p:txBody>
      </p:sp>
      <p:sp>
        <p:nvSpPr>
          <p:cNvPr id="13" name="テキスト プレースホルダー 12"/>
          <p:cNvSpPr>
            <a:spLocks noGrp="1"/>
          </p:cNvSpPr>
          <p:nvPr>
            <p:ph type="body" sz="quarter" idx="19"/>
          </p:nvPr>
        </p:nvSpPr>
        <p:spPr/>
        <p:txBody>
          <a:bodyPr>
            <a:normAutofit fontScale="92500" lnSpcReduction="10000"/>
          </a:bodyPr>
          <a:lstStyle/>
          <a:p>
            <a:endParaRPr kumimoji="1" lang="ja-JP" altLang="en-US"/>
          </a:p>
        </p:txBody>
      </p:sp>
    </p:spTree>
    <p:extLst>
      <p:ext uri="{BB962C8B-B14F-4D97-AF65-F5344CB8AC3E}">
        <p14:creationId xmlns:p14="http://schemas.microsoft.com/office/powerpoint/2010/main" val="1792162201"/>
      </p:ext>
    </p:extLst>
  </p:cSld>
  <p:clrMapOvr>
    <a:masterClrMapping/>
  </p:clrMapOvr>
  <mc:AlternateContent xmlns:mc="http://schemas.openxmlformats.org/markup-compatibility/2006" xmlns:p14="http://schemas.microsoft.com/office/powerpoint/2010/main">
    <mc:Choice Requires="p14">
      <p:transition p14:dur="0" advTm="3696"/>
    </mc:Choice>
    <mc:Fallback xmlns="">
      <p:transition advTm="3696"/>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6"/>
          </p:nvPr>
        </p:nvSpPr>
        <p:spPr/>
      </p:sp>
      <p:sp>
        <p:nvSpPr>
          <p:cNvPr id="12" name="タイトル 11"/>
          <p:cNvSpPr>
            <a:spLocks noGrp="1"/>
          </p:cNvSpPr>
          <p:nvPr>
            <p:ph type="title"/>
          </p:nvPr>
        </p:nvSpPr>
        <p:spPr/>
        <p:txBody>
          <a:bodyPr/>
          <a:lstStyle/>
          <a:p>
            <a:r>
              <a:rPr kumimoji="1" lang="en-US" altLang="ja-JP" dirty="0"/>
              <a:t>Product </a:t>
            </a:r>
            <a:r>
              <a:rPr kumimoji="1" lang="en-US" altLang="ja-JP" dirty="0">
                <a:solidFill>
                  <a:schemeClr val="accent1"/>
                </a:solidFill>
                <a:latin typeface="Route 159 Bold" pitchFamily="50" charset="0"/>
              </a:rPr>
              <a:t>Concept</a:t>
            </a:r>
            <a:endParaRPr kumimoji="1" lang="ja-JP" altLang="en-US" dirty="0">
              <a:solidFill>
                <a:schemeClr val="accent1"/>
              </a:solidFill>
              <a:latin typeface="Route 159 Bold" pitchFamily="50" charset="0"/>
            </a:endParaRPr>
          </a:p>
        </p:txBody>
      </p:sp>
      <p:sp>
        <p:nvSpPr>
          <p:cNvPr id="23" name="フッター プレースホルダー 22"/>
          <p:cNvSpPr>
            <a:spLocks noGrp="1"/>
          </p:cNvSpPr>
          <p:nvPr>
            <p:ph type="ftr" sz="quarter" idx="10"/>
          </p:nvPr>
        </p:nvSpPr>
        <p:spPr/>
        <p:txBody>
          <a:bodyPr/>
          <a:lstStyle/>
          <a:p>
            <a:r>
              <a:rPr lang="en-US" altLang="ja-JP"/>
              <a:t>The Power of PowerPoint | thepopp.com</a:t>
            </a:r>
            <a:endParaRPr lang="ja-JP" altLang="en-US" dirty="0"/>
          </a:p>
        </p:txBody>
      </p:sp>
      <p:sp>
        <p:nvSpPr>
          <p:cNvPr id="24" name="スライド番号プレースホルダー 23"/>
          <p:cNvSpPr>
            <a:spLocks noGrp="1"/>
          </p:cNvSpPr>
          <p:nvPr>
            <p:ph type="sldNum" sz="quarter" idx="11"/>
          </p:nvPr>
        </p:nvSpPr>
        <p:spPr/>
        <p:txBody>
          <a:bodyPr/>
          <a:lstStyle/>
          <a:p>
            <a:fld id="{E6459DFB-86F3-43FA-8567-2EA6E426AE90}" type="slidenum">
              <a:rPr lang="ja-JP" altLang="en-US" smtClean="0"/>
              <a:pPr/>
              <a:t>54</a:t>
            </a:fld>
            <a:endParaRPr lang="ja-JP" altLang="en-US"/>
          </a:p>
        </p:txBody>
      </p:sp>
      <p:sp>
        <p:nvSpPr>
          <p:cNvPr id="13" name="テキスト プレースホルダー 12"/>
          <p:cNvSpPr>
            <a:spLocks noGrp="1"/>
          </p:cNvSpPr>
          <p:nvPr>
            <p:ph type="body" sz="quarter" idx="13"/>
          </p:nvPr>
        </p:nvSpPr>
        <p:spPr/>
        <p:txBody>
          <a:bodyPr>
            <a:normAutofit fontScale="92500" lnSpcReduction="20000"/>
          </a:bodyPr>
          <a:lstStyle/>
          <a:p>
            <a:r>
              <a:rPr kumimoji="1" lang="en-US" altLang="ja-JP" dirty="0"/>
              <a:t>One wide image and description</a:t>
            </a:r>
            <a:endParaRPr kumimoji="1" lang="ja-JP" altLang="en-US" dirty="0"/>
          </a:p>
        </p:txBody>
      </p:sp>
      <p:sp>
        <p:nvSpPr>
          <p:cNvPr id="21" name="テキスト プレースホルダー 20"/>
          <p:cNvSpPr>
            <a:spLocks noGrp="1"/>
          </p:cNvSpPr>
          <p:nvPr>
            <p:ph type="body" sz="quarter" idx="17"/>
          </p:nvPr>
        </p:nvSpPr>
        <p:spPr/>
        <p:txBody>
          <a:bodyPr/>
          <a:lstStyle/>
          <a:p>
            <a:r>
              <a:rPr lang="en-US" altLang="ja-JP" dirty="0"/>
              <a:t>No mucius epicuri constituto mel, pro adhuc decore populo cu, lobortis accommodare est ex. In sed rebum etiam meliore. Et eripuit dissentiet has, ex nec oratio tation sapientem. Eu quo dico solet fastidii.</a:t>
            </a:r>
          </a:p>
          <a:p>
            <a:endParaRPr kumimoji="1" lang="ja-JP" altLang="en-US" dirty="0"/>
          </a:p>
        </p:txBody>
      </p:sp>
      <p:sp>
        <p:nvSpPr>
          <p:cNvPr id="22" name="テキスト プレースホルダー 21"/>
          <p:cNvSpPr>
            <a:spLocks noGrp="1"/>
          </p:cNvSpPr>
          <p:nvPr>
            <p:ph type="body" sz="quarter" idx="19"/>
          </p:nvPr>
        </p:nvSpPr>
        <p:spPr/>
        <p:txBody>
          <a:bodyPr>
            <a:normAutofit/>
          </a:bodyPr>
          <a:lstStyle/>
          <a:p>
            <a:r>
              <a:rPr kumimoji="1" lang="en-US" altLang="ja-JP" dirty="0"/>
              <a:t>Today Is Another Day</a:t>
            </a:r>
            <a:endParaRPr kumimoji="1" lang="ja-JP" altLang="en-US" dirty="0"/>
          </a:p>
        </p:txBody>
      </p:sp>
    </p:spTree>
    <p:extLst>
      <p:ext uri="{BB962C8B-B14F-4D97-AF65-F5344CB8AC3E}">
        <p14:creationId xmlns:p14="http://schemas.microsoft.com/office/powerpoint/2010/main" val="2857382023"/>
      </p:ext>
    </p:extLst>
  </p:cSld>
  <p:clrMapOvr>
    <a:masterClrMapping/>
  </p:clrMapOvr>
  <mc:AlternateContent xmlns:mc="http://schemas.openxmlformats.org/markup-compatibility/2006" xmlns:p14="http://schemas.microsoft.com/office/powerpoint/2010/main">
    <mc:Choice Requires="p14">
      <p:transition p14:dur="0" advTm="5190"/>
    </mc:Choice>
    <mc:Fallback xmlns="">
      <p:transition advTm="5190"/>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en-US" altLang="ja-JP" dirty="0"/>
              <a:t>Before </a:t>
            </a:r>
            <a:r>
              <a:rPr kumimoji="1" lang="en-US" altLang="ja-JP" dirty="0">
                <a:solidFill>
                  <a:schemeClr val="accent1"/>
                </a:solidFill>
                <a:latin typeface="Route 159 Bold" pitchFamily="50" charset="0"/>
              </a:rPr>
              <a:t>Discussion</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55</a:t>
            </a:fld>
            <a:endParaRPr lang="ja-JP" altLang="en-US"/>
          </a:p>
        </p:txBody>
      </p:sp>
      <p:sp>
        <p:nvSpPr>
          <p:cNvPr id="10" name="テキスト プレースホルダー 9"/>
          <p:cNvSpPr>
            <a:spLocks noGrp="1"/>
          </p:cNvSpPr>
          <p:nvPr>
            <p:ph type="body" sz="quarter" idx="13"/>
          </p:nvPr>
        </p:nvSpPr>
        <p:spPr/>
        <p:txBody>
          <a:bodyPr>
            <a:normAutofit fontScale="92500" lnSpcReduction="20000"/>
          </a:bodyPr>
          <a:lstStyle/>
          <a:p>
            <a:r>
              <a:rPr kumimoji="1" lang="en-US" altLang="ja-JP" dirty="0"/>
              <a:t>3 points described by steps</a:t>
            </a:r>
            <a:endParaRPr kumimoji="1" lang="ja-JP" altLang="en-US" dirty="0"/>
          </a:p>
        </p:txBody>
      </p:sp>
      <p:sp>
        <p:nvSpPr>
          <p:cNvPr id="11" name="テキスト プレースホルダー 10"/>
          <p:cNvSpPr>
            <a:spLocks noGrp="1"/>
          </p:cNvSpPr>
          <p:nvPr>
            <p:ph type="body" sz="quarter" idx="21"/>
          </p:nvPr>
        </p:nvSpPr>
        <p:spPr/>
        <p:txBody>
          <a:bodyPr/>
          <a:lstStyle/>
          <a:p>
            <a:r>
              <a:rPr kumimoji="1" lang="en-US" altLang="ja-JP" dirty="0"/>
              <a:t>Vision</a:t>
            </a:r>
            <a:endParaRPr kumimoji="1" lang="ja-JP" altLang="en-US" dirty="0"/>
          </a:p>
        </p:txBody>
      </p:sp>
      <p:sp>
        <p:nvSpPr>
          <p:cNvPr id="12" name="テキスト プレースホルダー 11"/>
          <p:cNvSpPr>
            <a:spLocks noGrp="1"/>
          </p:cNvSpPr>
          <p:nvPr>
            <p:ph type="body" sz="quarter" idx="24"/>
          </p:nvPr>
        </p:nvSpPr>
        <p:spPr/>
        <p:txBody>
          <a:bodyPr/>
          <a:lstStyle/>
          <a:p>
            <a:r>
              <a:rPr lang="en-US" altLang="ja-JP" dirty="0"/>
              <a:t>Id per quod ferri congue. Mei diam facilisis comprehensam an, denique hendrerit quo te. Usu rebum paulo luptatum in. </a:t>
            </a:r>
            <a:endParaRPr kumimoji="1" lang="ja-JP" altLang="en-US" dirty="0"/>
          </a:p>
        </p:txBody>
      </p:sp>
      <p:sp>
        <p:nvSpPr>
          <p:cNvPr id="13" name="テキスト プレースホルダー 12"/>
          <p:cNvSpPr>
            <a:spLocks noGrp="1"/>
          </p:cNvSpPr>
          <p:nvPr>
            <p:ph type="body" sz="quarter" idx="25"/>
          </p:nvPr>
        </p:nvSpPr>
        <p:spPr/>
        <p:txBody>
          <a:bodyPr/>
          <a:lstStyle/>
          <a:p>
            <a:r>
              <a:rPr kumimoji="1" lang="en-US" altLang="ja-JP" dirty="0"/>
              <a:t>Target</a:t>
            </a:r>
            <a:endParaRPr kumimoji="1" lang="ja-JP" altLang="en-US" dirty="0"/>
          </a:p>
        </p:txBody>
      </p:sp>
      <p:sp>
        <p:nvSpPr>
          <p:cNvPr id="14" name="テキスト プレースホルダー 13"/>
          <p:cNvSpPr>
            <a:spLocks noGrp="1"/>
          </p:cNvSpPr>
          <p:nvPr>
            <p:ph type="body" sz="quarter" idx="26"/>
          </p:nvPr>
        </p:nvSpPr>
        <p:spPr/>
        <p:txBody>
          <a:bodyPr/>
          <a:lstStyle/>
          <a:p>
            <a:r>
              <a:rPr lang="en-US" altLang="ja-JP" dirty="0"/>
              <a:t>Perfecto efficiendi an vel. Ea duo aliquam iracundia mnesarchum, eu dicta veritus necessitatibus eos.</a:t>
            </a:r>
            <a:endParaRPr kumimoji="1" lang="ja-JP" altLang="en-US" dirty="0"/>
          </a:p>
        </p:txBody>
      </p:sp>
      <p:sp>
        <p:nvSpPr>
          <p:cNvPr id="15" name="テキスト プレースホルダー 14"/>
          <p:cNvSpPr>
            <a:spLocks noGrp="1"/>
          </p:cNvSpPr>
          <p:nvPr>
            <p:ph type="body" sz="quarter" idx="27"/>
          </p:nvPr>
        </p:nvSpPr>
        <p:spPr/>
        <p:txBody>
          <a:bodyPr/>
          <a:lstStyle/>
          <a:p>
            <a:r>
              <a:rPr kumimoji="1" lang="en-US" altLang="ja-JP" dirty="0"/>
              <a:t>Passion</a:t>
            </a:r>
            <a:endParaRPr kumimoji="1" lang="ja-JP" altLang="en-US" dirty="0"/>
          </a:p>
        </p:txBody>
      </p:sp>
      <p:sp>
        <p:nvSpPr>
          <p:cNvPr id="16" name="テキスト プレースホルダー 15"/>
          <p:cNvSpPr>
            <a:spLocks noGrp="1"/>
          </p:cNvSpPr>
          <p:nvPr>
            <p:ph type="body" sz="quarter" idx="28"/>
          </p:nvPr>
        </p:nvSpPr>
        <p:spPr/>
        <p:txBody>
          <a:bodyPr/>
          <a:lstStyle/>
          <a:p>
            <a:r>
              <a:rPr lang="en-US" altLang="ja-JP" dirty="0"/>
              <a:t>Postulant aliquando percipitur an quo. Vix ne malis perpetua, ei dolore denique vis. Pri et dicant corpora.</a:t>
            </a:r>
            <a:endParaRPr kumimoji="1" lang="ja-JP" altLang="en-US" dirty="0"/>
          </a:p>
        </p:txBody>
      </p:sp>
    </p:spTree>
    <p:extLst>
      <p:ext uri="{BB962C8B-B14F-4D97-AF65-F5344CB8AC3E}">
        <p14:creationId xmlns:p14="http://schemas.microsoft.com/office/powerpoint/2010/main" val="2464693462"/>
      </p:ext>
    </p:extLst>
  </p:cSld>
  <p:clrMapOvr>
    <a:masterClrMapping/>
  </p:clrMapOvr>
  <mc:AlternateContent xmlns:mc="http://schemas.openxmlformats.org/markup-compatibility/2006" xmlns:p14="http://schemas.microsoft.com/office/powerpoint/2010/main">
    <mc:Choice Requires="p14">
      <p:transition p14:dur="0" advTm="11493"/>
    </mc:Choice>
    <mc:Fallback xmlns="">
      <p:transition advTm="11493"/>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56</a:t>
            </a:fld>
            <a:endParaRPr lang="ja-JP" altLang="en-US"/>
          </a:p>
        </p:txBody>
      </p:sp>
      <p:sp>
        <p:nvSpPr>
          <p:cNvPr id="12" name="タイトル 11"/>
          <p:cNvSpPr>
            <a:spLocks noGrp="1"/>
          </p:cNvSpPr>
          <p:nvPr>
            <p:ph type="title"/>
          </p:nvPr>
        </p:nvSpPr>
        <p:spPr/>
        <p:txBody>
          <a:bodyPr/>
          <a:lstStyle/>
          <a:p>
            <a:r>
              <a:rPr kumimoji="1" lang="en-US" altLang="ja-JP" dirty="0"/>
              <a:t>Product </a:t>
            </a:r>
            <a:r>
              <a:rPr kumimoji="1" lang="en-US" altLang="ja-JP" dirty="0">
                <a:latin typeface="Route 159 Bold" pitchFamily="50" charset="0"/>
              </a:rPr>
              <a:t>Pillars</a:t>
            </a:r>
            <a:endParaRPr kumimoji="1" lang="ja-JP" altLang="en-US" dirty="0">
              <a:latin typeface="Route 159 Bold" pitchFamily="50" charset="0"/>
            </a:endParaRPr>
          </a:p>
        </p:txBody>
      </p:sp>
      <p:sp>
        <p:nvSpPr>
          <p:cNvPr id="14" name="テキスト プレースホルダー 13"/>
          <p:cNvSpPr>
            <a:spLocks noGrp="1"/>
          </p:cNvSpPr>
          <p:nvPr>
            <p:ph type="body" sz="quarter" idx="20"/>
          </p:nvPr>
        </p:nvSpPr>
        <p:spPr/>
        <p:txBody>
          <a:bodyPr/>
          <a:lstStyle/>
          <a:p>
            <a:r>
              <a:rPr lang="en-US" altLang="ja-JP" dirty="0"/>
              <a:t>Measurable</a:t>
            </a:r>
            <a:endParaRPr kumimoji="1" lang="ja-JP" altLang="en-US" dirty="0"/>
          </a:p>
        </p:txBody>
      </p:sp>
      <p:sp>
        <p:nvSpPr>
          <p:cNvPr id="15" name="テキスト プレースホルダー 14"/>
          <p:cNvSpPr>
            <a:spLocks noGrp="1"/>
          </p:cNvSpPr>
          <p:nvPr>
            <p:ph type="body" sz="quarter" idx="23"/>
          </p:nvPr>
        </p:nvSpPr>
        <p:spPr/>
        <p:txBody>
          <a:bodyPr/>
          <a:lstStyle/>
          <a:p>
            <a:r>
              <a:rPr lang="en-US" altLang="ja-JP" dirty="0"/>
              <a:t>An pri splendide constituto. Ad animal noluisse voluptaria mei. Audire viderer sadipscing eam in, quo cu congue ubique interesset.</a:t>
            </a:r>
            <a:endParaRPr kumimoji="1" lang="ja-JP" altLang="en-US" dirty="0"/>
          </a:p>
        </p:txBody>
      </p:sp>
      <p:sp>
        <p:nvSpPr>
          <p:cNvPr id="16" name="テキスト プレースホルダー 15"/>
          <p:cNvSpPr>
            <a:spLocks noGrp="1"/>
          </p:cNvSpPr>
          <p:nvPr>
            <p:ph type="body" sz="quarter" idx="24"/>
          </p:nvPr>
        </p:nvSpPr>
        <p:spPr/>
        <p:txBody>
          <a:bodyPr/>
          <a:lstStyle/>
          <a:p>
            <a:r>
              <a:rPr kumimoji="1" lang="en-US" altLang="ja-JP" dirty="0"/>
              <a:t>Cost Effective</a:t>
            </a:r>
            <a:endParaRPr kumimoji="1" lang="ja-JP" altLang="en-US" dirty="0"/>
          </a:p>
        </p:txBody>
      </p:sp>
      <p:sp>
        <p:nvSpPr>
          <p:cNvPr id="17" name="テキスト プレースホルダー 16"/>
          <p:cNvSpPr>
            <a:spLocks noGrp="1"/>
          </p:cNvSpPr>
          <p:nvPr>
            <p:ph type="body" sz="quarter" idx="25"/>
          </p:nvPr>
        </p:nvSpPr>
        <p:spPr/>
        <p:txBody>
          <a:bodyPr/>
          <a:lstStyle/>
          <a:p>
            <a:r>
              <a:rPr lang="en-US" altLang="ja-JP" dirty="0"/>
              <a:t>Sea autem salutandi maiestatis ex, dicta liberavisse in mel. Has fabulas mentitum facilisi et, nec quis nulla disputando ei. Vis eu scripta conclusionemque, ea lucilius sensibus per.</a:t>
            </a:r>
            <a:endParaRPr kumimoji="1" lang="ja-JP" altLang="en-US" dirty="0"/>
          </a:p>
        </p:txBody>
      </p:sp>
      <p:sp>
        <p:nvSpPr>
          <p:cNvPr id="18" name="テキスト プレースホルダー 17"/>
          <p:cNvSpPr>
            <a:spLocks noGrp="1"/>
          </p:cNvSpPr>
          <p:nvPr>
            <p:ph type="body" sz="quarter" idx="26"/>
          </p:nvPr>
        </p:nvSpPr>
        <p:spPr/>
        <p:txBody>
          <a:bodyPr/>
          <a:lstStyle/>
          <a:p>
            <a:r>
              <a:rPr kumimoji="1" lang="en-US" altLang="ja-JP" dirty="0"/>
              <a:t>High Satisfaction</a:t>
            </a:r>
            <a:endParaRPr kumimoji="1" lang="ja-JP" altLang="en-US" dirty="0"/>
          </a:p>
        </p:txBody>
      </p:sp>
      <p:sp>
        <p:nvSpPr>
          <p:cNvPr id="19" name="テキスト プレースホルダー 18"/>
          <p:cNvSpPr>
            <a:spLocks noGrp="1"/>
          </p:cNvSpPr>
          <p:nvPr>
            <p:ph type="body" sz="quarter" idx="27"/>
          </p:nvPr>
        </p:nvSpPr>
        <p:spPr/>
        <p:txBody>
          <a:bodyPr/>
          <a:lstStyle/>
          <a:p>
            <a:r>
              <a:rPr lang="en-US" altLang="ja-JP" dirty="0"/>
              <a:t>Te quo quas fierent detracto, vix rebum efficiendi ne. Ad vis affert sapientem. Officiis instructior no mei, usu inani legimus et. No duo nibh nusquam ocurreret, ut legere dictas corrumpit has, ei vel affert efficiantur.</a:t>
            </a:r>
            <a:endParaRPr kumimoji="1" lang="ja-JP" altLang="en-US" dirty="0"/>
          </a:p>
        </p:txBody>
      </p:sp>
      <p:sp>
        <p:nvSpPr>
          <p:cNvPr id="20" name="テキスト プレースホルダー 19"/>
          <p:cNvSpPr>
            <a:spLocks noGrp="1"/>
          </p:cNvSpPr>
          <p:nvPr>
            <p:ph type="body" sz="quarter" idx="28"/>
          </p:nvPr>
        </p:nvSpPr>
        <p:spPr/>
        <p:txBody>
          <a:bodyPr/>
          <a:lstStyle/>
          <a:p>
            <a:r>
              <a:rPr kumimoji="1" lang="en-US" altLang="ja-JP" dirty="0"/>
              <a:t>Multi Devices</a:t>
            </a:r>
            <a:endParaRPr kumimoji="1" lang="ja-JP" altLang="en-US" dirty="0"/>
          </a:p>
        </p:txBody>
      </p:sp>
      <p:sp>
        <p:nvSpPr>
          <p:cNvPr id="21" name="テキスト プレースホルダー 20"/>
          <p:cNvSpPr>
            <a:spLocks noGrp="1"/>
          </p:cNvSpPr>
          <p:nvPr>
            <p:ph type="body" sz="quarter" idx="29"/>
          </p:nvPr>
        </p:nvSpPr>
        <p:spPr/>
        <p:txBody>
          <a:bodyPr/>
          <a:lstStyle/>
          <a:p>
            <a:r>
              <a:rPr lang="en-US" altLang="ja-JP" dirty="0"/>
              <a:t>Sea autem salutandi maiestatis ex, dicta liberavisse in mel. Has fabulas mentitum facilisi et, nec quis nulla disputando ei. </a:t>
            </a:r>
          </a:p>
          <a:p>
            <a:r>
              <a:rPr lang="en-US" altLang="ja-JP" dirty="0"/>
              <a:t>Vis eu scripta conclusionemque, ea lucilius sensibus per. Usu ad oblique labores, et vel mazim voluptaria. </a:t>
            </a:r>
            <a:endParaRPr kumimoji="1" lang="ja-JP" altLang="en-US" dirty="0"/>
          </a:p>
        </p:txBody>
      </p:sp>
      <p:sp>
        <p:nvSpPr>
          <p:cNvPr id="13" name="テキスト プレースホルダー 12"/>
          <p:cNvSpPr>
            <a:spLocks noGrp="1"/>
          </p:cNvSpPr>
          <p:nvPr>
            <p:ph type="body" sz="quarter" idx="15"/>
          </p:nvPr>
        </p:nvSpPr>
        <p:spPr/>
        <p:txBody>
          <a:bodyPr/>
          <a:lstStyle/>
          <a:p>
            <a:r>
              <a:rPr lang="en-US" altLang="ja-JP" dirty="0"/>
              <a:t>Ei agam malis volumus vel, no idque epicurei volutpat sed, </a:t>
            </a:r>
            <a:r>
              <a:rPr lang="en-US" altLang="ja-JP" b="1" dirty="0">
                <a:solidFill>
                  <a:schemeClr val="accent4"/>
                </a:solidFill>
              </a:rPr>
              <a:t>nam te perfecto scripserit</a:t>
            </a:r>
            <a:r>
              <a:rPr lang="en-US" altLang="ja-JP" dirty="0"/>
              <a:t>. Ea duo deseruisse consetetur, est ferri omnes ullamcorper ut, ut vim bonorum nostrum offendit.</a:t>
            </a:r>
            <a:endParaRPr kumimoji="1" lang="ja-JP" altLang="en-US" dirty="0"/>
          </a:p>
        </p:txBody>
      </p:sp>
      <p:sp>
        <p:nvSpPr>
          <p:cNvPr id="24" name="テキスト プレースホルダー 13"/>
          <p:cNvSpPr>
            <a:spLocks noGrp="1"/>
          </p:cNvSpPr>
          <p:nvPr>
            <p:ph type="body" sz="quarter" idx="13"/>
          </p:nvPr>
        </p:nvSpPr>
        <p:spPr>
          <a:xfrm>
            <a:off x="9323316" y="1543100"/>
            <a:ext cx="8098881" cy="504056"/>
          </a:xfrm>
        </p:spPr>
        <p:txBody>
          <a:bodyPr>
            <a:normAutofit fontScale="92500" lnSpcReduction="20000"/>
          </a:bodyPr>
          <a:lstStyle/>
          <a:p>
            <a:r>
              <a:rPr kumimoji="1" lang="en-US" altLang="ja-JP" dirty="0"/>
              <a:t>4 pillars and descriptions</a:t>
            </a:r>
            <a:endParaRPr kumimoji="1" lang="ja-JP" altLang="en-US" dirty="0"/>
          </a:p>
        </p:txBody>
      </p:sp>
    </p:spTree>
    <p:extLst>
      <p:ext uri="{BB962C8B-B14F-4D97-AF65-F5344CB8AC3E}">
        <p14:creationId xmlns:p14="http://schemas.microsoft.com/office/powerpoint/2010/main" val="1578390909"/>
      </p:ext>
    </p:extLst>
  </p:cSld>
  <p:clrMapOvr>
    <a:masterClrMapping/>
  </p:clrMapOvr>
  <mc:AlternateContent xmlns:mc="http://schemas.openxmlformats.org/markup-compatibility/2006" xmlns:p14="http://schemas.microsoft.com/office/powerpoint/2010/main">
    <mc:Choice Requires="p14">
      <p:transition p14:dur="0" advTm="7215"/>
    </mc:Choice>
    <mc:Fallback xmlns="">
      <p:transition advTm="7215"/>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57</a:t>
            </a:fld>
            <a:endParaRPr lang="ja-JP" altLang="en-US"/>
          </a:p>
        </p:txBody>
      </p:sp>
      <p:sp>
        <p:nvSpPr>
          <p:cNvPr id="14" name="テキスト プレースホルダー 13"/>
          <p:cNvSpPr>
            <a:spLocks noGrp="1"/>
          </p:cNvSpPr>
          <p:nvPr>
            <p:ph type="body" sz="quarter" idx="21"/>
          </p:nvPr>
        </p:nvSpPr>
        <p:spPr/>
        <p:txBody>
          <a:bodyPr/>
          <a:lstStyle/>
          <a:p>
            <a:r>
              <a:rPr kumimoji="1" lang="en-US" altLang="ja-JP" dirty="0"/>
              <a:t>Discovery</a:t>
            </a:r>
            <a:endParaRPr kumimoji="1" lang="ja-JP" altLang="en-US" dirty="0"/>
          </a:p>
        </p:txBody>
      </p:sp>
      <p:sp>
        <p:nvSpPr>
          <p:cNvPr id="15" name="テキスト プレースホルダー 14"/>
          <p:cNvSpPr>
            <a:spLocks noGrp="1"/>
          </p:cNvSpPr>
          <p:nvPr>
            <p:ph type="body" sz="quarter" idx="22"/>
          </p:nvPr>
        </p:nvSpPr>
        <p:spPr/>
        <p:txBody>
          <a:bodyPr/>
          <a:lstStyle/>
          <a:p>
            <a:r>
              <a:rPr kumimoji="1" lang="en-US" altLang="ja-JP" dirty="0"/>
              <a:t>Definition</a:t>
            </a:r>
            <a:endParaRPr kumimoji="1" lang="ja-JP" altLang="en-US" dirty="0"/>
          </a:p>
        </p:txBody>
      </p:sp>
      <p:sp>
        <p:nvSpPr>
          <p:cNvPr id="16" name="テキスト プレースホルダー 15"/>
          <p:cNvSpPr>
            <a:spLocks noGrp="1"/>
          </p:cNvSpPr>
          <p:nvPr>
            <p:ph type="body" sz="quarter" idx="28"/>
          </p:nvPr>
        </p:nvSpPr>
        <p:spPr/>
        <p:txBody>
          <a:bodyPr/>
          <a:lstStyle/>
          <a:p>
            <a:r>
              <a:rPr lang="en-US" altLang="ja-JP" dirty="0"/>
              <a:t>Erat molestiae referrentur ut sit. Ius agam mentitum eloquentiam ne, pri ut nostro iisque offendit. Ne clita tritani ius.</a:t>
            </a:r>
            <a:endParaRPr kumimoji="1" lang="ja-JP" altLang="en-US" dirty="0"/>
          </a:p>
        </p:txBody>
      </p:sp>
      <p:sp>
        <p:nvSpPr>
          <p:cNvPr id="17" name="テキスト プレースホルダー 16"/>
          <p:cNvSpPr>
            <a:spLocks noGrp="1"/>
          </p:cNvSpPr>
          <p:nvPr>
            <p:ph type="body" sz="quarter" idx="29"/>
          </p:nvPr>
        </p:nvSpPr>
        <p:spPr/>
        <p:txBody>
          <a:bodyPr/>
          <a:lstStyle/>
          <a:p>
            <a:r>
              <a:rPr lang="en-US" altLang="ja-JP" dirty="0"/>
              <a:t>An meis homero eos, consul dictas iisque id est. Pri hinc option eleifend an, cum ei saperet consequat honestatis.</a:t>
            </a:r>
            <a:endParaRPr kumimoji="1" lang="ja-JP" altLang="en-US" dirty="0"/>
          </a:p>
        </p:txBody>
      </p:sp>
      <p:sp>
        <p:nvSpPr>
          <p:cNvPr id="18" name="テキスト プレースホルダー 17"/>
          <p:cNvSpPr>
            <a:spLocks noGrp="1"/>
          </p:cNvSpPr>
          <p:nvPr>
            <p:ph type="body" sz="quarter" idx="30"/>
          </p:nvPr>
        </p:nvSpPr>
        <p:spPr/>
        <p:txBody>
          <a:bodyPr/>
          <a:lstStyle/>
          <a:p>
            <a:r>
              <a:rPr kumimoji="1" lang="en-US" altLang="ja-JP" dirty="0"/>
              <a:t>Design</a:t>
            </a:r>
            <a:endParaRPr kumimoji="1" lang="ja-JP" altLang="en-US" dirty="0"/>
          </a:p>
        </p:txBody>
      </p:sp>
      <p:sp>
        <p:nvSpPr>
          <p:cNvPr id="19" name="テキスト プレースホルダー 18"/>
          <p:cNvSpPr>
            <a:spLocks noGrp="1"/>
          </p:cNvSpPr>
          <p:nvPr>
            <p:ph type="body" sz="quarter" idx="31"/>
          </p:nvPr>
        </p:nvSpPr>
        <p:spPr/>
        <p:txBody>
          <a:bodyPr/>
          <a:lstStyle/>
          <a:p>
            <a:r>
              <a:rPr lang="en-US" altLang="ja-JP" dirty="0"/>
              <a:t>Ex mea choro denique placerat, mei errem essent expetendis te. Fugit erant audiam an vis, ex his wisi reprimique.</a:t>
            </a:r>
            <a:endParaRPr kumimoji="1" lang="ja-JP" altLang="en-US" dirty="0"/>
          </a:p>
        </p:txBody>
      </p:sp>
      <p:sp>
        <p:nvSpPr>
          <p:cNvPr id="20" name="テキスト プレースホルダー 19"/>
          <p:cNvSpPr>
            <a:spLocks noGrp="1"/>
          </p:cNvSpPr>
          <p:nvPr>
            <p:ph type="body" sz="quarter" idx="32"/>
          </p:nvPr>
        </p:nvSpPr>
        <p:spPr/>
        <p:txBody>
          <a:bodyPr/>
          <a:lstStyle/>
          <a:p>
            <a:r>
              <a:rPr kumimoji="1" lang="en-US" altLang="ja-JP" dirty="0"/>
              <a:t>Development</a:t>
            </a:r>
            <a:endParaRPr kumimoji="1" lang="ja-JP" altLang="en-US" dirty="0"/>
          </a:p>
        </p:txBody>
      </p:sp>
      <p:sp>
        <p:nvSpPr>
          <p:cNvPr id="21" name="テキスト プレースホルダー 20"/>
          <p:cNvSpPr>
            <a:spLocks noGrp="1"/>
          </p:cNvSpPr>
          <p:nvPr>
            <p:ph type="body" sz="quarter" idx="33"/>
          </p:nvPr>
        </p:nvSpPr>
        <p:spPr/>
        <p:txBody>
          <a:bodyPr/>
          <a:lstStyle/>
          <a:p>
            <a:r>
              <a:rPr lang="en-US" altLang="ja-JP" dirty="0"/>
              <a:t>Qui ad ullum nostrum eleifend, tritani alterum appellantur cu vim. Harum melius persequeris nec id. Et indoctum reprimique scribentur vis.</a:t>
            </a:r>
            <a:endParaRPr kumimoji="1" lang="ja-JP" altLang="en-US" dirty="0"/>
          </a:p>
        </p:txBody>
      </p:sp>
      <p:sp>
        <p:nvSpPr>
          <p:cNvPr id="22" name="テキスト プレースホルダー 21"/>
          <p:cNvSpPr>
            <a:spLocks noGrp="1"/>
          </p:cNvSpPr>
          <p:nvPr>
            <p:ph type="body" sz="quarter" idx="34"/>
          </p:nvPr>
        </p:nvSpPr>
        <p:spPr/>
        <p:txBody>
          <a:bodyPr/>
          <a:lstStyle/>
          <a:p>
            <a:r>
              <a:rPr kumimoji="1" lang="en-US" altLang="ja-JP" dirty="0"/>
              <a:t>Deployment</a:t>
            </a:r>
            <a:endParaRPr kumimoji="1" lang="ja-JP" altLang="en-US" dirty="0"/>
          </a:p>
        </p:txBody>
      </p:sp>
      <p:sp>
        <p:nvSpPr>
          <p:cNvPr id="23" name="テキスト プレースホルダー 22"/>
          <p:cNvSpPr>
            <a:spLocks noGrp="1"/>
          </p:cNvSpPr>
          <p:nvPr>
            <p:ph type="body" sz="quarter" idx="35"/>
          </p:nvPr>
        </p:nvSpPr>
        <p:spPr/>
        <p:txBody>
          <a:bodyPr/>
          <a:lstStyle/>
          <a:p>
            <a:r>
              <a:rPr lang="en-US" altLang="ja-JP" dirty="0"/>
              <a:t>Te quo quas fierent detracto, vix rebum efficiendi ne. Ad vis affert sapientem. Officiis instructior no mei, usu inani legimus et.</a:t>
            </a:r>
            <a:endParaRPr kumimoji="1" lang="ja-JP" altLang="en-US" dirty="0"/>
          </a:p>
        </p:txBody>
      </p:sp>
      <p:sp>
        <p:nvSpPr>
          <p:cNvPr id="12" name="タイトル 11"/>
          <p:cNvSpPr>
            <a:spLocks noGrp="1"/>
          </p:cNvSpPr>
          <p:nvPr>
            <p:ph type="title"/>
          </p:nvPr>
        </p:nvSpPr>
        <p:spPr/>
        <p:txBody>
          <a:bodyPr/>
          <a:lstStyle/>
          <a:p>
            <a:r>
              <a:rPr lang="en-US" altLang="ja-JP" dirty="0"/>
              <a:t>Product </a:t>
            </a:r>
            <a:r>
              <a:rPr lang="en-US" altLang="ja-JP" dirty="0">
                <a:solidFill>
                  <a:schemeClr val="accent1"/>
                </a:solidFill>
                <a:latin typeface="Route 159 Bold" pitchFamily="50" charset="0"/>
              </a:rPr>
              <a:t>Process</a:t>
            </a:r>
            <a:endParaRPr kumimoji="1" lang="ja-JP" altLang="en-US" dirty="0">
              <a:solidFill>
                <a:schemeClr val="accent1"/>
              </a:solidFill>
              <a:latin typeface="Route 159 Bold" pitchFamily="50" charset="0"/>
            </a:endParaRPr>
          </a:p>
        </p:txBody>
      </p:sp>
      <p:sp>
        <p:nvSpPr>
          <p:cNvPr id="13" name="テキスト プレースホルダー 12"/>
          <p:cNvSpPr>
            <a:spLocks noGrp="1"/>
          </p:cNvSpPr>
          <p:nvPr>
            <p:ph type="body" sz="quarter" idx="13"/>
          </p:nvPr>
        </p:nvSpPr>
        <p:spPr/>
        <p:txBody>
          <a:bodyPr>
            <a:normAutofit fontScale="92500" lnSpcReduction="20000"/>
          </a:bodyPr>
          <a:lstStyle/>
          <a:p>
            <a:r>
              <a:rPr kumimoji="1" lang="en-US" altLang="ja-JP" dirty="0"/>
              <a:t>5 steps</a:t>
            </a:r>
            <a:endParaRPr kumimoji="1" lang="ja-JP" altLang="en-US" dirty="0"/>
          </a:p>
        </p:txBody>
      </p:sp>
    </p:spTree>
    <p:extLst>
      <p:ext uri="{BB962C8B-B14F-4D97-AF65-F5344CB8AC3E}">
        <p14:creationId xmlns:p14="http://schemas.microsoft.com/office/powerpoint/2010/main" val="3039760085"/>
      </p:ext>
    </p:extLst>
  </p:cSld>
  <p:clrMapOvr>
    <a:masterClrMapping/>
  </p:clrMapOvr>
  <mc:AlternateContent xmlns:mc="http://schemas.openxmlformats.org/markup-compatibility/2006" xmlns:p14="http://schemas.microsoft.com/office/powerpoint/2010/main">
    <mc:Choice Requires="p14">
      <p:transition p14:dur="0" advTm="10385"/>
    </mc:Choice>
    <mc:Fallback xmlns="">
      <p:transition advTm="10385"/>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p:cNvSpPr>
            <a:spLocks noGrp="1"/>
          </p:cNvSpPr>
          <p:nvPr>
            <p:ph type="title"/>
          </p:nvPr>
        </p:nvSpPr>
        <p:spPr/>
        <p:txBody>
          <a:bodyPr/>
          <a:lstStyle/>
          <a:p>
            <a:r>
              <a:rPr lang="en-US" altLang="ja-JP" dirty="0"/>
              <a:t>Product </a:t>
            </a:r>
            <a:r>
              <a:rPr lang="en-US" altLang="ja-JP" dirty="0">
                <a:solidFill>
                  <a:schemeClr val="accent1"/>
                </a:solidFill>
                <a:latin typeface="Route 159 Bold" pitchFamily="50" charset="0"/>
              </a:rPr>
              <a:t>Process</a:t>
            </a:r>
            <a:endParaRPr kumimoji="1" lang="ja-JP" altLang="en-US" dirty="0"/>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3" name="スライド番号プレースホルダー 2"/>
          <p:cNvSpPr>
            <a:spLocks noGrp="1"/>
          </p:cNvSpPr>
          <p:nvPr>
            <p:ph type="sldNum" sz="quarter" idx="11"/>
          </p:nvPr>
        </p:nvSpPr>
        <p:spPr/>
        <p:txBody>
          <a:bodyPr/>
          <a:lstStyle/>
          <a:p>
            <a:fld id="{E6459DFB-86F3-43FA-8567-2EA6E426AE90}" type="slidenum">
              <a:rPr lang="ja-JP" altLang="en-US" smtClean="0"/>
              <a:pPr/>
              <a:t>58</a:t>
            </a:fld>
            <a:endParaRPr lang="ja-JP" altLang="en-US"/>
          </a:p>
        </p:txBody>
      </p:sp>
      <p:sp>
        <p:nvSpPr>
          <p:cNvPr id="17" name="テキスト プレースホルダー 16"/>
          <p:cNvSpPr>
            <a:spLocks noGrp="1"/>
          </p:cNvSpPr>
          <p:nvPr>
            <p:ph type="body" sz="quarter" idx="13"/>
          </p:nvPr>
        </p:nvSpPr>
        <p:spPr/>
        <p:txBody>
          <a:bodyPr>
            <a:normAutofit fontScale="92500" lnSpcReduction="20000"/>
          </a:bodyPr>
          <a:lstStyle/>
          <a:p>
            <a:r>
              <a:rPr lang="en-US" altLang="ja-JP" dirty="0"/>
              <a:t>6 steps</a:t>
            </a:r>
            <a:endParaRPr lang="ja-JP" altLang="en-US" dirty="0"/>
          </a:p>
        </p:txBody>
      </p:sp>
      <p:sp>
        <p:nvSpPr>
          <p:cNvPr id="18" name="テキスト プレースホルダー 17"/>
          <p:cNvSpPr>
            <a:spLocks noGrp="1"/>
          </p:cNvSpPr>
          <p:nvPr>
            <p:ph type="body" sz="quarter" idx="21"/>
          </p:nvPr>
        </p:nvSpPr>
        <p:spPr/>
        <p:txBody>
          <a:bodyPr/>
          <a:lstStyle/>
          <a:p>
            <a:r>
              <a:rPr lang="en-US" altLang="ja-JP" dirty="0"/>
              <a:t>Discovery</a:t>
            </a:r>
            <a:endParaRPr kumimoji="1" lang="ja-JP" altLang="en-US" dirty="0"/>
          </a:p>
        </p:txBody>
      </p:sp>
      <p:sp>
        <p:nvSpPr>
          <p:cNvPr id="19" name="テキスト プレースホルダー 18"/>
          <p:cNvSpPr>
            <a:spLocks noGrp="1"/>
          </p:cNvSpPr>
          <p:nvPr>
            <p:ph type="body" sz="quarter" idx="24"/>
          </p:nvPr>
        </p:nvSpPr>
        <p:spPr/>
        <p:txBody>
          <a:bodyPr/>
          <a:lstStyle/>
          <a:p>
            <a:r>
              <a:rPr lang="en-US" altLang="ja-JP" dirty="0"/>
              <a:t>Erat molestiae referrentur ut sit. Ius agam mentitum eloquentiam.</a:t>
            </a:r>
            <a:endParaRPr kumimoji="1" lang="ja-JP" altLang="en-US" dirty="0"/>
          </a:p>
        </p:txBody>
      </p:sp>
      <p:sp>
        <p:nvSpPr>
          <p:cNvPr id="20" name="テキスト プレースホルダー 19"/>
          <p:cNvSpPr>
            <a:spLocks noGrp="1"/>
          </p:cNvSpPr>
          <p:nvPr>
            <p:ph type="body" sz="quarter" idx="25"/>
          </p:nvPr>
        </p:nvSpPr>
        <p:spPr/>
        <p:txBody>
          <a:bodyPr/>
          <a:lstStyle/>
          <a:p>
            <a:r>
              <a:rPr lang="en-US" altLang="ja-JP" dirty="0"/>
              <a:t>Definition</a:t>
            </a:r>
            <a:endParaRPr kumimoji="1" lang="ja-JP" altLang="en-US" dirty="0"/>
          </a:p>
        </p:txBody>
      </p:sp>
      <p:sp>
        <p:nvSpPr>
          <p:cNvPr id="21" name="テキスト プレースホルダー 20"/>
          <p:cNvSpPr>
            <a:spLocks noGrp="1"/>
          </p:cNvSpPr>
          <p:nvPr>
            <p:ph type="body" sz="quarter" idx="26"/>
          </p:nvPr>
        </p:nvSpPr>
        <p:spPr/>
        <p:txBody>
          <a:bodyPr/>
          <a:lstStyle/>
          <a:p>
            <a:r>
              <a:rPr lang="en-US" altLang="ja-JP" dirty="0"/>
              <a:t>Cu est quem accusata contentiones, sit no possim oblique accusata.</a:t>
            </a:r>
            <a:endParaRPr kumimoji="1" lang="ja-JP" altLang="en-US" dirty="0"/>
          </a:p>
        </p:txBody>
      </p:sp>
      <p:sp>
        <p:nvSpPr>
          <p:cNvPr id="22" name="テキスト プレースホルダー 21"/>
          <p:cNvSpPr>
            <a:spLocks noGrp="1"/>
          </p:cNvSpPr>
          <p:nvPr>
            <p:ph type="body" sz="quarter" idx="27"/>
          </p:nvPr>
        </p:nvSpPr>
        <p:spPr/>
        <p:txBody>
          <a:bodyPr/>
          <a:lstStyle/>
          <a:p>
            <a:r>
              <a:rPr lang="en-US" altLang="ja-JP" dirty="0"/>
              <a:t>Design</a:t>
            </a:r>
            <a:endParaRPr kumimoji="1" lang="ja-JP" altLang="en-US" dirty="0"/>
          </a:p>
        </p:txBody>
      </p:sp>
      <p:sp>
        <p:nvSpPr>
          <p:cNvPr id="23" name="テキスト プレースホルダー 22"/>
          <p:cNvSpPr>
            <a:spLocks noGrp="1"/>
          </p:cNvSpPr>
          <p:nvPr>
            <p:ph type="body" sz="quarter" idx="28"/>
          </p:nvPr>
        </p:nvSpPr>
        <p:spPr/>
        <p:txBody>
          <a:bodyPr/>
          <a:lstStyle/>
          <a:p>
            <a:r>
              <a:rPr lang="en-US" altLang="ja-JP" dirty="0"/>
              <a:t>Etiam laboramus vis id, sit ocurreret argumentum ad. Mei in malis congue volutpat.</a:t>
            </a:r>
            <a:endParaRPr kumimoji="1" lang="ja-JP" altLang="en-US" dirty="0"/>
          </a:p>
        </p:txBody>
      </p:sp>
      <p:sp>
        <p:nvSpPr>
          <p:cNvPr id="24" name="テキスト プレースホルダー 23"/>
          <p:cNvSpPr>
            <a:spLocks noGrp="1"/>
          </p:cNvSpPr>
          <p:nvPr>
            <p:ph type="body" sz="quarter" idx="29"/>
          </p:nvPr>
        </p:nvSpPr>
        <p:spPr/>
        <p:txBody>
          <a:bodyPr/>
          <a:lstStyle/>
          <a:p>
            <a:r>
              <a:rPr lang="en-US" altLang="ja-JP" dirty="0"/>
              <a:t>Development</a:t>
            </a:r>
            <a:endParaRPr kumimoji="1" lang="ja-JP" altLang="en-US" dirty="0"/>
          </a:p>
        </p:txBody>
      </p:sp>
      <p:sp>
        <p:nvSpPr>
          <p:cNvPr id="25" name="テキスト プレースホルダー 24"/>
          <p:cNvSpPr>
            <a:spLocks noGrp="1"/>
          </p:cNvSpPr>
          <p:nvPr>
            <p:ph type="body" sz="quarter" idx="30"/>
          </p:nvPr>
        </p:nvSpPr>
        <p:spPr/>
        <p:txBody>
          <a:bodyPr/>
          <a:lstStyle/>
          <a:p>
            <a:r>
              <a:rPr lang="en-US" altLang="ja-JP" dirty="0"/>
              <a:t>No sea autem probatus scriptorem, ex nostro referrentur has. Et assueverit liberavisse mei.</a:t>
            </a:r>
            <a:endParaRPr kumimoji="1" lang="ja-JP" altLang="en-US" dirty="0"/>
          </a:p>
        </p:txBody>
      </p:sp>
      <p:sp>
        <p:nvSpPr>
          <p:cNvPr id="26" name="テキスト プレースホルダー 25"/>
          <p:cNvSpPr>
            <a:spLocks noGrp="1"/>
          </p:cNvSpPr>
          <p:nvPr>
            <p:ph type="body" sz="quarter" idx="31"/>
          </p:nvPr>
        </p:nvSpPr>
        <p:spPr/>
        <p:txBody>
          <a:bodyPr/>
          <a:lstStyle/>
          <a:p>
            <a:r>
              <a:rPr lang="en-US" altLang="ja-JP" dirty="0"/>
              <a:t>Deployment</a:t>
            </a:r>
            <a:endParaRPr kumimoji="1" lang="ja-JP" altLang="en-US" dirty="0"/>
          </a:p>
        </p:txBody>
      </p:sp>
      <p:sp>
        <p:nvSpPr>
          <p:cNvPr id="27" name="テキスト プレースホルダー 26"/>
          <p:cNvSpPr>
            <a:spLocks noGrp="1"/>
          </p:cNvSpPr>
          <p:nvPr>
            <p:ph type="body" sz="quarter" idx="32"/>
          </p:nvPr>
        </p:nvSpPr>
        <p:spPr/>
        <p:txBody>
          <a:bodyPr/>
          <a:lstStyle/>
          <a:p>
            <a:r>
              <a:rPr lang="en-US" altLang="ja-JP" dirty="0"/>
              <a:t>No sea autem probatus scriptorem, ex nostro referrentur has. Et assueverit liberavisse mei.</a:t>
            </a:r>
            <a:endParaRPr kumimoji="1" lang="ja-JP" altLang="en-US" dirty="0"/>
          </a:p>
        </p:txBody>
      </p:sp>
      <p:sp>
        <p:nvSpPr>
          <p:cNvPr id="28" name="テキスト プレースホルダー 27"/>
          <p:cNvSpPr>
            <a:spLocks noGrp="1"/>
          </p:cNvSpPr>
          <p:nvPr>
            <p:ph type="body" sz="quarter" idx="33"/>
          </p:nvPr>
        </p:nvSpPr>
        <p:spPr/>
        <p:txBody>
          <a:bodyPr/>
          <a:lstStyle/>
          <a:p>
            <a:r>
              <a:rPr lang="en-US" altLang="ja-JP" dirty="0"/>
              <a:t>Delivery</a:t>
            </a:r>
            <a:endParaRPr kumimoji="1" lang="ja-JP" altLang="en-US" dirty="0"/>
          </a:p>
        </p:txBody>
      </p:sp>
      <p:sp>
        <p:nvSpPr>
          <p:cNvPr id="29" name="テキスト プレースホルダー 28"/>
          <p:cNvSpPr>
            <a:spLocks noGrp="1"/>
          </p:cNvSpPr>
          <p:nvPr>
            <p:ph type="body" sz="quarter" idx="34"/>
          </p:nvPr>
        </p:nvSpPr>
        <p:spPr/>
        <p:txBody>
          <a:bodyPr/>
          <a:lstStyle/>
          <a:p>
            <a:r>
              <a:rPr lang="en-US" altLang="ja-JP" dirty="0"/>
              <a:t>Nec cu fastidii accumsan, ad mundi mentitum assentior sea. Gubergren cotidieque disputando.</a:t>
            </a:r>
            <a:endParaRPr kumimoji="1" lang="ja-JP" altLang="en-US" dirty="0"/>
          </a:p>
        </p:txBody>
      </p:sp>
    </p:spTree>
    <p:extLst>
      <p:ext uri="{BB962C8B-B14F-4D97-AF65-F5344CB8AC3E}">
        <p14:creationId xmlns:p14="http://schemas.microsoft.com/office/powerpoint/2010/main" val="67061137"/>
      </p:ext>
    </p:extLst>
  </p:cSld>
  <p:clrMapOvr>
    <a:masterClrMapping/>
  </p:clrMapOvr>
  <mc:AlternateContent xmlns:mc="http://schemas.openxmlformats.org/markup-compatibility/2006" xmlns:p14="http://schemas.microsoft.com/office/powerpoint/2010/main">
    <mc:Choice Requires="p14">
      <p:transition p14:dur="0" advTm="17892"/>
    </mc:Choice>
    <mc:Fallback xmlns="">
      <p:transition advTm="17892"/>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p:cNvSpPr>
            <a:spLocks noGrp="1"/>
          </p:cNvSpPr>
          <p:nvPr>
            <p:ph type="title"/>
          </p:nvPr>
        </p:nvSpPr>
        <p:spPr/>
        <p:txBody>
          <a:bodyPr/>
          <a:lstStyle/>
          <a:p>
            <a:r>
              <a:rPr kumimoji="1" lang="en-US" altLang="ja-JP" dirty="0"/>
              <a:t>5 Important </a:t>
            </a:r>
            <a:r>
              <a:rPr kumimoji="1" lang="en-US" altLang="ja-JP" dirty="0">
                <a:solidFill>
                  <a:schemeClr val="accent1"/>
                </a:solidFill>
                <a:latin typeface="Route 159 Bold" pitchFamily="50" charset="0"/>
              </a:rPr>
              <a:t>Points</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59</a:t>
            </a:fld>
            <a:endParaRPr lang="ja-JP" altLang="en-US"/>
          </a:p>
        </p:txBody>
      </p:sp>
      <p:sp>
        <p:nvSpPr>
          <p:cNvPr id="17" name="テキスト プレースホルダー 16"/>
          <p:cNvSpPr>
            <a:spLocks noGrp="1"/>
          </p:cNvSpPr>
          <p:nvPr>
            <p:ph type="body" sz="quarter" idx="13"/>
          </p:nvPr>
        </p:nvSpPr>
        <p:spPr/>
        <p:txBody>
          <a:bodyPr>
            <a:normAutofit fontScale="92500" lnSpcReduction="20000"/>
          </a:bodyPr>
          <a:lstStyle/>
          <a:p>
            <a:r>
              <a:rPr kumimoji="1" lang="en-US" altLang="ja-JP" dirty="0"/>
              <a:t>Numeric list having 5 items</a:t>
            </a:r>
            <a:endParaRPr kumimoji="1" lang="ja-JP" altLang="en-US" dirty="0"/>
          </a:p>
        </p:txBody>
      </p:sp>
      <p:sp>
        <p:nvSpPr>
          <p:cNvPr id="18" name="テキスト プレースホルダー 17"/>
          <p:cNvSpPr>
            <a:spLocks noGrp="1"/>
          </p:cNvSpPr>
          <p:nvPr>
            <p:ph type="body" sz="quarter" idx="16"/>
          </p:nvPr>
        </p:nvSpPr>
        <p:spPr/>
        <p:txBody>
          <a:bodyPr/>
          <a:lstStyle/>
          <a:p>
            <a:r>
              <a:rPr lang="en-US" altLang="ja-JP" dirty="0"/>
              <a:t>Id per quod ferri congue. Mei diam facilisis comprehensam an, denique hendrerit quo te. Usu rebum paulo luptatum in.</a:t>
            </a:r>
            <a:endParaRPr kumimoji="1" lang="ja-JP" altLang="en-US" dirty="0"/>
          </a:p>
        </p:txBody>
      </p:sp>
      <p:sp>
        <p:nvSpPr>
          <p:cNvPr id="19" name="テキスト プレースホルダー 18"/>
          <p:cNvSpPr>
            <a:spLocks noGrp="1"/>
          </p:cNvSpPr>
          <p:nvPr>
            <p:ph type="body" sz="quarter" idx="20"/>
          </p:nvPr>
        </p:nvSpPr>
        <p:spPr/>
        <p:txBody>
          <a:bodyPr>
            <a:normAutofit/>
          </a:bodyPr>
          <a:lstStyle/>
          <a:p>
            <a:r>
              <a:rPr lang="en-US" altLang="ja-JP" dirty="0"/>
              <a:t>Perfecto efficiendi an vel. </a:t>
            </a:r>
            <a:r>
              <a:rPr lang="en-US" altLang="ja-JP" b="1" dirty="0">
                <a:solidFill>
                  <a:schemeClr val="accent3"/>
                </a:solidFill>
              </a:rPr>
              <a:t>Ea duo aliquam iracundia mnesarchum</a:t>
            </a:r>
            <a:r>
              <a:rPr lang="en-US" altLang="ja-JP" dirty="0"/>
              <a:t>, eu dicta veritus necessitatibus eos, debet intellegam no mea.</a:t>
            </a:r>
            <a:endParaRPr kumimoji="1" lang="ja-JP" altLang="en-US" dirty="0"/>
          </a:p>
        </p:txBody>
      </p:sp>
      <p:sp>
        <p:nvSpPr>
          <p:cNvPr id="20" name="テキスト プレースホルダー 19"/>
          <p:cNvSpPr>
            <a:spLocks noGrp="1"/>
          </p:cNvSpPr>
          <p:nvPr>
            <p:ph type="body" sz="quarter" idx="22"/>
          </p:nvPr>
        </p:nvSpPr>
        <p:spPr/>
        <p:txBody>
          <a:bodyPr/>
          <a:lstStyle/>
          <a:p>
            <a:r>
              <a:rPr lang="en-US" altLang="ja-JP" dirty="0"/>
              <a:t>Postulant aliquando percipitur an quo. Vix ne malis perpetua, ei dolore denique vis. Pri et dicant corpora.</a:t>
            </a:r>
            <a:endParaRPr kumimoji="1" lang="ja-JP" altLang="en-US" dirty="0"/>
          </a:p>
        </p:txBody>
      </p:sp>
      <p:sp>
        <p:nvSpPr>
          <p:cNvPr id="21" name="テキスト プレースホルダー 20"/>
          <p:cNvSpPr>
            <a:spLocks noGrp="1"/>
          </p:cNvSpPr>
          <p:nvPr>
            <p:ph type="body" sz="quarter" idx="24"/>
          </p:nvPr>
        </p:nvSpPr>
        <p:spPr/>
        <p:txBody>
          <a:bodyPr/>
          <a:lstStyle/>
          <a:p>
            <a:r>
              <a:rPr lang="en-US" altLang="ja-JP" dirty="0"/>
              <a:t>Eruditi meliore dissentiunt sea te, qui summo volutpat consulatu te. Ea consequat ullamcorper vix, tantas ocurreret eos id.</a:t>
            </a:r>
            <a:endParaRPr kumimoji="1" lang="ja-JP" altLang="en-US" dirty="0"/>
          </a:p>
        </p:txBody>
      </p:sp>
      <p:sp>
        <p:nvSpPr>
          <p:cNvPr id="22" name="テキスト プレースホルダー 21"/>
          <p:cNvSpPr>
            <a:spLocks noGrp="1"/>
          </p:cNvSpPr>
          <p:nvPr>
            <p:ph type="body" sz="quarter" idx="26"/>
          </p:nvPr>
        </p:nvSpPr>
        <p:spPr/>
        <p:txBody>
          <a:bodyPr/>
          <a:lstStyle/>
          <a:p>
            <a:r>
              <a:rPr lang="en-US" altLang="ja-JP" dirty="0"/>
              <a:t>Quot omnes appetere ex vel, eos eu ferri interesset delicatissimi. Has at eruditi intellegat maiestatis, erat molestie sed ne.</a:t>
            </a:r>
            <a:endParaRPr kumimoji="1" lang="ja-JP" altLang="en-US" dirty="0"/>
          </a:p>
        </p:txBody>
      </p:sp>
      <p:sp>
        <p:nvSpPr>
          <p:cNvPr id="23" name="テキスト プレースホルダー 22"/>
          <p:cNvSpPr>
            <a:spLocks noGrp="1"/>
          </p:cNvSpPr>
          <p:nvPr>
            <p:ph type="body" sz="quarter" idx="28"/>
          </p:nvPr>
        </p:nvSpPr>
        <p:spPr/>
        <p:txBody>
          <a:bodyPr/>
          <a:lstStyle/>
          <a:p>
            <a:r>
              <a:rPr lang="en-US" altLang="ja-JP" dirty="0"/>
              <a:t>The only man who never makes mistakes is the man who never does anything.</a:t>
            </a:r>
            <a:endParaRPr kumimoji="1" lang="ja-JP" altLang="en-US" dirty="0"/>
          </a:p>
        </p:txBody>
      </p:sp>
    </p:spTree>
    <p:extLst>
      <p:ext uri="{BB962C8B-B14F-4D97-AF65-F5344CB8AC3E}">
        <p14:creationId xmlns:p14="http://schemas.microsoft.com/office/powerpoint/2010/main" val="4167889484"/>
      </p:ext>
    </p:extLst>
  </p:cSld>
  <p:clrMapOvr>
    <a:masterClrMapping/>
  </p:clrMapOvr>
  <mc:AlternateContent xmlns:mc="http://schemas.openxmlformats.org/markup-compatibility/2006" xmlns:p14="http://schemas.microsoft.com/office/powerpoint/2010/main">
    <mc:Choice Requires="p14">
      <p:transition p14:dur="0" advTm="8454"/>
    </mc:Choice>
    <mc:Fallback xmlns="">
      <p:transition advTm="845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en-US" altLang="ja-JP" dirty="0"/>
              <a:t>Table of</a:t>
            </a:r>
            <a:br>
              <a:rPr kumimoji="1" lang="en-US" altLang="ja-JP" dirty="0"/>
            </a:br>
            <a:r>
              <a:rPr kumimoji="1" lang="en-US" altLang="ja-JP" dirty="0">
                <a:solidFill>
                  <a:schemeClr val="accent1"/>
                </a:solidFill>
              </a:rPr>
              <a:t>Contents</a:t>
            </a:r>
            <a:endParaRPr kumimoji="1" lang="ja-JP" altLang="en-US" dirty="0">
              <a:solidFill>
                <a:schemeClr val="accent1"/>
              </a:solidFill>
            </a:endParaRPr>
          </a:p>
        </p:txBody>
      </p:sp>
      <p:sp>
        <p:nvSpPr>
          <p:cNvPr id="10" name="テキスト プレースホルダー 9"/>
          <p:cNvSpPr>
            <a:spLocks noGrp="1"/>
          </p:cNvSpPr>
          <p:nvPr>
            <p:ph type="body" sz="quarter" idx="15"/>
          </p:nvPr>
        </p:nvSpPr>
        <p:spPr/>
        <p:txBody>
          <a:bodyPr/>
          <a:lstStyle/>
          <a:p>
            <a:r>
              <a:rPr kumimoji="1" lang="en-US" altLang="ja-JP" dirty="0"/>
              <a:t>Introduction</a:t>
            </a:r>
            <a:endParaRPr kumimoji="1" lang="ja-JP" altLang="en-US" dirty="0"/>
          </a:p>
        </p:txBody>
      </p:sp>
      <p:sp>
        <p:nvSpPr>
          <p:cNvPr id="11" name="テキスト プレースホルダー 10"/>
          <p:cNvSpPr>
            <a:spLocks noGrp="1"/>
          </p:cNvSpPr>
          <p:nvPr>
            <p:ph type="body" sz="quarter" idx="16"/>
          </p:nvPr>
        </p:nvSpPr>
        <p:spPr/>
        <p:txBody>
          <a:bodyPr/>
          <a:lstStyle/>
          <a:p>
            <a:r>
              <a:rPr kumimoji="1" lang="en-US" altLang="ja-JP" dirty="0"/>
              <a:t>Before starting our presentation</a:t>
            </a:r>
            <a:endParaRPr kumimoji="1" lang="ja-JP" altLang="en-US" dirty="0"/>
          </a:p>
        </p:txBody>
      </p:sp>
      <p:sp>
        <p:nvSpPr>
          <p:cNvPr id="12" name="テキスト プレースホルダー 11"/>
          <p:cNvSpPr>
            <a:spLocks noGrp="1"/>
          </p:cNvSpPr>
          <p:nvPr>
            <p:ph type="body" sz="quarter" idx="17"/>
          </p:nvPr>
        </p:nvSpPr>
        <p:spPr/>
        <p:txBody>
          <a:bodyPr/>
          <a:lstStyle/>
          <a:p>
            <a:r>
              <a:rPr kumimoji="1" lang="en-US" altLang="ja-JP" dirty="0"/>
              <a:t>Contact Us</a:t>
            </a:r>
            <a:endParaRPr kumimoji="1" lang="ja-JP" altLang="en-US" dirty="0"/>
          </a:p>
        </p:txBody>
      </p:sp>
      <p:sp>
        <p:nvSpPr>
          <p:cNvPr id="13" name="テキスト プレースホルダー 12"/>
          <p:cNvSpPr>
            <a:spLocks noGrp="1"/>
          </p:cNvSpPr>
          <p:nvPr>
            <p:ph type="body" sz="quarter" idx="18"/>
          </p:nvPr>
        </p:nvSpPr>
        <p:spPr/>
        <p:txBody>
          <a:bodyPr/>
          <a:lstStyle/>
          <a:p>
            <a:r>
              <a:rPr kumimoji="1" lang="en-US" altLang="ja-JP" dirty="0"/>
              <a:t>Keep it touch!</a:t>
            </a:r>
            <a:endParaRPr kumimoji="1" lang="ja-JP" altLang="en-US" dirty="0"/>
          </a:p>
        </p:txBody>
      </p:sp>
      <p:sp>
        <p:nvSpPr>
          <p:cNvPr id="14" name="テキスト プレースホルダー 13"/>
          <p:cNvSpPr>
            <a:spLocks noGrp="1"/>
          </p:cNvSpPr>
          <p:nvPr>
            <p:ph type="body" sz="quarter" idx="19"/>
          </p:nvPr>
        </p:nvSpPr>
        <p:spPr/>
        <p:txBody>
          <a:bodyPr/>
          <a:lstStyle/>
          <a:p>
            <a:r>
              <a:rPr kumimoji="1" lang="en-US" altLang="ja-JP" dirty="0"/>
              <a:t>About Us</a:t>
            </a:r>
            <a:endParaRPr kumimoji="1" lang="ja-JP" altLang="en-US" dirty="0"/>
          </a:p>
        </p:txBody>
      </p:sp>
      <p:sp>
        <p:nvSpPr>
          <p:cNvPr id="15" name="テキスト プレースホルダー 14"/>
          <p:cNvSpPr>
            <a:spLocks noGrp="1"/>
          </p:cNvSpPr>
          <p:nvPr>
            <p:ph type="body" sz="quarter" idx="20"/>
          </p:nvPr>
        </p:nvSpPr>
        <p:spPr/>
        <p:txBody>
          <a:bodyPr/>
          <a:lstStyle/>
          <a:p>
            <a:r>
              <a:rPr kumimoji="1" lang="en-US" altLang="ja-JP" dirty="0"/>
              <a:t>What we do</a:t>
            </a:r>
            <a:endParaRPr kumimoji="1" lang="ja-JP" altLang="en-US" dirty="0"/>
          </a:p>
        </p:txBody>
      </p:sp>
      <p:sp>
        <p:nvSpPr>
          <p:cNvPr id="16" name="テキスト プレースホルダー 15"/>
          <p:cNvSpPr>
            <a:spLocks noGrp="1"/>
          </p:cNvSpPr>
          <p:nvPr>
            <p:ph type="body" sz="quarter" idx="21"/>
          </p:nvPr>
        </p:nvSpPr>
        <p:spPr/>
        <p:txBody>
          <a:bodyPr/>
          <a:lstStyle/>
          <a:p>
            <a:r>
              <a:rPr kumimoji="1" lang="en-US" altLang="ja-JP" dirty="0"/>
              <a:t>Our Portfolio</a:t>
            </a:r>
            <a:endParaRPr kumimoji="1" lang="ja-JP" altLang="en-US" dirty="0"/>
          </a:p>
        </p:txBody>
      </p:sp>
      <p:sp>
        <p:nvSpPr>
          <p:cNvPr id="17" name="テキスト プレースホルダー 16"/>
          <p:cNvSpPr>
            <a:spLocks noGrp="1"/>
          </p:cNvSpPr>
          <p:nvPr>
            <p:ph type="body" sz="quarter" idx="22"/>
          </p:nvPr>
        </p:nvSpPr>
        <p:spPr/>
        <p:txBody>
          <a:bodyPr/>
          <a:lstStyle/>
          <a:p>
            <a:r>
              <a:rPr kumimoji="1" lang="en-US" altLang="ja-JP" dirty="0"/>
              <a:t>Our awesome projects</a:t>
            </a:r>
            <a:endParaRPr kumimoji="1" lang="ja-JP" altLang="en-US" dirty="0"/>
          </a:p>
        </p:txBody>
      </p:sp>
      <p:sp>
        <p:nvSpPr>
          <p:cNvPr id="18" name="テキスト プレースホルダー 17"/>
          <p:cNvSpPr>
            <a:spLocks noGrp="1"/>
          </p:cNvSpPr>
          <p:nvPr>
            <p:ph type="body" sz="quarter" idx="23"/>
          </p:nvPr>
        </p:nvSpPr>
        <p:spPr/>
        <p:txBody>
          <a:bodyPr/>
          <a:lstStyle/>
          <a:p>
            <a:r>
              <a:rPr kumimoji="1" lang="en-US" altLang="ja-JP" dirty="0"/>
              <a:t>New Proposal</a:t>
            </a:r>
            <a:endParaRPr kumimoji="1" lang="ja-JP" altLang="en-US" dirty="0"/>
          </a:p>
        </p:txBody>
      </p:sp>
      <p:sp>
        <p:nvSpPr>
          <p:cNvPr id="19" name="テキスト プレースホルダー 18"/>
          <p:cNvSpPr>
            <a:spLocks noGrp="1"/>
          </p:cNvSpPr>
          <p:nvPr>
            <p:ph type="body" sz="quarter" idx="24"/>
          </p:nvPr>
        </p:nvSpPr>
        <p:spPr/>
        <p:txBody>
          <a:bodyPr/>
          <a:lstStyle/>
          <a:p>
            <a:r>
              <a:rPr kumimoji="1" lang="en-US" altLang="ja-JP" dirty="0"/>
              <a:t>Our brand new ideas</a:t>
            </a:r>
            <a:endParaRPr kumimoji="1" lang="ja-JP" altLang="en-US" dirty="0"/>
          </a:p>
        </p:txBody>
      </p:sp>
      <p:sp>
        <p:nvSpPr>
          <p:cNvPr id="20" name="テキスト プレースホルダー 19"/>
          <p:cNvSpPr>
            <a:spLocks noGrp="1"/>
          </p:cNvSpPr>
          <p:nvPr>
            <p:ph type="body" sz="quarter" idx="25"/>
          </p:nvPr>
        </p:nvSpPr>
        <p:spPr/>
        <p:txBody>
          <a:bodyPr/>
          <a:lstStyle/>
          <a:p>
            <a:r>
              <a:rPr kumimoji="1" lang="en-US" altLang="ja-JP" dirty="0"/>
              <a:t>Analysis</a:t>
            </a:r>
            <a:endParaRPr kumimoji="1" lang="ja-JP" altLang="en-US" dirty="0"/>
          </a:p>
        </p:txBody>
      </p:sp>
      <p:sp>
        <p:nvSpPr>
          <p:cNvPr id="21" name="テキスト プレースホルダー 20"/>
          <p:cNvSpPr>
            <a:spLocks noGrp="1"/>
          </p:cNvSpPr>
          <p:nvPr>
            <p:ph type="body" sz="quarter" idx="26"/>
          </p:nvPr>
        </p:nvSpPr>
        <p:spPr/>
        <p:txBody>
          <a:bodyPr/>
          <a:lstStyle/>
          <a:p>
            <a:r>
              <a:rPr kumimoji="1" lang="en-US" altLang="ja-JP" dirty="0"/>
              <a:t>Marketing research and our data</a:t>
            </a:r>
            <a:endParaRPr kumimoji="1" lang="ja-JP" altLang="en-US" dirty="0"/>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3" name="スライド番号プレースホルダー 2"/>
          <p:cNvSpPr>
            <a:spLocks noGrp="1"/>
          </p:cNvSpPr>
          <p:nvPr>
            <p:ph type="sldNum" sz="quarter" idx="4"/>
          </p:nvPr>
        </p:nvSpPr>
        <p:spPr/>
        <p:txBody>
          <a:bodyPr/>
          <a:lstStyle/>
          <a:p>
            <a:fld id="{E6459DFB-86F3-43FA-8567-2EA6E426AE90}" type="slidenum">
              <a:rPr lang="ja-JP" altLang="en-US" smtClean="0"/>
              <a:pPr/>
              <a:t>6</a:t>
            </a:fld>
            <a:endParaRPr lang="ja-JP" altLang="en-US"/>
          </a:p>
        </p:txBody>
      </p:sp>
    </p:spTree>
    <p:extLst>
      <p:ext uri="{BB962C8B-B14F-4D97-AF65-F5344CB8AC3E}">
        <p14:creationId xmlns:p14="http://schemas.microsoft.com/office/powerpoint/2010/main" val="1011726925"/>
      </p:ext>
    </p:extLst>
  </p:cSld>
  <p:clrMapOvr>
    <a:masterClrMapping/>
  </p:clrMapOvr>
  <mc:AlternateContent xmlns:mc="http://schemas.openxmlformats.org/markup-compatibility/2006" xmlns:p14="http://schemas.microsoft.com/office/powerpoint/2010/main">
    <mc:Choice Requires="p14">
      <p:transition p14:dur="0" advTm="6197"/>
    </mc:Choice>
    <mc:Fallback xmlns="">
      <p:transition advTm="6197"/>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lang="en-US" altLang="ja-JP" dirty="0"/>
              <a:t>4</a:t>
            </a:r>
            <a:r>
              <a:rPr kumimoji="1" lang="en-US" altLang="ja-JP" dirty="0"/>
              <a:t> Important </a:t>
            </a:r>
            <a:r>
              <a:rPr kumimoji="1" lang="en-US" altLang="ja-JP" dirty="0">
                <a:solidFill>
                  <a:schemeClr val="accent1"/>
                </a:solidFill>
                <a:latin typeface="Route 159 Bold" pitchFamily="50" charset="0"/>
              </a:rPr>
              <a:t>Points</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60</a:t>
            </a:fld>
            <a:endParaRPr lang="ja-JP" altLang="en-US"/>
          </a:p>
        </p:txBody>
      </p:sp>
      <p:sp>
        <p:nvSpPr>
          <p:cNvPr id="13" name="テキスト プレースホルダー 12"/>
          <p:cNvSpPr>
            <a:spLocks noGrp="1"/>
          </p:cNvSpPr>
          <p:nvPr>
            <p:ph type="body" sz="quarter" idx="13"/>
          </p:nvPr>
        </p:nvSpPr>
        <p:spPr/>
        <p:txBody>
          <a:bodyPr>
            <a:normAutofit fontScale="92500" lnSpcReduction="20000"/>
          </a:bodyPr>
          <a:lstStyle/>
          <a:p>
            <a:r>
              <a:rPr kumimoji="1" lang="en-US" altLang="ja-JP" dirty="0"/>
              <a:t>4 icons and descriptions</a:t>
            </a:r>
            <a:endParaRPr kumimoji="1" lang="ja-JP" altLang="en-US" dirty="0"/>
          </a:p>
        </p:txBody>
      </p:sp>
      <p:pic>
        <p:nvPicPr>
          <p:cNvPr id="24" name="図プレースホルダー 23"/>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l="16211" r="16211"/>
          <a:stretch>
            <a:fillRect/>
          </a:stretch>
        </p:blipFill>
        <p:spPr/>
      </p:pic>
      <p:pic>
        <p:nvPicPr>
          <p:cNvPr id="25" name="図プレースホルダー 24"/>
          <p:cNvPicPr>
            <a:picLocks noGrp="1" noChangeAspect="1"/>
          </p:cNvPicPr>
          <p:nvPr>
            <p:ph type="pic" sz="quarter" idx="17"/>
          </p:nvPr>
        </p:nvPicPr>
        <p:blipFill>
          <a:blip r:embed="rId3" cstate="print">
            <a:extLst>
              <a:ext uri="{28A0092B-C50C-407E-A947-70E740481C1C}">
                <a14:useLocalDpi xmlns:a14="http://schemas.microsoft.com/office/drawing/2010/main" val="0"/>
              </a:ext>
            </a:extLst>
          </a:blip>
          <a:srcRect l="16143" r="16143"/>
          <a:stretch>
            <a:fillRect/>
          </a:stretch>
        </p:blipFill>
        <p:spPr/>
      </p:pic>
      <p:pic>
        <p:nvPicPr>
          <p:cNvPr id="26" name="図プレースホルダー 25"/>
          <p:cNvPicPr>
            <a:picLocks noGrp="1" noChangeAspect="1"/>
          </p:cNvPicPr>
          <p:nvPr>
            <p:ph type="pic" sz="quarter" idx="18"/>
          </p:nvPr>
        </p:nvPicPr>
        <p:blipFill>
          <a:blip r:embed="rId4" cstate="print">
            <a:extLst>
              <a:ext uri="{28A0092B-C50C-407E-A947-70E740481C1C}">
                <a14:useLocalDpi xmlns:a14="http://schemas.microsoft.com/office/drawing/2010/main" val="0"/>
              </a:ext>
            </a:extLst>
          </a:blip>
          <a:srcRect l="16211" r="16211"/>
          <a:stretch>
            <a:fillRect/>
          </a:stretch>
        </p:blipFill>
        <p:spPr/>
      </p:pic>
      <p:pic>
        <p:nvPicPr>
          <p:cNvPr id="28" name="図プレースホルダー 27"/>
          <p:cNvPicPr>
            <a:picLocks noGrp="1" noChangeAspect="1"/>
          </p:cNvPicPr>
          <p:nvPr>
            <p:ph type="pic" sz="quarter" idx="19"/>
          </p:nvPr>
        </p:nvPicPr>
        <p:blipFill>
          <a:blip r:embed="rId5" cstate="print">
            <a:extLst>
              <a:ext uri="{28A0092B-C50C-407E-A947-70E740481C1C}">
                <a14:useLocalDpi xmlns:a14="http://schemas.microsoft.com/office/drawing/2010/main" val="0"/>
              </a:ext>
            </a:extLst>
          </a:blip>
          <a:srcRect l="16143" r="16143"/>
          <a:stretch>
            <a:fillRect/>
          </a:stretch>
        </p:blipFill>
        <p:spPr/>
      </p:pic>
      <p:sp>
        <p:nvSpPr>
          <p:cNvPr id="20" name="テキスト プレースホルダー 19"/>
          <p:cNvSpPr>
            <a:spLocks noGrp="1"/>
          </p:cNvSpPr>
          <p:nvPr>
            <p:ph type="body" sz="quarter" idx="31"/>
          </p:nvPr>
        </p:nvSpPr>
        <p:spPr/>
        <p:txBody>
          <a:bodyPr/>
          <a:lstStyle/>
          <a:p>
            <a:r>
              <a:rPr lang="en-US" altLang="ja-JP" dirty="0"/>
              <a:t>Ad possit doctus est, nec ne ipsum gubergren, cu sed scaevola persecuti. Vix eu illum nostrud salutatus.</a:t>
            </a:r>
            <a:endParaRPr kumimoji="1" lang="ja-JP" altLang="en-US" dirty="0"/>
          </a:p>
        </p:txBody>
      </p:sp>
      <p:sp>
        <p:nvSpPr>
          <p:cNvPr id="21" name="テキスト プレースホルダー 20"/>
          <p:cNvSpPr>
            <a:spLocks noGrp="1"/>
          </p:cNvSpPr>
          <p:nvPr>
            <p:ph type="body" sz="quarter" idx="32"/>
          </p:nvPr>
        </p:nvSpPr>
        <p:spPr/>
        <p:txBody>
          <a:bodyPr/>
          <a:lstStyle/>
          <a:p>
            <a:r>
              <a:rPr lang="en-US" altLang="ja-JP" dirty="0"/>
              <a:t>Equidem instructior ex mei. Ex erat patrioque eum. Cotidieque interpretaris nec id, eu eam quis nullam detracto. Ut movet dolor mea.</a:t>
            </a:r>
            <a:endParaRPr kumimoji="1" lang="ja-JP" altLang="en-US" dirty="0"/>
          </a:p>
        </p:txBody>
      </p:sp>
      <p:sp>
        <p:nvSpPr>
          <p:cNvPr id="22" name="テキスト プレースホルダー 21"/>
          <p:cNvSpPr>
            <a:spLocks noGrp="1"/>
          </p:cNvSpPr>
          <p:nvPr>
            <p:ph type="body" sz="quarter" idx="33"/>
          </p:nvPr>
        </p:nvSpPr>
        <p:spPr/>
        <p:txBody>
          <a:bodyPr/>
          <a:lstStyle/>
          <a:p>
            <a:r>
              <a:rPr lang="en-US" altLang="ja-JP" dirty="0"/>
              <a:t>Nobis insolens assueverit mel ea, habeo affert animal te vis, sed et quando everti.</a:t>
            </a:r>
            <a:endParaRPr lang="ja-JP" altLang="en-US" dirty="0"/>
          </a:p>
        </p:txBody>
      </p:sp>
      <p:sp>
        <p:nvSpPr>
          <p:cNvPr id="23" name="テキスト プレースホルダー 22"/>
          <p:cNvSpPr>
            <a:spLocks noGrp="1"/>
          </p:cNvSpPr>
          <p:nvPr>
            <p:ph type="body" sz="quarter" idx="34"/>
          </p:nvPr>
        </p:nvSpPr>
        <p:spPr/>
        <p:txBody>
          <a:bodyPr/>
          <a:lstStyle/>
          <a:p>
            <a:r>
              <a:rPr lang="en-US" altLang="ja-JP" dirty="0"/>
              <a:t>An graeci melius deleniti cum, mei ut dicant constituto. Nullam imperdiet assueverit ne sea.</a:t>
            </a:r>
            <a:endParaRPr lang="ja-JP" altLang="en-US" dirty="0"/>
          </a:p>
        </p:txBody>
      </p:sp>
      <p:sp>
        <p:nvSpPr>
          <p:cNvPr id="14" name="テキスト プレースホルダー 13"/>
          <p:cNvSpPr>
            <a:spLocks noGrp="1"/>
          </p:cNvSpPr>
          <p:nvPr>
            <p:ph type="body" sz="quarter" idx="14"/>
          </p:nvPr>
        </p:nvSpPr>
        <p:spPr/>
        <p:txBody>
          <a:bodyPr/>
          <a:lstStyle/>
          <a:p>
            <a:r>
              <a:rPr kumimoji="1" lang="en-US" altLang="ja-JP" dirty="0"/>
              <a:t>Why Our Market Is</a:t>
            </a:r>
            <a:br>
              <a:rPr kumimoji="1" lang="en-US" altLang="ja-JP" dirty="0"/>
            </a:br>
            <a:r>
              <a:rPr kumimoji="1" lang="en-US" altLang="ja-JP" dirty="0"/>
              <a:t>So Special?</a:t>
            </a:r>
            <a:endParaRPr kumimoji="1" lang="ja-JP" altLang="en-US" dirty="0"/>
          </a:p>
        </p:txBody>
      </p:sp>
      <p:sp>
        <p:nvSpPr>
          <p:cNvPr id="15" name="テキスト プレースホルダー 14"/>
          <p:cNvSpPr>
            <a:spLocks noGrp="1"/>
          </p:cNvSpPr>
          <p:nvPr>
            <p:ph type="body" sz="quarter" idx="15"/>
          </p:nvPr>
        </p:nvSpPr>
        <p:spPr/>
        <p:txBody>
          <a:bodyPr/>
          <a:lstStyle/>
          <a:p>
            <a:r>
              <a:rPr lang="en-US" altLang="ja-JP" dirty="0"/>
              <a:t>Utroque repudiare splendide no pro, vel in magna graece scriptorem, option nostrud commune sea ea. Mel ad enim incorrupte. </a:t>
            </a:r>
            <a:r>
              <a:rPr lang="en-US" altLang="ja-JP" b="1" dirty="0">
                <a:solidFill>
                  <a:schemeClr val="accent2"/>
                </a:solidFill>
              </a:rPr>
              <a:t>Numquam appareat vulputate an vel</a:t>
            </a:r>
            <a:r>
              <a:rPr lang="en-US" altLang="ja-JP" dirty="0"/>
              <a:t>.</a:t>
            </a:r>
          </a:p>
          <a:p>
            <a:endParaRPr kumimoji="1" lang="ja-JP" altLang="en-US" dirty="0"/>
          </a:p>
        </p:txBody>
      </p:sp>
    </p:spTree>
    <p:extLst>
      <p:ext uri="{BB962C8B-B14F-4D97-AF65-F5344CB8AC3E}">
        <p14:creationId xmlns:p14="http://schemas.microsoft.com/office/powerpoint/2010/main" val="44906865"/>
      </p:ext>
    </p:extLst>
  </p:cSld>
  <p:clrMapOvr>
    <a:masterClrMapping/>
  </p:clrMapOvr>
  <mc:AlternateContent xmlns:mc="http://schemas.openxmlformats.org/markup-compatibility/2006" xmlns:p14="http://schemas.microsoft.com/office/powerpoint/2010/main">
    <mc:Choice Requires="p14">
      <p:transition p14:dur="0" advTm="11051"/>
    </mc:Choice>
    <mc:Fallback xmlns="">
      <p:transition advTm="11051"/>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3"/>
          <p:cNvSpPr>
            <a:spLocks noGrp="1"/>
          </p:cNvSpPr>
          <p:nvPr>
            <p:ph type="title"/>
          </p:nvPr>
        </p:nvSpPr>
        <p:spPr/>
        <p:txBody>
          <a:bodyPr/>
          <a:lstStyle/>
          <a:p>
            <a:r>
              <a:rPr lang="en-US" altLang="ja-JP" dirty="0"/>
              <a:t>Smart </a:t>
            </a:r>
            <a:r>
              <a:rPr lang="en-US" altLang="ja-JP" dirty="0">
                <a:solidFill>
                  <a:schemeClr val="accent1"/>
                </a:solidFill>
                <a:latin typeface="Route 159 Bold" pitchFamily="50" charset="0"/>
              </a:rPr>
              <a:t>Solutions</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61</a:t>
            </a:fld>
            <a:endParaRPr lang="ja-JP" altLang="en-US"/>
          </a:p>
        </p:txBody>
      </p:sp>
      <p:sp>
        <p:nvSpPr>
          <p:cNvPr id="15" name="テキスト プレースホルダー 14"/>
          <p:cNvSpPr>
            <a:spLocks noGrp="1"/>
          </p:cNvSpPr>
          <p:nvPr>
            <p:ph type="body" sz="quarter" idx="13"/>
          </p:nvPr>
        </p:nvSpPr>
        <p:spPr/>
        <p:txBody>
          <a:bodyPr>
            <a:normAutofit fontScale="92500" lnSpcReduction="20000"/>
          </a:bodyPr>
          <a:lstStyle/>
          <a:p>
            <a:r>
              <a:rPr kumimoji="1" lang="en-US" altLang="ja-JP" dirty="0"/>
              <a:t>A windmill for a looping process</a:t>
            </a:r>
            <a:endParaRPr kumimoji="1" lang="ja-JP" altLang="en-US" dirty="0"/>
          </a:p>
        </p:txBody>
      </p:sp>
      <p:pic>
        <p:nvPicPr>
          <p:cNvPr id="28" name="図プレースホルダー 27"/>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l="16211" r="16211"/>
          <a:stretch>
            <a:fillRect/>
          </a:stretch>
        </p:blipFill>
        <p:spPr/>
      </p:pic>
      <p:pic>
        <p:nvPicPr>
          <p:cNvPr id="30" name="図プレースホルダー 29"/>
          <p:cNvPicPr>
            <a:picLocks noGrp="1" noChangeAspect="1"/>
          </p:cNvPicPr>
          <p:nvPr>
            <p:ph type="pic" sz="quarter" idx="18"/>
          </p:nvPr>
        </p:nvPicPr>
        <p:blipFill>
          <a:blip r:embed="rId3" cstate="print">
            <a:extLst>
              <a:ext uri="{28A0092B-C50C-407E-A947-70E740481C1C}">
                <a14:useLocalDpi xmlns:a14="http://schemas.microsoft.com/office/drawing/2010/main" val="0"/>
              </a:ext>
            </a:extLst>
          </a:blip>
          <a:srcRect l="16211" r="16211"/>
          <a:stretch>
            <a:fillRect/>
          </a:stretch>
        </p:blipFill>
        <p:spPr/>
      </p:pic>
      <p:pic>
        <p:nvPicPr>
          <p:cNvPr id="31" name="図プレースホルダー 30"/>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l="16211" r="16211"/>
          <a:stretch>
            <a:fillRect/>
          </a:stretch>
        </p:blipFill>
        <p:spPr/>
      </p:pic>
      <p:pic>
        <p:nvPicPr>
          <p:cNvPr id="32" name="図プレースホルダー 31"/>
          <p:cNvPicPr>
            <a:picLocks noGrp="1" noChangeAspect="1"/>
          </p:cNvPicPr>
          <p:nvPr>
            <p:ph type="pic" sz="quarter" idx="20"/>
          </p:nvPr>
        </p:nvPicPr>
        <p:blipFill>
          <a:blip r:embed="rId5" cstate="print">
            <a:extLst>
              <a:ext uri="{28A0092B-C50C-407E-A947-70E740481C1C}">
                <a14:useLocalDpi xmlns:a14="http://schemas.microsoft.com/office/drawing/2010/main" val="0"/>
              </a:ext>
            </a:extLst>
          </a:blip>
          <a:srcRect l="16211" r="16211"/>
          <a:stretch>
            <a:fillRect/>
          </a:stretch>
        </p:blipFill>
        <p:spPr/>
      </p:pic>
      <p:sp>
        <p:nvSpPr>
          <p:cNvPr id="20" name="テキスト プレースホルダー 19"/>
          <p:cNvSpPr>
            <a:spLocks noGrp="1"/>
          </p:cNvSpPr>
          <p:nvPr>
            <p:ph type="body" sz="quarter" idx="21"/>
          </p:nvPr>
        </p:nvSpPr>
        <p:spPr/>
        <p:txBody>
          <a:bodyPr/>
          <a:lstStyle/>
          <a:p>
            <a:r>
              <a:rPr kumimoji="1" lang="en-US" altLang="ja-JP" dirty="0"/>
              <a:t>Research &amp; Analyze</a:t>
            </a:r>
            <a:endParaRPr kumimoji="1" lang="ja-JP" altLang="en-US" dirty="0"/>
          </a:p>
        </p:txBody>
      </p:sp>
      <p:sp>
        <p:nvSpPr>
          <p:cNvPr id="21" name="テキスト プレースホルダー 20"/>
          <p:cNvSpPr>
            <a:spLocks noGrp="1"/>
          </p:cNvSpPr>
          <p:nvPr>
            <p:ph type="body" sz="quarter" idx="23"/>
          </p:nvPr>
        </p:nvSpPr>
        <p:spPr/>
        <p:txBody>
          <a:bodyPr/>
          <a:lstStyle/>
          <a:p>
            <a:r>
              <a:rPr lang="en-US" altLang="ja-JP" dirty="0"/>
              <a:t>Qui ex aeque ubique, id eruditi maiorum molestiae per, qui ex impetus euismod noluisse.</a:t>
            </a:r>
            <a:endParaRPr kumimoji="1" lang="ja-JP" altLang="en-US" dirty="0"/>
          </a:p>
        </p:txBody>
      </p:sp>
      <p:sp>
        <p:nvSpPr>
          <p:cNvPr id="22" name="テキスト プレースホルダー 21"/>
          <p:cNvSpPr>
            <a:spLocks noGrp="1"/>
          </p:cNvSpPr>
          <p:nvPr>
            <p:ph type="body" sz="quarter" idx="24"/>
          </p:nvPr>
        </p:nvSpPr>
        <p:spPr/>
        <p:txBody>
          <a:bodyPr/>
          <a:lstStyle/>
          <a:p>
            <a:r>
              <a:rPr kumimoji="1" lang="en-US" altLang="ja-JP" dirty="0"/>
              <a:t>Brain Storming</a:t>
            </a:r>
            <a:endParaRPr kumimoji="1" lang="ja-JP" altLang="en-US" dirty="0"/>
          </a:p>
        </p:txBody>
      </p:sp>
      <p:sp>
        <p:nvSpPr>
          <p:cNvPr id="23" name="テキスト プレースホルダー 22"/>
          <p:cNvSpPr>
            <a:spLocks noGrp="1"/>
          </p:cNvSpPr>
          <p:nvPr>
            <p:ph type="body" sz="quarter" idx="25"/>
          </p:nvPr>
        </p:nvSpPr>
        <p:spPr/>
        <p:txBody>
          <a:bodyPr/>
          <a:lstStyle/>
          <a:p>
            <a:r>
              <a:rPr lang="en-US" altLang="ja-JP" dirty="0"/>
              <a:t>Utroque repudiare splendide no pro, vel in magna graece scriptorem, option nostrud commune sea ea.</a:t>
            </a:r>
            <a:endParaRPr kumimoji="1" lang="ja-JP" altLang="en-US" dirty="0"/>
          </a:p>
        </p:txBody>
      </p:sp>
      <p:sp>
        <p:nvSpPr>
          <p:cNvPr id="24" name="テキスト プレースホルダー 23"/>
          <p:cNvSpPr>
            <a:spLocks noGrp="1"/>
          </p:cNvSpPr>
          <p:nvPr>
            <p:ph type="body" sz="quarter" idx="26"/>
          </p:nvPr>
        </p:nvSpPr>
        <p:spPr/>
        <p:txBody>
          <a:bodyPr/>
          <a:lstStyle/>
          <a:p>
            <a:r>
              <a:rPr kumimoji="1" lang="en-US" altLang="ja-JP" dirty="0"/>
              <a:t>Design &amp; Develop</a:t>
            </a:r>
            <a:endParaRPr kumimoji="1" lang="ja-JP" altLang="en-US" dirty="0"/>
          </a:p>
        </p:txBody>
      </p:sp>
      <p:sp>
        <p:nvSpPr>
          <p:cNvPr id="25" name="テキスト プレースホルダー 24"/>
          <p:cNvSpPr>
            <a:spLocks noGrp="1"/>
          </p:cNvSpPr>
          <p:nvPr>
            <p:ph type="body" sz="quarter" idx="27"/>
          </p:nvPr>
        </p:nvSpPr>
        <p:spPr/>
        <p:txBody>
          <a:bodyPr/>
          <a:lstStyle/>
          <a:p>
            <a:r>
              <a:rPr lang="en-US" altLang="ja-JP" dirty="0"/>
              <a:t>In duo argumentum conclusionemque, no summo vitae legimus vim.</a:t>
            </a:r>
            <a:endParaRPr kumimoji="1" lang="ja-JP" altLang="en-US" dirty="0"/>
          </a:p>
        </p:txBody>
      </p:sp>
      <p:sp>
        <p:nvSpPr>
          <p:cNvPr id="26" name="テキスト プレースホルダー 25"/>
          <p:cNvSpPr>
            <a:spLocks noGrp="1"/>
          </p:cNvSpPr>
          <p:nvPr>
            <p:ph type="body" sz="quarter" idx="28"/>
          </p:nvPr>
        </p:nvSpPr>
        <p:spPr/>
        <p:txBody>
          <a:bodyPr/>
          <a:lstStyle/>
          <a:p>
            <a:r>
              <a:rPr lang="en-US" altLang="ja-JP" dirty="0"/>
              <a:t>Evaluate &amp; Revise</a:t>
            </a:r>
            <a:endParaRPr kumimoji="1" lang="ja-JP" altLang="en-US" dirty="0"/>
          </a:p>
        </p:txBody>
      </p:sp>
      <p:sp>
        <p:nvSpPr>
          <p:cNvPr id="27" name="テキスト プレースホルダー 26"/>
          <p:cNvSpPr>
            <a:spLocks noGrp="1"/>
          </p:cNvSpPr>
          <p:nvPr>
            <p:ph type="body" sz="quarter" idx="29"/>
          </p:nvPr>
        </p:nvSpPr>
        <p:spPr/>
        <p:txBody>
          <a:bodyPr/>
          <a:lstStyle/>
          <a:p>
            <a:r>
              <a:rPr lang="en-US" altLang="ja-JP" dirty="0"/>
              <a:t>Eu mandamus patrioque sea, ei duo legimus suscipiantur consequuntur, pro quas solum at. </a:t>
            </a:r>
            <a:endParaRPr kumimoji="1" lang="ja-JP" altLang="en-US" dirty="0"/>
          </a:p>
        </p:txBody>
      </p:sp>
    </p:spTree>
    <p:extLst>
      <p:ext uri="{BB962C8B-B14F-4D97-AF65-F5344CB8AC3E}">
        <p14:creationId xmlns:p14="http://schemas.microsoft.com/office/powerpoint/2010/main" val="3793804282"/>
      </p:ext>
    </p:extLst>
  </p:cSld>
  <p:clrMapOvr>
    <a:masterClrMapping/>
  </p:clrMapOvr>
  <mc:AlternateContent xmlns:mc="http://schemas.openxmlformats.org/markup-compatibility/2006" xmlns:p14="http://schemas.microsoft.com/office/powerpoint/2010/main">
    <mc:Choice Requires="p14">
      <p:transition p14:dur="0" advTm="12257"/>
    </mc:Choice>
    <mc:Fallback xmlns="">
      <p:transition advTm="12257"/>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p:txBody>
          <a:bodyPr/>
          <a:lstStyle/>
          <a:p>
            <a:r>
              <a:rPr kumimoji="1" lang="en-US" altLang="ja-JP" dirty="0"/>
              <a:t>Product </a:t>
            </a:r>
            <a:r>
              <a:rPr kumimoji="1" lang="en-US" altLang="ja-JP" dirty="0">
                <a:solidFill>
                  <a:schemeClr val="accent1"/>
                </a:solidFill>
                <a:latin typeface="Route 159 Bold" pitchFamily="50" charset="0"/>
              </a:rPr>
              <a:t>Features</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62</a:t>
            </a:fld>
            <a:endParaRPr lang="ja-JP" altLang="en-US"/>
          </a:p>
        </p:txBody>
      </p:sp>
      <p:sp>
        <p:nvSpPr>
          <p:cNvPr id="19" name="テキスト プレースホルダー 18"/>
          <p:cNvSpPr>
            <a:spLocks noGrp="1"/>
          </p:cNvSpPr>
          <p:nvPr>
            <p:ph type="body" sz="quarter" idx="13"/>
          </p:nvPr>
        </p:nvSpPr>
        <p:spPr/>
        <p:txBody>
          <a:bodyPr>
            <a:normAutofit fontScale="92500" lnSpcReduction="20000"/>
          </a:bodyPr>
          <a:lstStyle/>
          <a:p>
            <a:r>
              <a:rPr kumimoji="1" lang="en-US" altLang="ja-JP" dirty="0"/>
              <a:t>6 points, icons and descriptions</a:t>
            </a:r>
            <a:endParaRPr kumimoji="1" lang="ja-JP" altLang="en-US" dirty="0"/>
          </a:p>
        </p:txBody>
      </p:sp>
      <p:pic>
        <p:nvPicPr>
          <p:cNvPr id="44" name="図プレースホルダー 43"/>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a:stretch>
            <a:fillRect/>
          </a:stretch>
        </p:blipFill>
        <p:spPr/>
      </p:pic>
      <p:pic>
        <p:nvPicPr>
          <p:cNvPr id="42" name="図プレースホルダー 41"/>
          <p:cNvPicPr>
            <a:picLocks noGrp="1" noChangeAspect="1"/>
          </p:cNvPicPr>
          <p:nvPr>
            <p:ph type="pic" sz="quarter" idx="18"/>
          </p:nvPr>
        </p:nvPicPr>
        <p:blipFill>
          <a:blip r:embed="rId3" cstate="print">
            <a:extLst>
              <a:ext uri="{28A0092B-C50C-407E-A947-70E740481C1C}">
                <a14:useLocalDpi xmlns:a14="http://schemas.microsoft.com/office/drawing/2010/main" val="0"/>
              </a:ext>
            </a:extLst>
          </a:blip>
          <a:srcRect l="16211" r="16211"/>
          <a:stretch>
            <a:fillRect/>
          </a:stretch>
        </p:blipFill>
        <p:spPr/>
      </p:pic>
      <p:pic>
        <p:nvPicPr>
          <p:cNvPr id="46" name="図プレースホルダー 45"/>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l="16114" r="16114"/>
          <a:stretch>
            <a:fillRect/>
          </a:stretch>
        </p:blipFill>
        <p:spPr/>
      </p:pic>
      <p:pic>
        <p:nvPicPr>
          <p:cNvPr id="45" name="図プレースホルダー 44"/>
          <p:cNvPicPr>
            <a:picLocks noGrp="1" noChangeAspect="1"/>
          </p:cNvPicPr>
          <p:nvPr>
            <p:ph type="pic" sz="quarter" idx="20"/>
          </p:nvPr>
        </p:nvPicPr>
        <p:blipFill>
          <a:blip r:embed="rId5" cstate="print">
            <a:extLst>
              <a:ext uri="{28A0092B-C50C-407E-A947-70E740481C1C}">
                <a14:useLocalDpi xmlns:a14="http://schemas.microsoft.com/office/drawing/2010/main" val="0"/>
              </a:ext>
            </a:extLst>
          </a:blip>
          <a:srcRect l="143" r="143"/>
          <a:stretch>
            <a:fillRect/>
          </a:stretch>
        </p:blipFill>
        <p:spPr/>
      </p:pic>
      <p:sp>
        <p:nvSpPr>
          <p:cNvPr id="26" name="テキスト プレースホルダー 25"/>
          <p:cNvSpPr>
            <a:spLocks noGrp="1"/>
          </p:cNvSpPr>
          <p:nvPr>
            <p:ph type="body" sz="quarter" idx="22"/>
          </p:nvPr>
        </p:nvSpPr>
        <p:spPr/>
        <p:txBody>
          <a:bodyPr/>
          <a:lstStyle/>
          <a:p>
            <a:r>
              <a:rPr kumimoji="1" lang="en-US" altLang="ja-JP" dirty="0"/>
              <a:t>Easy to Share</a:t>
            </a:r>
            <a:endParaRPr kumimoji="1" lang="ja-JP" altLang="en-US" dirty="0"/>
          </a:p>
        </p:txBody>
      </p:sp>
      <p:sp>
        <p:nvSpPr>
          <p:cNvPr id="27" name="テキスト プレースホルダー 26"/>
          <p:cNvSpPr>
            <a:spLocks noGrp="1"/>
          </p:cNvSpPr>
          <p:nvPr>
            <p:ph type="body" sz="quarter" idx="23"/>
          </p:nvPr>
        </p:nvSpPr>
        <p:spPr/>
        <p:txBody>
          <a:bodyPr/>
          <a:lstStyle/>
          <a:p>
            <a:r>
              <a:rPr lang="en-US" altLang="ja-JP" dirty="0"/>
              <a:t>Enim fabulas id vim. Sit sanctus maluisset in, ei sea iudico.</a:t>
            </a:r>
            <a:endParaRPr kumimoji="1" lang="ja-JP" altLang="en-US" dirty="0"/>
          </a:p>
        </p:txBody>
      </p:sp>
      <p:sp>
        <p:nvSpPr>
          <p:cNvPr id="28" name="テキスト プレースホルダー 27"/>
          <p:cNvSpPr>
            <a:spLocks noGrp="1"/>
          </p:cNvSpPr>
          <p:nvPr>
            <p:ph type="body" sz="quarter" idx="24"/>
          </p:nvPr>
        </p:nvSpPr>
        <p:spPr/>
        <p:txBody>
          <a:bodyPr/>
          <a:lstStyle/>
          <a:p>
            <a:r>
              <a:rPr kumimoji="1" lang="en-US" altLang="ja-JP" dirty="0"/>
              <a:t>Communication</a:t>
            </a:r>
            <a:endParaRPr kumimoji="1" lang="ja-JP" altLang="en-US" dirty="0"/>
          </a:p>
        </p:txBody>
      </p:sp>
      <p:sp>
        <p:nvSpPr>
          <p:cNvPr id="29" name="テキスト プレースホルダー 28"/>
          <p:cNvSpPr>
            <a:spLocks noGrp="1"/>
          </p:cNvSpPr>
          <p:nvPr>
            <p:ph type="body" sz="quarter" idx="25"/>
          </p:nvPr>
        </p:nvSpPr>
        <p:spPr/>
        <p:txBody>
          <a:bodyPr/>
          <a:lstStyle/>
          <a:p>
            <a:r>
              <a:rPr lang="en-US" altLang="ja-JP" dirty="0"/>
              <a:t>Vix stet option lucilius at, semper patrioque concludaturque per id.</a:t>
            </a:r>
            <a:endParaRPr kumimoji="1" lang="ja-JP" altLang="en-US" dirty="0"/>
          </a:p>
        </p:txBody>
      </p:sp>
      <p:sp>
        <p:nvSpPr>
          <p:cNvPr id="30" name="テキスト プレースホルダー 29"/>
          <p:cNvSpPr>
            <a:spLocks noGrp="1"/>
          </p:cNvSpPr>
          <p:nvPr>
            <p:ph type="body" sz="quarter" idx="26"/>
          </p:nvPr>
        </p:nvSpPr>
        <p:spPr/>
        <p:txBody>
          <a:bodyPr/>
          <a:lstStyle/>
          <a:p>
            <a:r>
              <a:rPr lang="en-US" altLang="ja-JP" dirty="0"/>
              <a:t>Localized Contents</a:t>
            </a:r>
            <a:endParaRPr lang="ja-JP" altLang="en-US" dirty="0"/>
          </a:p>
        </p:txBody>
      </p:sp>
      <p:sp>
        <p:nvSpPr>
          <p:cNvPr id="31" name="テキスト プレースホルダー 30"/>
          <p:cNvSpPr>
            <a:spLocks noGrp="1"/>
          </p:cNvSpPr>
          <p:nvPr>
            <p:ph type="body" sz="quarter" idx="27"/>
          </p:nvPr>
        </p:nvSpPr>
        <p:spPr/>
        <p:txBody>
          <a:bodyPr/>
          <a:lstStyle/>
          <a:p>
            <a:r>
              <a:rPr lang="en-US" altLang="ja-JP" dirty="0"/>
              <a:t>Liber congue populo sit id, ut mel errem commune.</a:t>
            </a:r>
            <a:endParaRPr kumimoji="1" lang="ja-JP" altLang="en-US" dirty="0"/>
          </a:p>
        </p:txBody>
      </p:sp>
      <p:sp>
        <p:nvSpPr>
          <p:cNvPr id="32" name="テキスト プレースホルダー 31"/>
          <p:cNvSpPr>
            <a:spLocks noGrp="1"/>
          </p:cNvSpPr>
          <p:nvPr>
            <p:ph type="body" sz="quarter" idx="28"/>
          </p:nvPr>
        </p:nvSpPr>
        <p:spPr/>
        <p:txBody>
          <a:bodyPr/>
          <a:lstStyle/>
          <a:p>
            <a:r>
              <a:rPr lang="en-US" altLang="ja-JP" dirty="0"/>
              <a:t>Multi Devices</a:t>
            </a:r>
            <a:endParaRPr lang="ja-JP" altLang="en-US" dirty="0"/>
          </a:p>
          <a:p>
            <a:endParaRPr kumimoji="1" lang="ja-JP" altLang="en-US" dirty="0"/>
          </a:p>
        </p:txBody>
      </p:sp>
      <p:sp>
        <p:nvSpPr>
          <p:cNvPr id="33" name="テキスト プレースホルダー 32"/>
          <p:cNvSpPr>
            <a:spLocks noGrp="1"/>
          </p:cNvSpPr>
          <p:nvPr>
            <p:ph type="body" sz="quarter" idx="29"/>
          </p:nvPr>
        </p:nvSpPr>
        <p:spPr/>
        <p:txBody>
          <a:bodyPr/>
          <a:lstStyle/>
          <a:p>
            <a:r>
              <a:rPr lang="en-US" altLang="ja-JP" dirty="0"/>
              <a:t>Ut nibh mediocritatem per, in quis vocibus praesent vim. </a:t>
            </a:r>
            <a:endParaRPr kumimoji="1" lang="ja-JP" altLang="en-US" dirty="0"/>
          </a:p>
        </p:txBody>
      </p:sp>
      <p:sp>
        <p:nvSpPr>
          <p:cNvPr id="34" name="テキスト プレースホルダー 33"/>
          <p:cNvSpPr>
            <a:spLocks noGrp="1"/>
          </p:cNvSpPr>
          <p:nvPr>
            <p:ph type="body" sz="quarter" idx="30"/>
          </p:nvPr>
        </p:nvSpPr>
        <p:spPr/>
        <p:txBody>
          <a:bodyPr/>
          <a:lstStyle/>
          <a:p>
            <a:r>
              <a:rPr kumimoji="1" lang="en-US" altLang="ja-JP" dirty="0"/>
              <a:t>Smart Recommendation</a:t>
            </a:r>
            <a:endParaRPr kumimoji="1" lang="ja-JP" altLang="en-US" dirty="0"/>
          </a:p>
        </p:txBody>
      </p:sp>
      <p:sp>
        <p:nvSpPr>
          <p:cNvPr id="35" name="テキスト プレースホルダー 34"/>
          <p:cNvSpPr>
            <a:spLocks noGrp="1"/>
          </p:cNvSpPr>
          <p:nvPr>
            <p:ph type="body" sz="quarter" idx="31"/>
          </p:nvPr>
        </p:nvSpPr>
        <p:spPr/>
        <p:txBody>
          <a:bodyPr/>
          <a:lstStyle/>
          <a:p>
            <a:r>
              <a:rPr lang="en-US" altLang="ja-JP" dirty="0"/>
              <a:t>Ea solum nusquam usu, his an consul voluptatibus, novum quaestio scripserit vix ad.</a:t>
            </a:r>
            <a:endParaRPr kumimoji="1" lang="ja-JP" altLang="en-US" dirty="0"/>
          </a:p>
        </p:txBody>
      </p:sp>
      <p:sp>
        <p:nvSpPr>
          <p:cNvPr id="36" name="テキスト プレースホルダー 35"/>
          <p:cNvSpPr>
            <a:spLocks noGrp="1"/>
          </p:cNvSpPr>
          <p:nvPr>
            <p:ph type="body" sz="quarter" idx="32"/>
          </p:nvPr>
        </p:nvSpPr>
        <p:spPr/>
        <p:txBody>
          <a:bodyPr/>
          <a:lstStyle/>
          <a:p>
            <a:r>
              <a:rPr lang="en-US" altLang="ja-JP" dirty="0"/>
              <a:t>Safe Payment</a:t>
            </a:r>
            <a:endParaRPr kumimoji="1" lang="ja-JP" altLang="en-US" dirty="0"/>
          </a:p>
        </p:txBody>
      </p:sp>
      <p:sp>
        <p:nvSpPr>
          <p:cNvPr id="37" name="テキスト プレースホルダー 36"/>
          <p:cNvSpPr>
            <a:spLocks noGrp="1"/>
          </p:cNvSpPr>
          <p:nvPr>
            <p:ph type="body" sz="quarter" idx="33"/>
          </p:nvPr>
        </p:nvSpPr>
        <p:spPr/>
        <p:txBody>
          <a:bodyPr/>
          <a:lstStyle/>
          <a:p>
            <a:r>
              <a:rPr lang="en-US" altLang="ja-JP" dirty="0"/>
              <a:t>Brute mucius vivendum vim et. Has nostrud pertinacia ne.</a:t>
            </a:r>
            <a:endParaRPr kumimoji="1" lang="ja-JP" altLang="en-US" dirty="0"/>
          </a:p>
        </p:txBody>
      </p:sp>
      <p:pic>
        <p:nvPicPr>
          <p:cNvPr id="48" name="図プレースホルダー 47"/>
          <p:cNvPicPr>
            <a:picLocks noGrp="1" noChangeAspect="1"/>
          </p:cNvPicPr>
          <p:nvPr>
            <p:ph type="pic" sz="quarter" idx="16"/>
          </p:nvPr>
        </p:nvPicPr>
        <p:blipFill>
          <a:blip r:embed="rId6" cstate="print">
            <a:extLst>
              <a:ext uri="{28A0092B-C50C-407E-A947-70E740481C1C}">
                <a14:useLocalDpi xmlns:a14="http://schemas.microsoft.com/office/drawing/2010/main" val="0"/>
              </a:ext>
            </a:extLst>
          </a:blip>
          <a:srcRect/>
          <a:stretch>
            <a:fillRect/>
          </a:stretch>
        </p:blipFill>
        <p:spPr/>
      </p:pic>
      <p:pic>
        <p:nvPicPr>
          <p:cNvPr id="50" name="図プレースホルダー 49"/>
          <p:cNvPicPr>
            <a:picLocks noGrp="1" noChangeAspect="1"/>
          </p:cNvPicPr>
          <p:nvPr>
            <p:ph type="pic" sz="quarter" idx="21"/>
          </p:nvPr>
        </p:nvPicPr>
        <p:blipFill>
          <a:blip r:embed="rId7" cstate="print">
            <a:extLst>
              <a:ext uri="{28A0092B-C50C-407E-A947-70E740481C1C}">
                <a14:useLocalDpi xmlns:a14="http://schemas.microsoft.com/office/drawing/2010/main" val="0"/>
              </a:ext>
            </a:extLst>
          </a:blip>
          <a:srcRect l="16211" r="16211"/>
          <a:stretch>
            <a:fillRect/>
          </a:stretch>
        </p:blipFill>
        <p:spPr/>
      </p:pic>
    </p:spTree>
    <p:extLst>
      <p:ext uri="{BB962C8B-B14F-4D97-AF65-F5344CB8AC3E}">
        <p14:creationId xmlns:p14="http://schemas.microsoft.com/office/powerpoint/2010/main" val="1596415110"/>
      </p:ext>
    </p:extLst>
  </p:cSld>
  <p:clrMapOvr>
    <a:masterClrMapping/>
  </p:clrMapOvr>
  <mc:AlternateContent xmlns:mc="http://schemas.openxmlformats.org/markup-compatibility/2006" xmlns:p14="http://schemas.microsoft.com/office/powerpoint/2010/main">
    <mc:Choice Requires="p14">
      <p:transition p14:dur="0" advTm="15355"/>
    </mc:Choice>
    <mc:Fallback xmlns="">
      <p:transition advTm="15355"/>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タイトル 23"/>
          <p:cNvSpPr>
            <a:spLocks noGrp="1"/>
          </p:cNvSpPr>
          <p:nvPr>
            <p:ph type="title"/>
          </p:nvPr>
        </p:nvSpPr>
        <p:spPr/>
        <p:txBody>
          <a:bodyPr/>
          <a:lstStyle/>
          <a:p>
            <a:r>
              <a:rPr lang="en-US" altLang="ja-JP" dirty="0"/>
              <a:t>Product </a:t>
            </a:r>
            <a:r>
              <a:rPr lang="en-US" altLang="ja-JP" dirty="0">
                <a:solidFill>
                  <a:schemeClr val="accent1"/>
                </a:solidFill>
                <a:latin typeface="Route 159 Bold" pitchFamily="50" charset="0"/>
              </a:rPr>
              <a:t>Features</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63</a:t>
            </a:fld>
            <a:endParaRPr lang="ja-JP" altLang="en-US"/>
          </a:p>
        </p:txBody>
      </p:sp>
      <p:sp>
        <p:nvSpPr>
          <p:cNvPr id="25" name="テキスト プレースホルダー 24"/>
          <p:cNvSpPr>
            <a:spLocks noGrp="1"/>
          </p:cNvSpPr>
          <p:nvPr>
            <p:ph type="body" sz="quarter" idx="13"/>
          </p:nvPr>
        </p:nvSpPr>
        <p:spPr/>
        <p:txBody>
          <a:bodyPr>
            <a:normAutofit fontScale="92500" lnSpcReduction="20000"/>
          </a:bodyPr>
          <a:lstStyle/>
          <a:p>
            <a:r>
              <a:rPr lang="en-US" altLang="ja-JP" dirty="0"/>
              <a:t>6 points, icons and descriptions</a:t>
            </a:r>
            <a:endParaRPr lang="ja-JP" altLang="en-US" dirty="0"/>
          </a:p>
          <a:p>
            <a:endParaRPr kumimoji="1" lang="ja-JP" altLang="en-US" dirty="0"/>
          </a:p>
        </p:txBody>
      </p:sp>
      <p:sp>
        <p:nvSpPr>
          <p:cNvPr id="27" name="テキスト プレースホルダー 26"/>
          <p:cNvSpPr>
            <a:spLocks noGrp="1"/>
          </p:cNvSpPr>
          <p:nvPr>
            <p:ph type="body" sz="quarter" idx="21"/>
          </p:nvPr>
        </p:nvSpPr>
        <p:spPr/>
        <p:txBody>
          <a:bodyPr/>
          <a:lstStyle/>
          <a:p>
            <a:r>
              <a:rPr lang="en-US" altLang="ja-JP" dirty="0"/>
              <a:t>Smart Recommendation</a:t>
            </a:r>
            <a:endParaRPr lang="ja-JP" altLang="en-US" dirty="0"/>
          </a:p>
        </p:txBody>
      </p:sp>
      <p:sp>
        <p:nvSpPr>
          <p:cNvPr id="28" name="テキスト プレースホルダー 27"/>
          <p:cNvSpPr>
            <a:spLocks noGrp="1"/>
          </p:cNvSpPr>
          <p:nvPr>
            <p:ph type="body" sz="quarter" idx="24"/>
          </p:nvPr>
        </p:nvSpPr>
        <p:spPr/>
        <p:txBody>
          <a:bodyPr/>
          <a:lstStyle/>
          <a:p>
            <a:r>
              <a:rPr lang="en-US" altLang="ja-JP" dirty="0"/>
              <a:t>Ea solum nusquam usu, his an consul voluptatibus, novum quaestio scripserit vix ad.</a:t>
            </a:r>
            <a:endParaRPr lang="ja-JP" altLang="en-US" dirty="0"/>
          </a:p>
          <a:p>
            <a:endParaRPr kumimoji="1" lang="ja-JP" altLang="en-US" dirty="0"/>
          </a:p>
        </p:txBody>
      </p:sp>
      <p:sp>
        <p:nvSpPr>
          <p:cNvPr id="29" name="テキスト プレースホルダー 28"/>
          <p:cNvSpPr>
            <a:spLocks noGrp="1"/>
          </p:cNvSpPr>
          <p:nvPr>
            <p:ph type="body" sz="quarter" idx="25"/>
          </p:nvPr>
        </p:nvSpPr>
        <p:spPr/>
        <p:txBody>
          <a:bodyPr/>
          <a:lstStyle/>
          <a:p>
            <a:r>
              <a:rPr lang="en-US" altLang="ja-JP" dirty="0"/>
              <a:t>Safe Payment</a:t>
            </a:r>
            <a:endParaRPr lang="ja-JP" altLang="en-US" dirty="0"/>
          </a:p>
        </p:txBody>
      </p:sp>
      <p:sp>
        <p:nvSpPr>
          <p:cNvPr id="30" name="テキスト プレースホルダー 29"/>
          <p:cNvSpPr>
            <a:spLocks noGrp="1"/>
          </p:cNvSpPr>
          <p:nvPr>
            <p:ph type="body" sz="quarter" idx="26"/>
          </p:nvPr>
        </p:nvSpPr>
        <p:spPr/>
        <p:txBody>
          <a:bodyPr/>
          <a:lstStyle/>
          <a:p>
            <a:r>
              <a:rPr lang="en-US" altLang="ja-JP" dirty="0"/>
              <a:t>Animal lucilius necessitatibus his an, an has vide oblique inimicus, probo tractatos cotidieque qui te. </a:t>
            </a:r>
          </a:p>
        </p:txBody>
      </p:sp>
      <p:sp>
        <p:nvSpPr>
          <p:cNvPr id="31" name="テキスト プレースホルダー 30"/>
          <p:cNvSpPr>
            <a:spLocks noGrp="1"/>
          </p:cNvSpPr>
          <p:nvPr>
            <p:ph type="body" sz="quarter" idx="27"/>
          </p:nvPr>
        </p:nvSpPr>
        <p:spPr/>
        <p:txBody>
          <a:bodyPr/>
          <a:lstStyle/>
          <a:p>
            <a:r>
              <a:rPr lang="en-US" altLang="ja-JP" dirty="0"/>
              <a:t>Multi Devices</a:t>
            </a:r>
            <a:endParaRPr lang="ja-JP" altLang="en-US" dirty="0"/>
          </a:p>
        </p:txBody>
      </p:sp>
      <p:sp>
        <p:nvSpPr>
          <p:cNvPr id="32" name="テキスト プレースホルダー 31"/>
          <p:cNvSpPr>
            <a:spLocks noGrp="1"/>
          </p:cNvSpPr>
          <p:nvPr>
            <p:ph type="body" sz="quarter" idx="28"/>
          </p:nvPr>
        </p:nvSpPr>
        <p:spPr/>
        <p:txBody>
          <a:bodyPr/>
          <a:lstStyle/>
          <a:p>
            <a:r>
              <a:rPr lang="en-US" altLang="ja-JP" dirty="0"/>
              <a:t>Enim fabulas id vim. Sit sanctus maluisset in, ei sea iudico honestatis theophrastus, ut qui porro torquatos.</a:t>
            </a:r>
            <a:endParaRPr kumimoji="1" lang="ja-JP" altLang="en-US" dirty="0"/>
          </a:p>
        </p:txBody>
      </p:sp>
      <p:sp>
        <p:nvSpPr>
          <p:cNvPr id="33" name="テキスト プレースホルダー 32"/>
          <p:cNvSpPr>
            <a:spLocks noGrp="1"/>
          </p:cNvSpPr>
          <p:nvPr>
            <p:ph type="body" sz="quarter" idx="29"/>
          </p:nvPr>
        </p:nvSpPr>
        <p:spPr/>
        <p:txBody>
          <a:bodyPr/>
          <a:lstStyle/>
          <a:p>
            <a:r>
              <a:rPr lang="en-US" altLang="ja-JP" dirty="0"/>
              <a:t>Localized Contents</a:t>
            </a:r>
            <a:endParaRPr lang="ja-JP" altLang="en-US" dirty="0"/>
          </a:p>
        </p:txBody>
      </p:sp>
      <p:sp>
        <p:nvSpPr>
          <p:cNvPr id="34" name="テキスト プレースホルダー 33"/>
          <p:cNvSpPr>
            <a:spLocks noGrp="1"/>
          </p:cNvSpPr>
          <p:nvPr>
            <p:ph type="body" sz="quarter" idx="30"/>
          </p:nvPr>
        </p:nvSpPr>
        <p:spPr/>
        <p:txBody>
          <a:bodyPr/>
          <a:lstStyle/>
          <a:p>
            <a:r>
              <a:rPr lang="en-US" altLang="ja-JP" dirty="0"/>
              <a:t>Eu mandamus patrioque sea, ei duo legimus suscipiantur consequuntur, pro quas solum at. In duo argumentum.</a:t>
            </a:r>
            <a:endParaRPr kumimoji="1" lang="ja-JP" altLang="en-US" dirty="0"/>
          </a:p>
        </p:txBody>
      </p:sp>
      <p:sp>
        <p:nvSpPr>
          <p:cNvPr id="35" name="テキスト プレースホルダー 34"/>
          <p:cNvSpPr>
            <a:spLocks noGrp="1"/>
          </p:cNvSpPr>
          <p:nvPr>
            <p:ph type="body" sz="quarter" idx="31"/>
          </p:nvPr>
        </p:nvSpPr>
        <p:spPr/>
        <p:txBody>
          <a:bodyPr/>
          <a:lstStyle/>
          <a:p>
            <a:r>
              <a:rPr lang="en-US" altLang="ja-JP" dirty="0"/>
              <a:t>Communication</a:t>
            </a:r>
            <a:endParaRPr kumimoji="1" lang="ja-JP" altLang="en-US" dirty="0"/>
          </a:p>
        </p:txBody>
      </p:sp>
      <p:sp>
        <p:nvSpPr>
          <p:cNvPr id="36" name="テキスト プレースホルダー 35"/>
          <p:cNvSpPr>
            <a:spLocks noGrp="1"/>
          </p:cNvSpPr>
          <p:nvPr>
            <p:ph type="body" sz="quarter" idx="32"/>
          </p:nvPr>
        </p:nvSpPr>
        <p:spPr/>
        <p:txBody>
          <a:bodyPr/>
          <a:lstStyle/>
          <a:p>
            <a:r>
              <a:rPr lang="en-US" altLang="ja-JP" dirty="0"/>
              <a:t>Ut nibh mediocritatem per, in quis vocibus praesent vim. Liber congue populo sit id, ut mel errem commune.</a:t>
            </a:r>
            <a:endParaRPr kumimoji="1" lang="ja-JP" altLang="en-US" dirty="0"/>
          </a:p>
        </p:txBody>
      </p:sp>
      <p:sp>
        <p:nvSpPr>
          <p:cNvPr id="37" name="テキスト プレースホルダー 36"/>
          <p:cNvSpPr>
            <a:spLocks noGrp="1"/>
          </p:cNvSpPr>
          <p:nvPr>
            <p:ph type="body" sz="quarter" idx="33"/>
          </p:nvPr>
        </p:nvSpPr>
        <p:spPr/>
        <p:txBody>
          <a:bodyPr/>
          <a:lstStyle/>
          <a:p>
            <a:r>
              <a:rPr lang="en-US" altLang="ja-JP" dirty="0"/>
              <a:t>Easy to Share</a:t>
            </a:r>
            <a:endParaRPr lang="ja-JP" altLang="en-US" dirty="0"/>
          </a:p>
        </p:txBody>
      </p:sp>
      <p:sp>
        <p:nvSpPr>
          <p:cNvPr id="38" name="テキスト プレースホルダー 37"/>
          <p:cNvSpPr>
            <a:spLocks noGrp="1"/>
          </p:cNvSpPr>
          <p:nvPr>
            <p:ph type="body" sz="quarter" idx="34"/>
          </p:nvPr>
        </p:nvSpPr>
        <p:spPr/>
        <p:txBody>
          <a:bodyPr/>
          <a:lstStyle/>
          <a:p>
            <a:r>
              <a:rPr lang="en-US" altLang="ja-JP" dirty="0"/>
              <a:t>Mei ridens aliquip definitiones ne, at est latine propriae suavitate, mea id doming senserit. Id sed error insolens.</a:t>
            </a:r>
            <a:endParaRPr kumimoji="1" lang="ja-JP" altLang="en-US" dirty="0"/>
          </a:p>
        </p:txBody>
      </p:sp>
      <p:pic>
        <p:nvPicPr>
          <p:cNvPr id="54" name="図プレースホルダー 53"/>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a:stretch>
            <a:fillRect/>
          </a:stretch>
        </p:blipFill>
        <p:spPr/>
      </p:pic>
      <p:pic>
        <p:nvPicPr>
          <p:cNvPr id="52" name="図プレースホルダー 51"/>
          <p:cNvPicPr>
            <a:picLocks noGrp="1" noChangeAspect="1"/>
          </p:cNvPicPr>
          <p:nvPr>
            <p:ph type="pic" sz="quarter" idx="35"/>
          </p:nvPr>
        </p:nvPicPr>
        <p:blipFill>
          <a:blip r:embed="rId3" cstate="print">
            <a:extLst>
              <a:ext uri="{28A0092B-C50C-407E-A947-70E740481C1C}">
                <a14:useLocalDpi xmlns:a14="http://schemas.microsoft.com/office/drawing/2010/main" val="0"/>
              </a:ext>
            </a:extLst>
          </a:blip>
          <a:srcRect l="119" r="119"/>
          <a:stretch>
            <a:fillRect/>
          </a:stretch>
        </p:blipFill>
        <p:spPr/>
      </p:pic>
      <p:pic>
        <p:nvPicPr>
          <p:cNvPr id="50" name="図プレースホルダー 49"/>
          <p:cNvPicPr>
            <a:picLocks noGrp="1" noChangeAspect="1"/>
          </p:cNvPicPr>
          <p:nvPr>
            <p:ph type="pic" sz="quarter" idx="36"/>
          </p:nvPr>
        </p:nvPicPr>
        <p:blipFill>
          <a:blip r:embed="rId4" cstate="print">
            <a:extLst>
              <a:ext uri="{28A0092B-C50C-407E-A947-70E740481C1C}">
                <a14:useLocalDpi xmlns:a14="http://schemas.microsoft.com/office/drawing/2010/main" val="0"/>
              </a:ext>
            </a:extLst>
          </a:blip>
          <a:srcRect/>
          <a:stretch>
            <a:fillRect/>
          </a:stretch>
        </p:blipFill>
        <p:spPr/>
      </p:pic>
      <p:pic>
        <p:nvPicPr>
          <p:cNvPr id="49" name="図プレースホルダー 48"/>
          <p:cNvPicPr>
            <a:picLocks noGrp="1" noChangeAspect="1"/>
          </p:cNvPicPr>
          <p:nvPr>
            <p:ph type="pic" sz="quarter" idx="37"/>
          </p:nvPr>
        </p:nvPicPr>
        <p:blipFill>
          <a:blip r:embed="rId5" cstate="print">
            <a:extLst>
              <a:ext uri="{28A0092B-C50C-407E-A947-70E740481C1C}">
                <a14:useLocalDpi xmlns:a14="http://schemas.microsoft.com/office/drawing/2010/main" val="0"/>
              </a:ext>
            </a:extLst>
          </a:blip>
          <a:srcRect/>
          <a:stretch>
            <a:fillRect/>
          </a:stretch>
        </p:blipFill>
        <p:spPr/>
      </p:pic>
      <p:pic>
        <p:nvPicPr>
          <p:cNvPr id="46" name="図プレースホルダー 45"/>
          <p:cNvPicPr>
            <a:picLocks noGrp="1" noChangeAspect="1"/>
          </p:cNvPicPr>
          <p:nvPr>
            <p:ph type="pic" sz="quarter" idx="38"/>
          </p:nvPr>
        </p:nvPicPr>
        <p:blipFill>
          <a:blip r:embed="rId6" cstate="print">
            <a:extLst>
              <a:ext uri="{28A0092B-C50C-407E-A947-70E740481C1C}">
                <a14:useLocalDpi xmlns:a14="http://schemas.microsoft.com/office/drawing/2010/main" val="0"/>
              </a:ext>
            </a:extLst>
          </a:blip>
          <a:srcRect l="16211" r="16211"/>
          <a:stretch>
            <a:fillRect/>
          </a:stretch>
        </p:blipFill>
        <p:spPr/>
      </p:pic>
      <p:pic>
        <p:nvPicPr>
          <p:cNvPr id="45" name="図プレースホルダー 44"/>
          <p:cNvPicPr>
            <a:picLocks noGrp="1" noChangeAspect="1"/>
          </p:cNvPicPr>
          <p:nvPr>
            <p:ph type="pic" sz="quarter" idx="39"/>
          </p:nvPr>
        </p:nvPicPr>
        <p:blipFill>
          <a:blip r:embed="rId7" cstate="print">
            <a:extLst>
              <a:ext uri="{28A0092B-C50C-407E-A947-70E740481C1C}">
                <a14:useLocalDpi xmlns:a14="http://schemas.microsoft.com/office/drawing/2010/main" val="0"/>
              </a:ext>
            </a:extLst>
          </a:blip>
          <a:srcRect l="16291" r="16291"/>
          <a:stretch>
            <a:fillRect/>
          </a:stretch>
        </p:blipFill>
        <p:spPr/>
      </p:pic>
      <p:sp>
        <p:nvSpPr>
          <p:cNvPr id="44" name="テキスト プレースホルダー 43"/>
          <p:cNvSpPr>
            <a:spLocks noGrp="1"/>
          </p:cNvSpPr>
          <p:nvPr>
            <p:ph type="body" sz="quarter" idx="40"/>
          </p:nvPr>
        </p:nvSpPr>
        <p:spPr/>
        <p:txBody>
          <a:bodyPr/>
          <a:lstStyle/>
          <a:p>
            <a:r>
              <a:rPr kumimoji="1" lang="en-US" altLang="ja-JP" dirty="0"/>
              <a:t>Features</a:t>
            </a:r>
            <a:endParaRPr kumimoji="1" lang="ja-JP" altLang="en-US" dirty="0"/>
          </a:p>
        </p:txBody>
      </p:sp>
    </p:spTree>
    <p:extLst>
      <p:ext uri="{BB962C8B-B14F-4D97-AF65-F5344CB8AC3E}">
        <p14:creationId xmlns:p14="http://schemas.microsoft.com/office/powerpoint/2010/main" val="1130629889"/>
      </p:ext>
    </p:extLst>
  </p:cSld>
  <p:clrMapOvr>
    <a:masterClrMapping/>
  </p:clrMapOvr>
  <mc:AlternateContent xmlns:mc="http://schemas.openxmlformats.org/markup-compatibility/2006" xmlns:p14="http://schemas.microsoft.com/office/powerpoint/2010/main">
    <mc:Choice Requires="p14">
      <p:transition p14:dur="0" advTm="17958"/>
    </mc:Choice>
    <mc:Fallback xmlns="">
      <p:transition advTm="17958"/>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テキスト プレースホルダー 10"/>
          <p:cNvSpPr>
            <a:spLocks noGrp="1"/>
          </p:cNvSpPr>
          <p:nvPr>
            <p:ph type="body" sz="quarter" idx="21"/>
          </p:nvPr>
        </p:nvSpPr>
        <p:spPr/>
        <p:txBody>
          <a:bodyPr/>
          <a:lstStyle/>
          <a:p>
            <a:r>
              <a:rPr lang="en-US" altLang="ja-JP" dirty="0"/>
              <a:t>Promotion</a:t>
            </a:r>
            <a:endParaRPr kumimoji="1" lang="ja-JP" altLang="en-US" dirty="0"/>
          </a:p>
        </p:txBody>
      </p:sp>
      <p:sp>
        <p:nvSpPr>
          <p:cNvPr id="12" name="テキスト プレースホルダー 11"/>
          <p:cNvSpPr>
            <a:spLocks noGrp="1"/>
          </p:cNvSpPr>
          <p:nvPr>
            <p:ph type="body" sz="quarter" idx="22"/>
          </p:nvPr>
        </p:nvSpPr>
        <p:spPr/>
        <p:txBody>
          <a:bodyPr/>
          <a:lstStyle/>
          <a:p>
            <a:r>
              <a:rPr lang="en-US" altLang="ja-JP" dirty="0"/>
              <a:t>SEO</a:t>
            </a:r>
            <a:endParaRPr lang="ja-JP" altLang="en-US" dirty="0"/>
          </a:p>
        </p:txBody>
      </p:sp>
      <p:sp>
        <p:nvSpPr>
          <p:cNvPr id="13" name="テキスト プレースホルダー 12"/>
          <p:cNvSpPr>
            <a:spLocks noGrp="1"/>
          </p:cNvSpPr>
          <p:nvPr>
            <p:ph type="body" sz="quarter" idx="23"/>
          </p:nvPr>
        </p:nvSpPr>
        <p:spPr/>
        <p:txBody>
          <a:bodyPr/>
          <a:lstStyle/>
          <a:p>
            <a:r>
              <a:rPr lang="en-US" altLang="ja-JP" dirty="0"/>
              <a:t>Flexibility</a:t>
            </a:r>
            <a:endParaRPr lang="ja-JP" altLang="en-US" dirty="0"/>
          </a:p>
        </p:txBody>
      </p:sp>
      <p:sp>
        <p:nvSpPr>
          <p:cNvPr id="14" name="テキスト プレースホルダー 13"/>
          <p:cNvSpPr>
            <a:spLocks noGrp="1"/>
          </p:cNvSpPr>
          <p:nvPr>
            <p:ph type="body" sz="quarter" idx="24"/>
          </p:nvPr>
        </p:nvSpPr>
        <p:spPr/>
        <p:txBody>
          <a:bodyPr/>
          <a:lstStyle/>
          <a:p>
            <a:r>
              <a:rPr lang="en-US" altLang="ja-JP" dirty="0"/>
              <a:t>Ads</a:t>
            </a:r>
            <a:endParaRPr lang="ja-JP" altLang="en-US" dirty="0"/>
          </a:p>
        </p:txBody>
      </p:sp>
      <p:sp>
        <p:nvSpPr>
          <p:cNvPr id="15" name="テキスト プレースホルダー 14"/>
          <p:cNvSpPr>
            <a:spLocks noGrp="1"/>
          </p:cNvSpPr>
          <p:nvPr>
            <p:ph type="body" sz="quarter" idx="25"/>
          </p:nvPr>
        </p:nvSpPr>
        <p:spPr/>
        <p:txBody>
          <a:bodyPr/>
          <a:lstStyle/>
          <a:p>
            <a:r>
              <a:rPr lang="en-US" altLang="ja-JP" dirty="0"/>
              <a:t>Marketing</a:t>
            </a:r>
            <a:endParaRPr lang="ja-JP" altLang="en-US" dirty="0"/>
          </a:p>
        </p:txBody>
      </p:sp>
      <p:sp>
        <p:nvSpPr>
          <p:cNvPr id="16" name="テキスト プレースホルダー 15"/>
          <p:cNvSpPr>
            <a:spLocks noGrp="1"/>
          </p:cNvSpPr>
          <p:nvPr>
            <p:ph type="body" sz="quarter" idx="26"/>
          </p:nvPr>
        </p:nvSpPr>
        <p:spPr/>
        <p:txBody>
          <a:bodyPr/>
          <a:lstStyle/>
          <a:p>
            <a:r>
              <a:rPr lang="en-US" altLang="ja-JP" dirty="0"/>
              <a:t>Collaboration</a:t>
            </a:r>
            <a:endParaRPr lang="ja-JP" altLang="en-US" dirty="0"/>
          </a:p>
        </p:txBody>
      </p:sp>
      <p:sp>
        <p:nvSpPr>
          <p:cNvPr id="10" name="タイトル 9"/>
          <p:cNvSpPr>
            <a:spLocks noGrp="1"/>
          </p:cNvSpPr>
          <p:nvPr>
            <p:ph type="title"/>
          </p:nvPr>
        </p:nvSpPr>
        <p:spPr/>
        <p:txBody>
          <a:bodyPr/>
          <a:lstStyle/>
          <a:p>
            <a:r>
              <a:rPr kumimoji="1" lang="en-US" altLang="ja-JP" dirty="0"/>
              <a:t>Strategies for </a:t>
            </a:r>
            <a:r>
              <a:rPr kumimoji="1" lang="en-US" altLang="ja-JP" dirty="0">
                <a:latin typeface="Route 159 Bold" pitchFamily="50" charset="0"/>
              </a:rPr>
              <a:t>Success</a:t>
            </a:r>
            <a:endParaRPr kumimoji="1" lang="ja-JP" altLang="en-US" dirty="0">
              <a:latin typeface="Route 159 Bold" pitchFamily="50" charset="0"/>
            </a:endParaRPr>
          </a:p>
        </p:txBody>
      </p:sp>
      <p:sp>
        <p:nvSpPr>
          <p:cNvPr id="17" name="テキスト プレースホルダー 16"/>
          <p:cNvSpPr>
            <a:spLocks noGrp="1"/>
          </p:cNvSpPr>
          <p:nvPr>
            <p:ph type="body" sz="quarter" idx="42"/>
          </p:nvPr>
        </p:nvSpPr>
        <p:spPr/>
        <p:txBody>
          <a:bodyPr/>
          <a:lstStyle/>
          <a:p>
            <a:r>
              <a:rPr lang="en-US" altLang="ja-JP" dirty="0"/>
              <a:t>Eu mandamus patrioque sea, ei duo legimus suscipiantur consequuntur, pro quas solum at.</a:t>
            </a:r>
            <a:br>
              <a:rPr lang="en-US" altLang="ja-JP" dirty="0"/>
            </a:br>
            <a:r>
              <a:rPr lang="en-US" altLang="ja-JP" dirty="0"/>
              <a:t>In duo argumentum conclusionemque, no summo vitae legimus vim. </a:t>
            </a:r>
            <a:br>
              <a:rPr lang="en-US" altLang="ja-JP" dirty="0"/>
            </a:br>
            <a:r>
              <a:rPr lang="en-US" altLang="ja-JP" dirty="0"/>
              <a:t>Mei ridens aliquip definitiones ne, at est latine propriae suavitate, mea id doming senserit.</a:t>
            </a:r>
            <a:endParaRPr kumimoji="1" lang="ja-JP" altLang="en-US" dirty="0"/>
          </a:p>
        </p:txBody>
      </p:sp>
    </p:spTree>
    <p:extLst>
      <p:ext uri="{BB962C8B-B14F-4D97-AF65-F5344CB8AC3E}">
        <p14:creationId xmlns:p14="http://schemas.microsoft.com/office/powerpoint/2010/main" val="1591292530"/>
      </p:ext>
    </p:extLst>
  </p:cSld>
  <p:clrMapOvr>
    <a:masterClrMapping/>
  </p:clrMapOvr>
  <mc:AlternateContent xmlns:mc="http://schemas.openxmlformats.org/markup-compatibility/2006" xmlns:p14="http://schemas.microsoft.com/office/powerpoint/2010/main">
    <mc:Choice Requires="p14">
      <p:transition p14:dur="0" advTm="14901"/>
    </mc:Choice>
    <mc:Fallback xmlns="">
      <p:transition advTm="14901"/>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p:txBody>
          <a:bodyPr/>
          <a:lstStyle/>
          <a:p>
            <a:r>
              <a:rPr kumimoji="1" lang="en-US" altLang="ja-JP" dirty="0"/>
              <a:t>Project </a:t>
            </a:r>
            <a:r>
              <a:rPr kumimoji="1" lang="en-US" altLang="ja-JP" dirty="0">
                <a:solidFill>
                  <a:schemeClr val="accent1"/>
                </a:solidFill>
                <a:latin typeface="Route 159 Bold" pitchFamily="50" charset="0"/>
              </a:rPr>
              <a:t>Background</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65</a:t>
            </a:fld>
            <a:endParaRPr lang="ja-JP" altLang="en-US"/>
          </a:p>
        </p:txBody>
      </p:sp>
      <p:sp>
        <p:nvSpPr>
          <p:cNvPr id="19" name="テキスト プレースホルダー 18"/>
          <p:cNvSpPr>
            <a:spLocks noGrp="1"/>
          </p:cNvSpPr>
          <p:nvPr>
            <p:ph type="body" sz="quarter" idx="13"/>
          </p:nvPr>
        </p:nvSpPr>
        <p:spPr/>
        <p:txBody>
          <a:bodyPr>
            <a:normAutofit fontScale="92500" lnSpcReduction="20000"/>
          </a:bodyPr>
          <a:lstStyle/>
          <a:p>
            <a:r>
              <a:rPr lang="en-US" altLang="ja-JP" dirty="0"/>
              <a:t>2 Columns</a:t>
            </a:r>
            <a:endParaRPr kumimoji="1" lang="ja-JP" altLang="en-US" dirty="0"/>
          </a:p>
        </p:txBody>
      </p:sp>
      <p:sp>
        <p:nvSpPr>
          <p:cNvPr id="21" name="テキスト プレースホルダー 20"/>
          <p:cNvSpPr>
            <a:spLocks noGrp="1"/>
          </p:cNvSpPr>
          <p:nvPr>
            <p:ph type="body" sz="quarter" idx="15"/>
          </p:nvPr>
        </p:nvSpPr>
        <p:spPr/>
        <p:txBody>
          <a:bodyPr/>
          <a:lstStyle/>
          <a:p>
            <a:r>
              <a:rPr kumimoji="1" lang="en-US" altLang="ja-JP" dirty="0"/>
              <a:t>High End Technology</a:t>
            </a:r>
            <a:endParaRPr kumimoji="1" lang="ja-JP" altLang="en-US" dirty="0"/>
          </a:p>
        </p:txBody>
      </p:sp>
      <p:sp>
        <p:nvSpPr>
          <p:cNvPr id="20" name="テキスト プレースホルダー 19"/>
          <p:cNvSpPr>
            <a:spLocks noGrp="1"/>
          </p:cNvSpPr>
          <p:nvPr>
            <p:ph type="body" sz="quarter" idx="14"/>
          </p:nvPr>
        </p:nvSpPr>
        <p:spPr/>
        <p:txBody>
          <a:bodyPr>
            <a:normAutofit/>
          </a:bodyPr>
          <a:lstStyle/>
          <a:p>
            <a:r>
              <a:rPr lang="en-US" altLang="ja-JP" dirty="0"/>
              <a:t>Eu mandamus patrioque sea, ei duo legimus suscipiantur consequuntur, pro quas solum at. In duo argumentum conclusionemque, no summo vitae legimus vim. </a:t>
            </a:r>
          </a:p>
          <a:p>
            <a:r>
              <a:rPr lang="en-US" altLang="ja-JP" b="1" dirty="0">
                <a:solidFill>
                  <a:schemeClr val="accent3"/>
                </a:solidFill>
              </a:rPr>
              <a:t>Mei ridens aliquip definitiones ne</a:t>
            </a:r>
            <a:r>
              <a:rPr lang="en-US" altLang="ja-JP" dirty="0"/>
              <a:t>, at est latine propriae suavitate, mea id doming senserit. Id sed error insolens, augue tollit vis ea. Animal lucilius necessitatibus his an, an has vide oblique inimicus, probo tractatos cotidieque qui te. An est elaboraret persequeris.</a:t>
            </a:r>
            <a:endParaRPr kumimoji="1" lang="ja-JP" altLang="en-US" dirty="0"/>
          </a:p>
        </p:txBody>
      </p:sp>
      <p:sp>
        <p:nvSpPr>
          <p:cNvPr id="22" name="テキスト プレースホルダー 21"/>
          <p:cNvSpPr>
            <a:spLocks noGrp="1"/>
          </p:cNvSpPr>
          <p:nvPr>
            <p:ph type="body" sz="quarter" idx="16"/>
          </p:nvPr>
        </p:nvSpPr>
        <p:spPr/>
        <p:txBody>
          <a:bodyPr>
            <a:normAutofit lnSpcReduction="10000"/>
          </a:bodyPr>
          <a:lstStyle/>
          <a:p>
            <a:r>
              <a:rPr lang="en-US" altLang="ja-JP" dirty="0"/>
              <a:t>Huge Knowledge Base</a:t>
            </a:r>
            <a:endParaRPr kumimoji="1" lang="ja-JP" altLang="en-US" dirty="0"/>
          </a:p>
        </p:txBody>
      </p:sp>
      <p:sp>
        <p:nvSpPr>
          <p:cNvPr id="23" name="テキスト プレースホルダー 22"/>
          <p:cNvSpPr>
            <a:spLocks noGrp="1"/>
          </p:cNvSpPr>
          <p:nvPr>
            <p:ph type="body" sz="quarter" idx="17"/>
          </p:nvPr>
        </p:nvSpPr>
        <p:spPr/>
        <p:txBody>
          <a:bodyPr>
            <a:normAutofit/>
          </a:bodyPr>
          <a:lstStyle/>
          <a:p>
            <a:r>
              <a:rPr lang="en-US" altLang="ja-JP" dirty="0"/>
              <a:t>Enim fabulas id vim. Sit sanctus maluisset in, ei sea iudico honestatis theophrastus, ut qui porro torquatos. Ut nibh mediocritatem per, in quis vocibus praesent vim. Liber congue populo sit id, ut mel errem commune. Nec iudico ubique ne, dico sale melius in sed. </a:t>
            </a:r>
            <a:r>
              <a:rPr lang="en-US" altLang="ja-JP" b="1" dirty="0">
                <a:solidFill>
                  <a:schemeClr val="accent2"/>
                </a:solidFill>
              </a:rPr>
              <a:t>Vix stet option lucilius at</a:t>
            </a:r>
            <a:r>
              <a:rPr lang="en-US" altLang="ja-JP" dirty="0"/>
              <a:t>, semper patrioque concludaturque per id, ex essent pertinax evertitur mel.</a:t>
            </a:r>
          </a:p>
          <a:p>
            <a:r>
              <a:rPr lang="en-US" altLang="ja-JP" dirty="0"/>
              <a:t>Ea solum nusquam usu, his an consul voluptatibus, novum quaestio scripserit vix ad. Brute mucius vivendum vim et. Has nostrud pertinacia ne.</a:t>
            </a:r>
            <a:endParaRPr lang="ja-JP" altLang="en-US" dirty="0"/>
          </a:p>
        </p:txBody>
      </p:sp>
    </p:spTree>
    <p:extLst>
      <p:ext uri="{BB962C8B-B14F-4D97-AF65-F5344CB8AC3E}">
        <p14:creationId xmlns:p14="http://schemas.microsoft.com/office/powerpoint/2010/main" val="1652534242"/>
      </p:ext>
    </p:extLst>
  </p:cSld>
  <p:clrMapOvr>
    <a:masterClrMapping/>
  </p:clrMapOvr>
  <mc:AlternateContent xmlns:mc="http://schemas.openxmlformats.org/markup-compatibility/2006" xmlns:p14="http://schemas.microsoft.com/office/powerpoint/2010/main">
    <mc:Choice Requires="p14">
      <p:transition p14:dur="0" advTm="7188"/>
    </mc:Choice>
    <mc:Fallback xmlns="">
      <p:transition advTm="7188"/>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lang="en-US" altLang="ja-JP" dirty="0"/>
              <a:t>Pros and Cons</a:t>
            </a:r>
            <a:endParaRPr kumimoji="1" lang="ja-JP" altLang="en-US" dirty="0"/>
          </a:p>
        </p:txBody>
      </p:sp>
      <p:sp>
        <p:nvSpPr>
          <p:cNvPr id="11" name="テキスト プレースホルダー 10"/>
          <p:cNvSpPr>
            <a:spLocks noGrp="1"/>
          </p:cNvSpPr>
          <p:nvPr>
            <p:ph type="body" sz="quarter" idx="42"/>
          </p:nvPr>
        </p:nvSpPr>
        <p:spPr/>
        <p:txBody>
          <a:bodyPr/>
          <a:lstStyle/>
          <a:p>
            <a:r>
              <a:rPr kumimoji="1" lang="en-US" altLang="ja-JP" dirty="0"/>
              <a:t>Cons</a:t>
            </a:r>
            <a:endParaRPr kumimoji="1" lang="ja-JP" altLang="en-US" dirty="0"/>
          </a:p>
        </p:txBody>
      </p:sp>
      <p:sp>
        <p:nvSpPr>
          <p:cNvPr id="12" name="テキスト プレースホルダー 11"/>
          <p:cNvSpPr>
            <a:spLocks noGrp="1"/>
          </p:cNvSpPr>
          <p:nvPr>
            <p:ph type="body" sz="quarter" idx="43"/>
          </p:nvPr>
        </p:nvSpPr>
        <p:spPr/>
        <p:txBody>
          <a:bodyPr/>
          <a:lstStyle/>
          <a:p>
            <a:r>
              <a:rPr kumimoji="1" lang="en-US" altLang="ja-JP" dirty="0"/>
              <a:t>Pros</a:t>
            </a:r>
            <a:endParaRPr kumimoji="1" lang="ja-JP" altLang="en-US" dirty="0"/>
          </a:p>
        </p:txBody>
      </p:sp>
      <p:sp>
        <p:nvSpPr>
          <p:cNvPr id="13" name="テキスト プレースホルダー 12"/>
          <p:cNvSpPr>
            <a:spLocks noGrp="1"/>
          </p:cNvSpPr>
          <p:nvPr>
            <p:ph type="body" sz="quarter" idx="44"/>
          </p:nvPr>
        </p:nvSpPr>
        <p:spPr/>
        <p:txBody>
          <a:bodyPr/>
          <a:lstStyle/>
          <a:p>
            <a:r>
              <a:rPr lang="en-US" altLang="ja-JP" dirty="0"/>
              <a:t>Qui ex aeque ubique, id eruditi maiorum molestiae per, qui ex impetus euismod noluisse.</a:t>
            </a:r>
            <a:br>
              <a:rPr lang="en-US" altLang="ja-JP" dirty="0"/>
            </a:br>
            <a:r>
              <a:rPr lang="en-US" altLang="ja-JP" dirty="0"/>
              <a:t>Utroque repudiare splendide no pro, </a:t>
            </a:r>
            <a:r>
              <a:rPr lang="en-US" altLang="ja-JP" b="1" dirty="0">
                <a:solidFill>
                  <a:schemeClr val="accent3"/>
                </a:solidFill>
              </a:rPr>
              <a:t>vel in magna graece scriptorem</a:t>
            </a:r>
            <a:r>
              <a:rPr lang="en-US" altLang="ja-JP" dirty="0"/>
              <a:t>, option nostrud commune sea ea.</a:t>
            </a:r>
            <a:br>
              <a:rPr lang="en-US" altLang="ja-JP" dirty="0"/>
            </a:br>
            <a:r>
              <a:rPr lang="en-US" altLang="ja-JP" dirty="0"/>
              <a:t>Mel ad enim incorrupte. Numquam appareat vulputate an vel.</a:t>
            </a:r>
            <a:endParaRPr kumimoji="1" lang="ja-JP" altLang="en-US" dirty="0"/>
          </a:p>
        </p:txBody>
      </p:sp>
      <p:sp>
        <p:nvSpPr>
          <p:cNvPr id="14" name="テキスト プレースホルダー 13"/>
          <p:cNvSpPr>
            <a:spLocks noGrp="1"/>
          </p:cNvSpPr>
          <p:nvPr>
            <p:ph type="body" sz="quarter" idx="45"/>
          </p:nvPr>
        </p:nvSpPr>
        <p:spPr/>
        <p:txBody>
          <a:bodyPr/>
          <a:lstStyle/>
          <a:p>
            <a:r>
              <a:rPr lang="en-US" altLang="ja-JP" dirty="0"/>
              <a:t>Eu mandamus patrioque sea, ei duo legimus suscipiantur consequuntur</a:t>
            </a:r>
            <a:endParaRPr kumimoji="1" lang="ja-JP" altLang="en-US" dirty="0"/>
          </a:p>
        </p:txBody>
      </p:sp>
      <p:sp>
        <p:nvSpPr>
          <p:cNvPr id="15" name="テキスト プレースホルダー 14"/>
          <p:cNvSpPr>
            <a:spLocks noGrp="1"/>
          </p:cNvSpPr>
          <p:nvPr>
            <p:ph type="body" sz="quarter" idx="46"/>
          </p:nvPr>
        </p:nvSpPr>
        <p:spPr/>
        <p:txBody>
          <a:bodyPr/>
          <a:lstStyle/>
          <a:p>
            <a:r>
              <a:rPr lang="en-US" altLang="ja-JP" dirty="0"/>
              <a:t>Mei ridens aliquip definitiones ne, at est latine propriae suavitate.</a:t>
            </a:r>
            <a:endParaRPr kumimoji="1" lang="ja-JP" altLang="en-US" dirty="0"/>
          </a:p>
        </p:txBody>
      </p:sp>
      <p:sp>
        <p:nvSpPr>
          <p:cNvPr id="16" name="テキスト プレースホルダー 15"/>
          <p:cNvSpPr>
            <a:spLocks noGrp="1"/>
          </p:cNvSpPr>
          <p:nvPr>
            <p:ph type="body" sz="quarter" idx="47"/>
          </p:nvPr>
        </p:nvSpPr>
        <p:spPr/>
        <p:txBody>
          <a:bodyPr/>
          <a:lstStyle/>
          <a:p>
            <a:r>
              <a:rPr lang="en-US" altLang="ja-JP" dirty="0"/>
              <a:t>Id sed error insolens, augue tollit vis ea. Animal lucilius necessitatibus his an.</a:t>
            </a:r>
            <a:endParaRPr kumimoji="1" lang="ja-JP" altLang="en-US" dirty="0"/>
          </a:p>
        </p:txBody>
      </p:sp>
      <p:sp>
        <p:nvSpPr>
          <p:cNvPr id="17" name="テキスト プレースホルダー 16"/>
          <p:cNvSpPr>
            <a:spLocks noGrp="1"/>
          </p:cNvSpPr>
          <p:nvPr>
            <p:ph type="body" sz="quarter" idx="48"/>
          </p:nvPr>
        </p:nvSpPr>
        <p:spPr/>
        <p:txBody>
          <a:bodyPr/>
          <a:lstStyle/>
          <a:p>
            <a:r>
              <a:rPr lang="en-US" altLang="ja-JP" dirty="0"/>
              <a:t>Enim fabulas id vim. Sit sanctus maluisset in, ei sea iudico honestatis theophrastus.</a:t>
            </a:r>
            <a:endParaRPr kumimoji="1" lang="ja-JP" altLang="en-US" dirty="0"/>
          </a:p>
        </p:txBody>
      </p:sp>
      <p:sp>
        <p:nvSpPr>
          <p:cNvPr id="18" name="テキスト プレースホルダー 17"/>
          <p:cNvSpPr>
            <a:spLocks noGrp="1"/>
          </p:cNvSpPr>
          <p:nvPr>
            <p:ph type="body" sz="quarter" idx="49"/>
          </p:nvPr>
        </p:nvSpPr>
        <p:spPr/>
        <p:txBody>
          <a:bodyPr/>
          <a:lstStyle/>
          <a:p>
            <a:r>
              <a:rPr lang="en-US" altLang="ja-JP" dirty="0"/>
              <a:t>Ut nibh mediocritatem per, in quis vocibus praesent vim. Liber congue populo sit id.</a:t>
            </a:r>
            <a:endParaRPr kumimoji="1" lang="ja-JP" altLang="en-US" dirty="0"/>
          </a:p>
        </p:txBody>
      </p:sp>
      <p:sp>
        <p:nvSpPr>
          <p:cNvPr id="19" name="テキスト プレースホルダー 18"/>
          <p:cNvSpPr>
            <a:spLocks noGrp="1"/>
          </p:cNvSpPr>
          <p:nvPr>
            <p:ph type="body" sz="quarter" idx="50"/>
          </p:nvPr>
        </p:nvSpPr>
        <p:spPr/>
        <p:txBody>
          <a:bodyPr/>
          <a:lstStyle/>
          <a:p>
            <a:r>
              <a:rPr lang="en-US" altLang="ja-JP" dirty="0"/>
              <a:t>Ec iudico ubique ne, dico sale melius in sed. Vix stet option lucilius.</a:t>
            </a:r>
            <a:endParaRPr kumimoji="1" lang="ja-JP" altLang="en-US" dirty="0"/>
          </a:p>
        </p:txBody>
      </p:sp>
    </p:spTree>
    <p:extLst>
      <p:ext uri="{BB962C8B-B14F-4D97-AF65-F5344CB8AC3E}">
        <p14:creationId xmlns:p14="http://schemas.microsoft.com/office/powerpoint/2010/main" val="1191363154"/>
      </p:ext>
    </p:extLst>
  </p:cSld>
  <p:clrMapOvr>
    <a:masterClrMapping/>
  </p:clrMapOvr>
  <mc:AlternateContent xmlns:mc="http://schemas.openxmlformats.org/markup-compatibility/2006" xmlns:p14="http://schemas.microsoft.com/office/powerpoint/2010/main">
    <mc:Choice Requires="p14">
      <p:transition p14:dur="0" advTm="12741"/>
    </mc:Choice>
    <mc:Fallback xmlns="">
      <p:transition advTm="12741"/>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lang="en-US" altLang="ja-JP" dirty="0"/>
              <a:t>SWOT </a:t>
            </a:r>
            <a:r>
              <a:rPr lang="en-US" altLang="ja-JP" dirty="0">
                <a:solidFill>
                  <a:schemeClr val="accent1"/>
                </a:solidFill>
                <a:latin typeface="Route 159 Bold" pitchFamily="50" charset="0"/>
              </a:rPr>
              <a:t>Analysis</a:t>
            </a:r>
            <a:endParaRPr kumimoji="1" lang="ja-JP" altLang="en-US" dirty="0">
              <a:solidFill>
                <a:schemeClr val="accent1"/>
              </a:solidFill>
              <a:latin typeface="Route 159 Bold" pitchFamily="50" charset="0"/>
            </a:endParaRPr>
          </a:p>
        </p:txBody>
      </p:sp>
      <p:sp>
        <p:nvSpPr>
          <p:cNvPr id="13" name="テキスト プレースホルダー 12"/>
          <p:cNvSpPr>
            <a:spLocks noGrp="1"/>
          </p:cNvSpPr>
          <p:nvPr>
            <p:ph type="body" sz="quarter" idx="13"/>
          </p:nvPr>
        </p:nvSpPr>
        <p:spPr/>
        <p:txBody>
          <a:bodyPr>
            <a:normAutofit fontScale="92500" lnSpcReduction="20000"/>
          </a:bodyPr>
          <a:lstStyle/>
          <a:p>
            <a:r>
              <a:rPr kumimoji="1" lang="en-US" altLang="ja-JP" dirty="0"/>
              <a:t>4 alphabets and bullet lists</a:t>
            </a:r>
            <a:endParaRPr kumimoji="1" lang="ja-JP" altLang="en-US" dirty="0"/>
          </a:p>
        </p:txBody>
      </p:sp>
      <p:sp>
        <p:nvSpPr>
          <p:cNvPr id="14" name="テキスト プレースホルダー 13"/>
          <p:cNvSpPr>
            <a:spLocks noGrp="1"/>
          </p:cNvSpPr>
          <p:nvPr>
            <p:ph type="body" sz="quarter" idx="14"/>
          </p:nvPr>
        </p:nvSpPr>
        <p:spPr/>
        <p:txBody>
          <a:bodyPr/>
          <a:lstStyle/>
          <a:p>
            <a:r>
              <a:rPr kumimoji="1" lang="en-US" altLang="ja-JP" dirty="0"/>
              <a:t>S</a:t>
            </a:r>
            <a:endParaRPr kumimoji="1" lang="ja-JP" altLang="en-US" dirty="0"/>
          </a:p>
        </p:txBody>
      </p:sp>
      <p:sp>
        <p:nvSpPr>
          <p:cNvPr id="15" name="テキスト プレースホルダー 14"/>
          <p:cNvSpPr>
            <a:spLocks noGrp="1"/>
          </p:cNvSpPr>
          <p:nvPr>
            <p:ph type="body" sz="quarter" idx="15"/>
          </p:nvPr>
        </p:nvSpPr>
        <p:spPr/>
        <p:txBody>
          <a:bodyPr/>
          <a:lstStyle/>
          <a:p>
            <a:r>
              <a:rPr kumimoji="1" lang="en-US" altLang="ja-JP" dirty="0"/>
              <a:t>W</a:t>
            </a:r>
            <a:endParaRPr kumimoji="1" lang="ja-JP" altLang="en-US" dirty="0"/>
          </a:p>
        </p:txBody>
      </p:sp>
      <p:sp>
        <p:nvSpPr>
          <p:cNvPr id="16" name="テキスト プレースホルダー 15"/>
          <p:cNvSpPr>
            <a:spLocks noGrp="1"/>
          </p:cNvSpPr>
          <p:nvPr>
            <p:ph type="body" sz="quarter" idx="16"/>
          </p:nvPr>
        </p:nvSpPr>
        <p:spPr/>
        <p:txBody>
          <a:bodyPr/>
          <a:lstStyle/>
          <a:p>
            <a:r>
              <a:rPr lang="en-US" altLang="ja-JP" dirty="0"/>
              <a:t>O</a:t>
            </a:r>
            <a:endParaRPr kumimoji="1" lang="ja-JP" altLang="en-US" dirty="0"/>
          </a:p>
        </p:txBody>
      </p:sp>
      <p:sp>
        <p:nvSpPr>
          <p:cNvPr id="17" name="テキスト プレースホルダー 16"/>
          <p:cNvSpPr>
            <a:spLocks noGrp="1"/>
          </p:cNvSpPr>
          <p:nvPr>
            <p:ph type="body" sz="quarter" idx="17"/>
          </p:nvPr>
        </p:nvSpPr>
        <p:spPr/>
        <p:txBody>
          <a:bodyPr/>
          <a:lstStyle/>
          <a:p>
            <a:r>
              <a:rPr kumimoji="1" lang="en-US" altLang="ja-JP" dirty="0"/>
              <a:t>T</a:t>
            </a:r>
            <a:endParaRPr kumimoji="1" lang="ja-JP" altLang="en-US" dirty="0"/>
          </a:p>
        </p:txBody>
      </p:sp>
      <p:sp>
        <p:nvSpPr>
          <p:cNvPr id="18" name="テキスト プレースホルダー 17"/>
          <p:cNvSpPr>
            <a:spLocks noGrp="1"/>
          </p:cNvSpPr>
          <p:nvPr>
            <p:ph type="body" sz="quarter" idx="18"/>
          </p:nvPr>
        </p:nvSpPr>
        <p:spPr/>
        <p:txBody>
          <a:bodyPr/>
          <a:lstStyle/>
          <a:p>
            <a:r>
              <a:rPr lang="en-US" altLang="ja-JP" dirty="0"/>
              <a:t>Ne salutandi deterruisset usu</a:t>
            </a:r>
          </a:p>
          <a:p>
            <a:r>
              <a:rPr lang="en-US" altLang="ja-JP" dirty="0"/>
              <a:t>Rebum affert offendit ne vim</a:t>
            </a:r>
          </a:p>
          <a:p>
            <a:r>
              <a:rPr lang="en-US" altLang="ja-JP" dirty="0"/>
              <a:t>Et ius phaedrum tincidunt deseruisse, nulla constituam quo an</a:t>
            </a:r>
            <a:endParaRPr lang="ja-JP" altLang="en-US" dirty="0"/>
          </a:p>
        </p:txBody>
      </p:sp>
      <p:sp>
        <p:nvSpPr>
          <p:cNvPr id="19" name="テキスト プレースホルダー 18"/>
          <p:cNvSpPr>
            <a:spLocks noGrp="1"/>
          </p:cNvSpPr>
          <p:nvPr>
            <p:ph type="body" sz="quarter" idx="19"/>
          </p:nvPr>
        </p:nvSpPr>
        <p:spPr/>
        <p:txBody>
          <a:bodyPr/>
          <a:lstStyle/>
          <a:p>
            <a:r>
              <a:rPr lang="en-US" altLang="ja-JP" dirty="0"/>
              <a:t>Posse semper signiferumque in pri</a:t>
            </a:r>
          </a:p>
          <a:p>
            <a:r>
              <a:rPr lang="en-US" altLang="ja-JP" b="1" dirty="0">
                <a:solidFill>
                  <a:schemeClr val="accent3"/>
                </a:solidFill>
              </a:rPr>
              <a:t>Qui malorum salutatus an</a:t>
            </a:r>
            <a:r>
              <a:rPr lang="en-US" altLang="ja-JP" dirty="0"/>
              <a:t>, pro no maiorum placerat necessitatibus</a:t>
            </a:r>
            <a:endParaRPr lang="ja-JP" altLang="en-US" dirty="0"/>
          </a:p>
        </p:txBody>
      </p:sp>
      <p:sp>
        <p:nvSpPr>
          <p:cNvPr id="20" name="テキスト プレースホルダー 19"/>
          <p:cNvSpPr>
            <a:spLocks noGrp="1"/>
          </p:cNvSpPr>
          <p:nvPr>
            <p:ph type="body" sz="quarter" idx="20"/>
          </p:nvPr>
        </p:nvSpPr>
        <p:spPr/>
        <p:txBody>
          <a:bodyPr/>
          <a:lstStyle/>
          <a:p>
            <a:r>
              <a:rPr lang="en-US" altLang="ja-JP" dirty="0"/>
              <a:t>Cum eu augue utroque mnesarchum</a:t>
            </a:r>
          </a:p>
          <a:p>
            <a:r>
              <a:rPr lang="en-US" altLang="ja-JP" dirty="0"/>
              <a:t>Quis habemus phaedrum at est, ius scripta admodum an</a:t>
            </a:r>
          </a:p>
          <a:p>
            <a:r>
              <a:rPr lang="en-US" altLang="ja-JP" dirty="0"/>
              <a:t>Vel habeo luptatum cu, </a:t>
            </a:r>
            <a:r>
              <a:rPr lang="en-US" altLang="ja-JP" b="1" dirty="0">
                <a:solidFill>
                  <a:schemeClr val="accent1"/>
                </a:solidFill>
              </a:rPr>
              <a:t>ex cum esse nulla lucilius</a:t>
            </a:r>
          </a:p>
        </p:txBody>
      </p:sp>
      <p:sp>
        <p:nvSpPr>
          <p:cNvPr id="21" name="テキスト プレースホルダー 20"/>
          <p:cNvSpPr>
            <a:spLocks noGrp="1"/>
          </p:cNvSpPr>
          <p:nvPr>
            <p:ph type="body" sz="quarter" idx="21"/>
          </p:nvPr>
        </p:nvSpPr>
        <p:spPr/>
        <p:txBody>
          <a:bodyPr/>
          <a:lstStyle/>
          <a:p>
            <a:r>
              <a:rPr lang="en-US" altLang="ja-JP" dirty="0"/>
              <a:t>Mei in tritani referrentur, ei partem ignota his</a:t>
            </a:r>
          </a:p>
          <a:p>
            <a:r>
              <a:rPr lang="en-US" altLang="ja-JP" dirty="0"/>
              <a:t>Similique definiebas definitionem in mel, vim no disputando consequuntur</a:t>
            </a:r>
          </a:p>
        </p:txBody>
      </p:sp>
      <p:sp>
        <p:nvSpPr>
          <p:cNvPr id="22" name="テキスト プレースホルダー 21"/>
          <p:cNvSpPr>
            <a:spLocks noGrp="1"/>
          </p:cNvSpPr>
          <p:nvPr>
            <p:ph type="body" sz="quarter" idx="22"/>
          </p:nvPr>
        </p:nvSpPr>
        <p:spPr/>
        <p:txBody>
          <a:bodyPr/>
          <a:lstStyle/>
          <a:p>
            <a:r>
              <a:rPr lang="en-US" altLang="ja-JP" dirty="0"/>
              <a:t>An quando doctus sed. Eu nulla meliore voluptaria ius. Eam id justo fuisset interpretaris. Aliquid meliore per an. In nominavi facilisi voluptatibus quo. No natum populo vis, te vel dicta salutatus.</a:t>
            </a:r>
            <a:endParaRPr kumimoji="1" lang="ja-JP" altLang="en-US" dirty="0"/>
          </a:p>
        </p:txBody>
      </p:sp>
      <p:sp>
        <p:nvSpPr>
          <p:cNvPr id="23" name="フッター プレースホルダー 22"/>
          <p:cNvSpPr>
            <a:spLocks noGrp="1"/>
          </p:cNvSpPr>
          <p:nvPr>
            <p:ph type="ftr" sz="quarter" idx="10"/>
          </p:nvPr>
        </p:nvSpPr>
        <p:spPr/>
        <p:txBody>
          <a:bodyPr/>
          <a:lstStyle/>
          <a:p>
            <a:r>
              <a:rPr lang="en-US" altLang="ja-JP"/>
              <a:t>The Power of PowerPoint | thepopp.com</a:t>
            </a:r>
            <a:endParaRPr lang="ja-JP" altLang="en-US" dirty="0"/>
          </a:p>
        </p:txBody>
      </p:sp>
      <p:sp>
        <p:nvSpPr>
          <p:cNvPr id="24" name="スライド番号プレースホルダー 23"/>
          <p:cNvSpPr>
            <a:spLocks noGrp="1"/>
          </p:cNvSpPr>
          <p:nvPr>
            <p:ph type="sldNum" sz="quarter" idx="11"/>
          </p:nvPr>
        </p:nvSpPr>
        <p:spPr/>
        <p:txBody>
          <a:bodyPr/>
          <a:lstStyle/>
          <a:p>
            <a:fld id="{E6459DFB-86F3-43FA-8567-2EA6E426AE90}" type="slidenum">
              <a:rPr lang="ja-JP" altLang="en-US" smtClean="0"/>
              <a:pPr/>
              <a:t>67</a:t>
            </a:fld>
            <a:endParaRPr lang="ja-JP" altLang="en-US"/>
          </a:p>
        </p:txBody>
      </p:sp>
    </p:spTree>
    <p:extLst>
      <p:ext uri="{BB962C8B-B14F-4D97-AF65-F5344CB8AC3E}">
        <p14:creationId xmlns:p14="http://schemas.microsoft.com/office/powerpoint/2010/main" val="79466297"/>
      </p:ext>
    </p:extLst>
  </p:cSld>
  <p:clrMapOvr>
    <a:masterClrMapping/>
  </p:clrMapOvr>
  <mc:AlternateContent xmlns:mc="http://schemas.openxmlformats.org/markup-compatibility/2006" xmlns:p14="http://schemas.microsoft.com/office/powerpoint/2010/main">
    <mc:Choice Requires="p14">
      <p:transition p14:dur="0" advTm="13242"/>
    </mc:Choice>
    <mc:Fallback xmlns="">
      <p:transition advTm="13242"/>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タイトル 14"/>
          <p:cNvSpPr>
            <a:spLocks noGrp="1"/>
          </p:cNvSpPr>
          <p:nvPr>
            <p:ph type="title"/>
          </p:nvPr>
        </p:nvSpPr>
        <p:spPr/>
        <p:txBody>
          <a:bodyPr/>
          <a:lstStyle/>
          <a:p>
            <a:r>
              <a:rPr lang="en-US" altLang="ja-JP" dirty="0"/>
              <a:t>5 Important </a:t>
            </a:r>
            <a:r>
              <a:rPr lang="en-US" altLang="ja-JP" dirty="0">
                <a:solidFill>
                  <a:schemeClr val="accent1"/>
                </a:solidFill>
                <a:latin typeface="Route 159 Bold" pitchFamily="50" charset="0"/>
              </a:rPr>
              <a:t>Keywords</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68</a:t>
            </a:fld>
            <a:endParaRPr lang="ja-JP" altLang="en-US"/>
          </a:p>
        </p:txBody>
      </p:sp>
      <p:sp>
        <p:nvSpPr>
          <p:cNvPr id="16" name="テキスト プレースホルダー 15"/>
          <p:cNvSpPr>
            <a:spLocks noGrp="1"/>
          </p:cNvSpPr>
          <p:nvPr>
            <p:ph type="body" sz="quarter" idx="13"/>
          </p:nvPr>
        </p:nvSpPr>
        <p:spPr/>
        <p:txBody>
          <a:bodyPr>
            <a:normAutofit fontScale="92500" lnSpcReduction="20000"/>
          </a:bodyPr>
          <a:lstStyle/>
          <a:p>
            <a:r>
              <a:rPr kumimoji="1" lang="en-US" altLang="ja-JP" dirty="0"/>
              <a:t>5 keywords and descriptions</a:t>
            </a:r>
            <a:endParaRPr kumimoji="1" lang="ja-JP" altLang="en-US" dirty="0"/>
          </a:p>
        </p:txBody>
      </p:sp>
      <p:sp>
        <p:nvSpPr>
          <p:cNvPr id="17" name="テキスト プレースホルダー 16"/>
          <p:cNvSpPr>
            <a:spLocks noGrp="1"/>
          </p:cNvSpPr>
          <p:nvPr>
            <p:ph type="body" sz="quarter" idx="16"/>
          </p:nvPr>
        </p:nvSpPr>
        <p:spPr/>
        <p:txBody>
          <a:bodyPr/>
          <a:lstStyle/>
          <a:p>
            <a:r>
              <a:rPr lang="en-US" altLang="ja-JP" dirty="0"/>
              <a:t>Ex usu ceteros dissentiet, malis doming phaedrum et has, velit dicant intellegat sit ne. Usu recusabo scripserit id.</a:t>
            </a:r>
            <a:endParaRPr kumimoji="1" lang="ja-JP" altLang="en-US" dirty="0"/>
          </a:p>
        </p:txBody>
      </p:sp>
      <p:sp>
        <p:nvSpPr>
          <p:cNvPr id="18" name="テキスト プレースホルダー 17"/>
          <p:cNvSpPr>
            <a:spLocks noGrp="1"/>
          </p:cNvSpPr>
          <p:nvPr>
            <p:ph type="body" sz="quarter" idx="20"/>
          </p:nvPr>
        </p:nvSpPr>
        <p:spPr/>
        <p:txBody>
          <a:bodyPr/>
          <a:lstStyle/>
          <a:p>
            <a:r>
              <a:rPr lang="en-US" altLang="ja-JP" dirty="0"/>
              <a:t>Usu no erant maiorum, his etiam liber graeco no. Cu tollit vocent pri, ius te iusto semper utamur.</a:t>
            </a:r>
            <a:endParaRPr kumimoji="1" lang="ja-JP" altLang="en-US" dirty="0"/>
          </a:p>
        </p:txBody>
      </p:sp>
      <p:sp>
        <p:nvSpPr>
          <p:cNvPr id="19" name="テキスト プレースホルダー 18"/>
          <p:cNvSpPr>
            <a:spLocks noGrp="1"/>
          </p:cNvSpPr>
          <p:nvPr>
            <p:ph type="body" sz="quarter" idx="22"/>
          </p:nvPr>
        </p:nvSpPr>
        <p:spPr/>
        <p:txBody>
          <a:bodyPr/>
          <a:lstStyle/>
          <a:p>
            <a:r>
              <a:rPr lang="en-US" altLang="ja-JP" dirty="0"/>
              <a:t>Facete honestatis no his, indoctum qualisque ex mea, nisl expetendis ex his.</a:t>
            </a:r>
            <a:endParaRPr kumimoji="1" lang="ja-JP" altLang="en-US" dirty="0"/>
          </a:p>
        </p:txBody>
      </p:sp>
      <p:sp>
        <p:nvSpPr>
          <p:cNvPr id="20" name="テキスト プレースホルダー 19"/>
          <p:cNvSpPr>
            <a:spLocks noGrp="1"/>
          </p:cNvSpPr>
          <p:nvPr>
            <p:ph type="body" sz="quarter" idx="24"/>
          </p:nvPr>
        </p:nvSpPr>
        <p:spPr/>
        <p:txBody>
          <a:bodyPr/>
          <a:lstStyle/>
          <a:p>
            <a:r>
              <a:rPr lang="en-US" altLang="ja-JP" dirty="0"/>
              <a:t>His ex porro mazim affert, mei cu justo soleat detraxit, ubique fuisset theophrastus in mel. Ad option accumsan voluptua vix, est te suas adolescens.</a:t>
            </a:r>
            <a:endParaRPr kumimoji="1" lang="ja-JP" altLang="en-US" dirty="0"/>
          </a:p>
        </p:txBody>
      </p:sp>
      <p:sp>
        <p:nvSpPr>
          <p:cNvPr id="21" name="テキスト プレースホルダー 20"/>
          <p:cNvSpPr>
            <a:spLocks noGrp="1"/>
          </p:cNvSpPr>
          <p:nvPr>
            <p:ph type="body" sz="quarter" idx="26"/>
          </p:nvPr>
        </p:nvSpPr>
        <p:spPr/>
        <p:txBody>
          <a:bodyPr/>
          <a:lstStyle/>
          <a:p>
            <a:r>
              <a:rPr lang="en-US" altLang="ja-JP" dirty="0"/>
              <a:t>Id nec utamur denique. Omnium aliquip referrentur has ut, sonet reprehendunt pri at, usu purto tota lobortis eu.</a:t>
            </a:r>
            <a:endParaRPr kumimoji="1" lang="ja-JP" altLang="en-US" dirty="0"/>
          </a:p>
        </p:txBody>
      </p:sp>
      <p:sp>
        <p:nvSpPr>
          <p:cNvPr id="22" name="テキスト プレースホルダー 21"/>
          <p:cNvSpPr>
            <a:spLocks noGrp="1"/>
          </p:cNvSpPr>
          <p:nvPr>
            <p:ph type="body" sz="quarter" idx="27"/>
          </p:nvPr>
        </p:nvSpPr>
        <p:spPr/>
        <p:txBody>
          <a:bodyPr/>
          <a:lstStyle/>
          <a:p>
            <a:r>
              <a:rPr kumimoji="1" lang="en-US" altLang="ja-JP" dirty="0"/>
              <a:t>Content</a:t>
            </a:r>
            <a:endParaRPr kumimoji="1" lang="ja-JP" altLang="en-US" dirty="0"/>
          </a:p>
        </p:txBody>
      </p:sp>
      <p:sp>
        <p:nvSpPr>
          <p:cNvPr id="23" name="テキスト プレースホルダー 22"/>
          <p:cNvSpPr>
            <a:spLocks noGrp="1"/>
          </p:cNvSpPr>
          <p:nvPr>
            <p:ph type="body" sz="quarter" idx="28"/>
          </p:nvPr>
        </p:nvSpPr>
        <p:spPr/>
        <p:txBody>
          <a:bodyPr/>
          <a:lstStyle/>
          <a:p>
            <a:r>
              <a:rPr kumimoji="1" lang="en-US" altLang="ja-JP" dirty="0"/>
              <a:t>Mobile</a:t>
            </a:r>
            <a:endParaRPr kumimoji="1" lang="ja-JP" altLang="en-US" dirty="0"/>
          </a:p>
        </p:txBody>
      </p:sp>
      <p:sp>
        <p:nvSpPr>
          <p:cNvPr id="24" name="テキスト プレースホルダー 23"/>
          <p:cNvSpPr>
            <a:spLocks noGrp="1"/>
          </p:cNvSpPr>
          <p:nvPr>
            <p:ph type="body" sz="quarter" idx="29"/>
          </p:nvPr>
        </p:nvSpPr>
        <p:spPr/>
        <p:txBody>
          <a:bodyPr/>
          <a:lstStyle/>
          <a:p>
            <a:r>
              <a:rPr kumimoji="1" lang="en-US" altLang="ja-JP" dirty="0"/>
              <a:t>Update</a:t>
            </a:r>
            <a:endParaRPr kumimoji="1" lang="ja-JP" altLang="en-US" dirty="0"/>
          </a:p>
        </p:txBody>
      </p:sp>
      <p:sp>
        <p:nvSpPr>
          <p:cNvPr id="25" name="テキスト プレースホルダー 24"/>
          <p:cNvSpPr>
            <a:spLocks noGrp="1"/>
          </p:cNvSpPr>
          <p:nvPr>
            <p:ph type="body" sz="quarter" idx="30"/>
          </p:nvPr>
        </p:nvSpPr>
        <p:spPr/>
        <p:txBody>
          <a:bodyPr/>
          <a:lstStyle/>
          <a:p>
            <a:r>
              <a:rPr kumimoji="1" lang="en-US" altLang="ja-JP" dirty="0"/>
              <a:t>Speed</a:t>
            </a:r>
            <a:endParaRPr kumimoji="1" lang="ja-JP" altLang="en-US" dirty="0"/>
          </a:p>
        </p:txBody>
      </p:sp>
      <p:sp>
        <p:nvSpPr>
          <p:cNvPr id="26" name="テキスト プレースホルダー 25"/>
          <p:cNvSpPr>
            <a:spLocks noGrp="1"/>
          </p:cNvSpPr>
          <p:nvPr>
            <p:ph type="body" sz="quarter" idx="31"/>
          </p:nvPr>
        </p:nvSpPr>
        <p:spPr/>
        <p:txBody>
          <a:bodyPr/>
          <a:lstStyle/>
          <a:p>
            <a:r>
              <a:rPr kumimoji="1" lang="en-US" altLang="ja-JP" dirty="0"/>
              <a:t>Security</a:t>
            </a:r>
            <a:endParaRPr kumimoji="1" lang="ja-JP" altLang="en-US" dirty="0"/>
          </a:p>
        </p:txBody>
      </p:sp>
    </p:spTree>
    <p:extLst>
      <p:ext uri="{BB962C8B-B14F-4D97-AF65-F5344CB8AC3E}">
        <p14:creationId xmlns:p14="http://schemas.microsoft.com/office/powerpoint/2010/main" val="2687218397"/>
      </p:ext>
    </p:extLst>
  </p:cSld>
  <p:clrMapOvr>
    <a:masterClrMapping/>
  </p:clrMapOvr>
  <mc:AlternateContent xmlns:mc="http://schemas.openxmlformats.org/markup-compatibility/2006" xmlns:p14="http://schemas.microsoft.com/office/powerpoint/2010/main">
    <mc:Choice Requires="p14">
      <p:transition p14:dur="0" advTm="15313"/>
    </mc:Choice>
    <mc:Fallback xmlns="">
      <p:transition advTm="15313"/>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図プレースホルダー 4"/>
          <p:cNvSpPr>
            <a:spLocks noGrp="1"/>
          </p:cNvSpPr>
          <p:nvPr>
            <p:ph type="pic" sz="quarter" idx="10"/>
          </p:nvPr>
        </p:nvSpPr>
        <p:spPr/>
      </p:sp>
      <p:sp>
        <p:nvSpPr>
          <p:cNvPr id="38" name="テキスト プレースホルダー 37"/>
          <p:cNvSpPr>
            <a:spLocks noGrp="1"/>
          </p:cNvSpPr>
          <p:nvPr>
            <p:ph type="body" sz="quarter" idx="11"/>
          </p:nvPr>
        </p:nvSpPr>
        <p:spPr/>
        <p:txBody>
          <a:bodyPr>
            <a:normAutofit/>
          </a:bodyPr>
          <a:lstStyle/>
          <a:p>
            <a:r>
              <a:rPr lang="en-US" altLang="ja-JP" dirty="0"/>
              <a:t> </a:t>
            </a:r>
            <a:endParaRPr lang="ja-JP" altLang="en-US" dirty="0"/>
          </a:p>
        </p:txBody>
      </p:sp>
      <p:sp>
        <p:nvSpPr>
          <p:cNvPr id="10" name="テキスト プレースホルダー 9"/>
          <p:cNvSpPr>
            <a:spLocks noGrp="1"/>
          </p:cNvSpPr>
          <p:nvPr>
            <p:ph type="body" sz="quarter" idx="12"/>
          </p:nvPr>
        </p:nvSpPr>
        <p:spPr/>
        <p:txBody>
          <a:bodyPr/>
          <a:lstStyle/>
          <a:p>
            <a:endParaRPr kumimoji="1" lang="ja-JP" altLang="en-US" dirty="0"/>
          </a:p>
        </p:txBody>
      </p:sp>
      <p:sp>
        <p:nvSpPr>
          <p:cNvPr id="11" name="テキスト プレースホルダー 10"/>
          <p:cNvSpPr>
            <a:spLocks noGrp="1"/>
          </p:cNvSpPr>
          <p:nvPr>
            <p:ph type="body" sz="quarter" idx="13"/>
          </p:nvPr>
        </p:nvSpPr>
        <p:spPr/>
        <p:txBody>
          <a:bodyPr>
            <a:normAutofit/>
          </a:bodyPr>
          <a:lstStyle/>
          <a:p>
            <a:endParaRPr lang="ja-JP" altLang="en-US" dirty="0"/>
          </a:p>
        </p:txBody>
      </p:sp>
      <p:sp>
        <p:nvSpPr>
          <p:cNvPr id="2" name="テキスト プレースホルダー 1"/>
          <p:cNvSpPr>
            <a:spLocks noGrp="1"/>
          </p:cNvSpPr>
          <p:nvPr>
            <p:ph type="body" sz="quarter" idx="14"/>
          </p:nvPr>
        </p:nvSpPr>
        <p:spPr/>
        <p:txBody>
          <a:bodyPr/>
          <a:lstStyle/>
          <a:p>
            <a:endParaRPr kumimoji="1" lang="ja-JP" altLang="en-US"/>
          </a:p>
        </p:txBody>
      </p:sp>
      <p:sp>
        <p:nvSpPr>
          <p:cNvPr id="3" name="テキスト プレースホルダー 2"/>
          <p:cNvSpPr>
            <a:spLocks noGrp="1"/>
          </p:cNvSpPr>
          <p:nvPr>
            <p:ph type="body" sz="quarter" idx="15"/>
          </p:nvPr>
        </p:nvSpPr>
        <p:spPr/>
        <p:txBody>
          <a:bodyPr/>
          <a:lstStyle/>
          <a:p>
            <a:r>
              <a:rPr kumimoji="1" lang="en-US" altLang="ja-JP" dirty="0"/>
              <a:t>5</a:t>
            </a:r>
            <a:endParaRPr kumimoji="1" lang="ja-JP" altLang="en-US" dirty="0"/>
          </a:p>
        </p:txBody>
      </p:sp>
      <p:sp>
        <p:nvSpPr>
          <p:cNvPr id="4" name="テキスト プレースホルダー 3"/>
          <p:cNvSpPr>
            <a:spLocks noGrp="1"/>
          </p:cNvSpPr>
          <p:nvPr>
            <p:ph type="body" sz="quarter" idx="17"/>
          </p:nvPr>
        </p:nvSpPr>
        <p:spPr/>
        <p:txBody>
          <a:bodyPr/>
          <a:lstStyle/>
          <a:p>
            <a:r>
              <a:rPr kumimoji="1" lang="en-US" altLang="ja-JP" dirty="0"/>
              <a:t>Analysis</a:t>
            </a:r>
            <a:endParaRPr kumimoji="1" lang="ja-JP" altLang="en-US" dirty="0"/>
          </a:p>
        </p:txBody>
      </p:sp>
      <p:sp>
        <p:nvSpPr>
          <p:cNvPr id="6" name="テキスト プレースホルダー 5"/>
          <p:cNvSpPr>
            <a:spLocks noGrp="1"/>
          </p:cNvSpPr>
          <p:nvPr>
            <p:ph type="body" sz="quarter" idx="18"/>
          </p:nvPr>
        </p:nvSpPr>
        <p:spPr/>
        <p:txBody>
          <a:bodyPr/>
          <a:lstStyle/>
          <a:p>
            <a:endParaRPr kumimoji="1" lang="ja-JP" altLang="en-US"/>
          </a:p>
        </p:txBody>
      </p:sp>
      <p:sp>
        <p:nvSpPr>
          <p:cNvPr id="7" name="テキスト プレースホルダー 6"/>
          <p:cNvSpPr>
            <a:spLocks noGrp="1"/>
          </p:cNvSpPr>
          <p:nvPr>
            <p:ph type="body" sz="quarter" idx="19"/>
          </p:nvPr>
        </p:nvSpPr>
        <p:spPr/>
        <p:txBody>
          <a:bodyPr>
            <a:normAutofit fontScale="92500" lnSpcReduction="10000"/>
          </a:bodyPr>
          <a:lstStyle/>
          <a:p>
            <a:endParaRPr kumimoji="1" lang="ja-JP" altLang="en-US"/>
          </a:p>
        </p:txBody>
      </p:sp>
      <p:pic>
        <p:nvPicPr>
          <p:cNvPr id="15" name="図プレースホルダー 14"/>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l="16211" r="16211"/>
          <a:stretch>
            <a:fillRect/>
          </a:stretch>
        </p:blipFill>
        <p:spPr/>
      </p:pic>
    </p:spTree>
    <p:extLst>
      <p:ext uri="{BB962C8B-B14F-4D97-AF65-F5344CB8AC3E}">
        <p14:creationId xmlns:p14="http://schemas.microsoft.com/office/powerpoint/2010/main" val="1934917229"/>
      </p:ext>
    </p:extLst>
  </p:cSld>
  <p:clrMapOvr>
    <a:masterClrMapping/>
  </p:clrMapOvr>
  <mc:AlternateContent xmlns:mc="http://schemas.openxmlformats.org/markup-compatibility/2006" xmlns:p14="http://schemas.microsoft.com/office/powerpoint/2010/main">
    <mc:Choice Requires="p14">
      <p:transition p14:dur="0" advTm="4778"/>
    </mc:Choice>
    <mc:Fallback xmlns="">
      <p:transition advTm="4778"/>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a:t>Today’s </a:t>
            </a:r>
            <a:r>
              <a:rPr lang="en-US" altLang="ja-JP" dirty="0">
                <a:solidFill>
                  <a:schemeClr val="accent1"/>
                </a:solidFill>
                <a:latin typeface="Route 159 Bold" pitchFamily="50" charset="0"/>
              </a:rPr>
              <a:t>Topic</a:t>
            </a:r>
            <a:endParaRPr kumimoji="1" lang="ja-JP" altLang="en-US" dirty="0"/>
          </a:p>
        </p:txBody>
      </p:sp>
      <p:sp>
        <p:nvSpPr>
          <p:cNvPr id="6" name="テキスト プレースホルダー 5"/>
          <p:cNvSpPr>
            <a:spLocks noGrp="1"/>
          </p:cNvSpPr>
          <p:nvPr>
            <p:ph type="body" sz="quarter" idx="13"/>
          </p:nvPr>
        </p:nvSpPr>
        <p:spPr/>
        <p:txBody>
          <a:bodyPr>
            <a:normAutofit fontScale="92500" lnSpcReduction="20000"/>
          </a:bodyPr>
          <a:lstStyle/>
          <a:p>
            <a:r>
              <a:rPr lang="en-US" altLang="ja-JP" dirty="0"/>
              <a:t>A wide image and texts</a:t>
            </a:r>
            <a:endParaRPr lang="ja-JP" altLang="en-US" dirty="0"/>
          </a:p>
        </p:txBody>
      </p:sp>
      <p:sp>
        <p:nvSpPr>
          <p:cNvPr id="7" name="テキスト プレースホルダー 6"/>
          <p:cNvSpPr>
            <a:spLocks noGrp="1"/>
          </p:cNvSpPr>
          <p:nvPr>
            <p:ph type="body" sz="quarter" idx="15"/>
          </p:nvPr>
        </p:nvSpPr>
        <p:spPr/>
        <p:txBody>
          <a:bodyPr/>
          <a:lstStyle/>
          <a:p>
            <a:r>
              <a:rPr lang="en-US" altLang="ja-JP" dirty="0"/>
              <a:t>An nec justo eruditi pericula, an pro nominati definitiones. Mei purto assum voluptatibus eu, mucius assueverit et his, te solet mucius tamquam eos. Vim id nisl verterem splendide, ad tamquam nostrum voluptatum eos. Possit eloquentiam sea ei, ipsum propriae in sed, vis agam tollit cu. </a:t>
            </a:r>
            <a:r>
              <a:rPr lang="en-US" altLang="ja-JP" b="1" dirty="0">
                <a:solidFill>
                  <a:schemeClr val="accent1"/>
                </a:solidFill>
              </a:rPr>
              <a:t>Ceteros qualisque an ius</a:t>
            </a:r>
            <a:r>
              <a:rPr lang="en-US" altLang="ja-JP" dirty="0"/>
              <a:t>, ei eos natum semper gubergren.</a:t>
            </a:r>
            <a:endParaRPr kumimoji="1" lang="ja-JP" altLang="en-US" dirty="0"/>
          </a:p>
        </p:txBody>
      </p:sp>
      <p:sp>
        <p:nvSpPr>
          <p:cNvPr id="8" name="テキスト プレースホルダー 7"/>
          <p:cNvSpPr>
            <a:spLocks noGrp="1"/>
          </p:cNvSpPr>
          <p:nvPr>
            <p:ph type="body" sz="quarter" idx="16"/>
          </p:nvPr>
        </p:nvSpPr>
        <p:spPr/>
        <p:txBody>
          <a:bodyPr>
            <a:normAutofit/>
          </a:bodyPr>
          <a:lstStyle/>
          <a:p>
            <a:r>
              <a:rPr lang="en-US" altLang="ja-JP" dirty="0"/>
              <a:t>Lorem ipsum dolor sit amet, et tibique fabellas sit, at platonem concludaturque pri</a:t>
            </a:r>
            <a:endParaRPr kumimoji="1" lang="ja-JP" altLang="en-US" dirty="0"/>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9" name="スライド番号プレースホルダー 8"/>
          <p:cNvSpPr>
            <a:spLocks noGrp="1"/>
          </p:cNvSpPr>
          <p:nvPr>
            <p:ph type="sldNum" sz="quarter" idx="11"/>
          </p:nvPr>
        </p:nvSpPr>
        <p:spPr/>
        <p:txBody>
          <a:bodyPr/>
          <a:lstStyle/>
          <a:p>
            <a:fld id="{E6459DFB-86F3-43FA-8567-2EA6E426AE90}" type="slidenum">
              <a:rPr lang="ja-JP" altLang="en-US" smtClean="0"/>
              <a:pPr/>
              <a:t>7</a:t>
            </a:fld>
            <a:endParaRPr lang="ja-JP" altLang="en-US"/>
          </a:p>
        </p:txBody>
      </p:sp>
      <p:sp>
        <p:nvSpPr>
          <p:cNvPr id="4" name="図プレースホルダー 3"/>
          <p:cNvSpPr>
            <a:spLocks noGrp="1"/>
          </p:cNvSpPr>
          <p:nvPr>
            <p:ph type="pic" sz="quarter" idx="14"/>
          </p:nvPr>
        </p:nvSpPr>
        <p:spPr/>
      </p:sp>
    </p:spTree>
    <p:extLst>
      <p:ext uri="{BB962C8B-B14F-4D97-AF65-F5344CB8AC3E}">
        <p14:creationId xmlns:p14="http://schemas.microsoft.com/office/powerpoint/2010/main" val="466740058"/>
      </p:ext>
    </p:extLst>
  </p:cSld>
  <p:clrMapOvr>
    <a:masterClrMapping/>
  </p:clrMapOvr>
  <mc:AlternateContent xmlns:mc="http://schemas.openxmlformats.org/markup-compatibility/2006" xmlns:p14="http://schemas.microsoft.com/office/powerpoint/2010/main">
    <mc:Choice Requires="p14">
      <p:transition p14:dur="0" advTm="6936"/>
    </mc:Choice>
    <mc:Fallback xmlns="">
      <p:transition advTm="6936"/>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lang="en-US" altLang="ja-JP" dirty="0"/>
              <a:t>Marketing </a:t>
            </a:r>
            <a:r>
              <a:rPr lang="en-US" altLang="ja-JP" dirty="0">
                <a:solidFill>
                  <a:schemeClr val="accent1"/>
                </a:solidFill>
                <a:latin typeface="Route 159 Bold" pitchFamily="50" charset="0"/>
              </a:rPr>
              <a:t>Goals</a:t>
            </a:r>
            <a:endParaRPr kumimoji="1" lang="ja-JP" altLang="en-US" dirty="0">
              <a:solidFill>
                <a:schemeClr val="accent1"/>
              </a:solidFill>
              <a:latin typeface="Route 159 Bold" pitchFamily="50" charset="0"/>
            </a:endParaRPr>
          </a:p>
        </p:txBody>
      </p:sp>
      <p:sp>
        <p:nvSpPr>
          <p:cNvPr id="13" name="テキスト プレースホルダー 12"/>
          <p:cNvSpPr>
            <a:spLocks noGrp="1"/>
          </p:cNvSpPr>
          <p:nvPr>
            <p:ph type="body" sz="quarter" idx="13"/>
          </p:nvPr>
        </p:nvSpPr>
        <p:spPr/>
        <p:txBody>
          <a:bodyPr>
            <a:normAutofit fontScale="92500" lnSpcReduction="20000"/>
          </a:bodyPr>
          <a:lstStyle/>
          <a:p>
            <a:r>
              <a:rPr kumimoji="1" lang="en-US" altLang="ja-JP" dirty="0"/>
              <a:t>4 columns</a:t>
            </a:r>
            <a:endParaRPr kumimoji="1" lang="ja-JP" altLang="en-US" dirty="0"/>
          </a:p>
        </p:txBody>
      </p:sp>
      <p:sp>
        <p:nvSpPr>
          <p:cNvPr id="15" name="テキスト プレースホルダー 14"/>
          <p:cNvSpPr>
            <a:spLocks noGrp="1"/>
          </p:cNvSpPr>
          <p:nvPr>
            <p:ph type="body" sz="quarter" idx="15"/>
          </p:nvPr>
        </p:nvSpPr>
        <p:spPr/>
        <p:txBody>
          <a:bodyPr/>
          <a:lstStyle/>
          <a:p>
            <a:r>
              <a:rPr lang="en-US" altLang="ja-JP" dirty="0"/>
              <a:t>Understand Problems</a:t>
            </a:r>
            <a:endParaRPr kumimoji="1" lang="ja-JP" altLang="en-US" dirty="0"/>
          </a:p>
        </p:txBody>
      </p:sp>
      <p:sp>
        <p:nvSpPr>
          <p:cNvPr id="14" name="テキスト プレースホルダー 13"/>
          <p:cNvSpPr>
            <a:spLocks noGrp="1"/>
          </p:cNvSpPr>
          <p:nvPr>
            <p:ph type="body" sz="quarter" idx="14"/>
          </p:nvPr>
        </p:nvSpPr>
        <p:spPr/>
        <p:txBody>
          <a:bodyPr>
            <a:normAutofit/>
          </a:bodyPr>
          <a:lstStyle/>
          <a:p>
            <a:r>
              <a:rPr lang="en-US" altLang="ja-JP" dirty="0"/>
              <a:t>Qualisque evertitur disputationi an sit, cu simul euripidis eam. No case omnis has, fastidii mandamus deseruisse sit cu. </a:t>
            </a:r>
            <a:r>
              <a:rPr lang="en-US" altLang="ja-JP" b="1" dirty="0">
                <a:solidFill>
                  <a:schemeClr val="accent1"/>
                </a:solidFill>
              </a:rPr>
              <a:t>Cu posse accusata cum</a:t>
            </a:r>
            <a:r>
              <a:rPr lang="en-US" altLang="ja-JP" dirty="0"/>
              <a:t>. Bonorum facilisis dissentiunt usu ei, dolore reprehendunt ne est, brute nostrud ut vim.</a:t>
            </a:r>
            <a:endParaRPr kumimoji="1" lang="ja-JP" altLang="en-US" dirty="0"/>
          </a:p>
        </p:txBody>
      </p:sp>
      <p:sp>
        <p:nvSpPr>
          <p:cNvPr id="16" name="テキスト プレースホルダー 15"/>
          <p:cNvSpPr>
            <a:spLocks noGrp="1"/>
          </p:cNvSpPr>
          <p:nvPr>
            <p:ph type="body" sz="quarter" idx="16"/>
          </p:nvPr>
        </p:nvSpPr>
        <p:spPr/>
        <p:txBody>
          <a:bodyPr/>
          <a:lstStyle/>
          <a:p>
            <a:r>
              <a:rPr kumimoji="1" lang="en-US" altLang="ja-JP" dirty="0"/>
              <a:t>Understand Trends</a:t>
            </a:r>
            <a:endParaRPr kumimoji="1" lang="ja-JP" altLang="en-US" dirty="0"/>
          </a:p>
        </p:txBody>
      </p:sp>
      <p:sp>
        <p:nvSpPr>
          <p:cNvPr id="17" name="テキスト プレースホルダー 16"/>
          <p:cNvSpPr>
            <a:spLocks noGrp="1"/>
          </p:cNvSpPr>
          <p:nvPr>
            <p:ph type="body" sz="quarter" idx="17"/>
          </p:nvPr>
        </p:nvSpPr>
        <p:spPr/>
        <p:txBody>
          <a:bodyPr/>
          <a:lstStyle/>
          <a:p>
            <a:r>
              <a:rPr lang="en-US" altLang="ja-JP" dirty="0"/>
              <a:t>Porro aperiam deserunt ea mea, qui ei persius phaedrum maluisset. No summo laboramus qui, eu nec gubergren interesset comprehensam, cu ornatus accommodare usu. </a:t>
            </a:r>
            <a:endParaRPr kumimoji="1" lang="ja-JP" altLang="en-US" dirty="0"/>
          </a:p>
        </p:txBody>
      </p:sp>
      <p:sp>
        <p:nvSpPr>
          <p:cNvPr id="18" name="テキスト プレースホルダー 17"/>
          <p:cNvSpPr>
            <a:spLocks noGrp="1"/>
          </p:cNvSpPr>
          <p:nvPr>
            <p:ph type="body" sz="quarter" idx="18"/>
          </p:nvPr>
        </p:nvSpPr>
        <p:spPr/>
        <p:txBody>
          <a:bodyPr/>
          <a:lstStyle/>
          <a:p>
            <a:r>
              <a:rPr lang="en-US" altLang="ja-JP" dirty="0"/>
              <a:t>Understand Needs</a:t>
            </a:r>
            <a:endParaRPr kumimoji="1" lang="ja-JP" altLang="en-US" dirty="0"/>
          </a:p>
        </p:txBody>
      </p:sp>
      <p:sp>
        <p:nvSpPr>
          <p:cNvPr id="19" name="テキスト プレースホルダー 18"/>
          <p:cNvSpPr>
            <a:spLocks noGrp="1"/>
          </p:cNvSpPr>
          <p:nvPr>
            <p:ph type="body" sz="quarter" idx="19"/>
          </p:nvPr>
        </p:nvSpPr>
        <p:spPr/>
        <p:txBody>
          <a:bodyPr/>
          <a:lstStyle/>
          <a:p>
            <a:r>
              <a:rPr lang="en-US" altLang="ja-JP" dirty="0"/>
              <a:t>Qui no quis noster. Quo id persius dolorem explicari. Per an eius oblique cotidieque, sit ea luptatum euripidis. Deserunt suscipiantur vel id. Eum veri quas te, detraxit consulatu eam cu.</a:t>
            </a:r>
            <a:endParaRPr kumimoji="1" lang="ja-JP" altLang="en-US" dirty="0"/>
          </a:p>
        </p:txBody>
      </p:sp>
      <p:sp>
        <p:nvSpPr>
          <p:cNvPr id="20" name="テキスト プレースホルダー 19"/>
          <p:cNvSpPr>
            <a:spLocks noGrp="1"/>
          </p:cNvSpPr>
          <p:nvPr>
            <p:ph type="body" sz="quarter" idx="20"/>
          </p:nvPr>
        </p:nvSpPr>
        <p:spPr/>
        <p:txBody>
          <a:bodyPr/>
          <a:lstStyle/>
          <a:p>
            <a:r>
              <a:rPr kumimoji="1" lang="en-US" altLang="ja-JP" dirty="0"/>
              <a:t>Understand Future</a:t>
            </a:r>
            <a:endParaRPr kumimoji="1" lang="ja-JP" altLang="en-US" dirty="0"/>
          </a:p>
        </p:txBody>
      </p:sp>
      <p:sp>
        <p:nvSpPr>
          <p:cNvPr id="21" name="テキスト プレースホルダー 20"/>
          <p:cNvSpPr>
            <a:spLocks noGrp="1"/>
          </p:cNvSpPr>
          <p:nvPr>
            <p:ph type="body" sz="quarter" idx="21"/>
          </p:nvPr>
        </p:nvSpPr>
        <p:spPr/>
        <p:txBody>
          <a:bodyPr/>
          <a:lstStyle/>
          <a:p>
            <a:r>
              <a:rPr lang="en-US" altLang="ja-JP" dirty="0"/>
              <a:t>Ad mei noster periculis posidonium. Saepe munere eruditi ea his, an cum explicari gubergren, timeam latine mnesarchum in per. </a:t>
            </a:r>
            <a:r>
              <a:rPr lang="en-US" altLang="ja-JP" b="1" dirty="0">
                <a:solidFill>
                  <a:schemeClr val="accent4"/>
                </a:solidFill>
              </a:rPr>
              <a:t>No pro maiorum maluisset</a:t>
            </a:r>
            <a:r>
              <a:rPr lang="en-US" altLang="ja-JP" dirty="0"/>
              <a:t>, eos rebum vulputate appellantur id.</a:t>
            </a:r>
          </a:p>
          <a:p>
            <a:endParaRPr kumimoji="1" lang="ja-JP" altLang="en-US" dirty="0"/>
          </a:p>
        </p:txBody>
      </p:sp>
      <p:sp>
        <p:nvSpPr>
          <p:cNvPr id="22" name="フッター プレースホルダー 21"/>
          <p:cNvSpPr>
            <a:spLocks noGrp="1"/>
          </p:cNvSpPr>
          <p:nvPr>
            <p:ph type="ftr" sz="quarter" idx="10"/>
          </p:nvPr>
        </p:nvSpPr>
        <p:spPr/>
        <p:txBody>
          <a:bodyPr/>
          <a:lstStyle/>
          <a:p>
            <a:r>
              <a:rPr lang="en-US" altLang="ja-JP"/>
              <a:t>The Power of PowerPoint | thepopp.com</a:t>
            </a:r>
            <a:endParaRPr lang="ja-JP" altLang="en-US" dirty="0"/>
          </a:p>
        </p:txBody>
      </p:sp>
      <p:sp>
        <p:nvSpPr>
          <p:cNvPr id="23" name="スライド番号プレースホルダー 22"/>
          <p:cNvSpPr>
            <a:spLocks noGrp="1"/>
          </p:cNvSpPr>
          <p:nvPr>
            <p:ph type="sldNum" sz="quarter" idx="11"/>
          </p:nvPr>
        </p:nvSpPr>
        <p:spPr/>
        <p:txBody>
          <a:bodyPr/>
          <a:lstStyle/>
          <a:p>
            <a:fld id="{E6459DFB-86F3-43FA-8567-2EA6E426AE90}" type="slidenum">
              <a:rPr lang="ja-JP" altLang="en-US" smtClean="0"/>
              <a:pPr/>
              <a:t>70</a:t>
            </a:fld>
            <a:endParaRPr lang="ja-JP" altLang="en-US"/>
          </a:p>
        </p:txBody>
      </p:sp>
    </p:spTree>
    <p:extLst>
      <p:ext uri="{BB962C8B-B14F-4D97-AF65-F5344CB8AC3E}">
        <p14:creationId xmlns:p14="http://schemas.microsoft.com/office/powerpoint/2010/main" val="569273008"/>
      </p:ext>
    </p:extLst>
  </p:cSld>
  <p:clrMapOvr>
    <a:masterClrMapping/>
  </p:clrMapOvr>
  <mc:AlternateContent xmlns:mc="http://schemas.openxmlformats.org/markup-compatibility/2006" xmlns:p14="http://schemas.microsoft.com/office/powerpoint/2010/main">
    <mc:Choice Requires="p14">
      <p:transition p14:dur="0" advTm="10858"/>
    </mc:Choice>
    <mc:Fallback xmlns="">
      <p:transition advTm="10858"/>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3"/>
          <p:cNvSpPr>
            <a:spLocks noGrp="1"/>
          </p:cNvSpPr>
          <p:nvPr>
            <p:ph type="title"/>
          </p:nvPr>
        </p:nvSpPr>
        <p:spPr/>
        <p:txBody>
          <a:bodyPr/>
          <a:lstStyle/>
          <a:p>
            <a:r>
              <a:rPr kumimoji="1" lang="en-US" altLang="ja-JP" dirty="0"/>
              <a:t>Efficient &amp; Quick </a:t>
            </a:r>
            <a:r>
              <a:rPr kumimoji="1" lang="en-US" altLang="ja-JP" dirty="0">
                <a:solidFill>
                  <a:schemeClr val="accent1"/>
                </a:solidFill>
                <a:latin typeface="Route 159 Bold" pitchFamily="50" charset="0"/>
              </a:rPr>
              <a:t>Way</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71</a:t>
            </a:fld>
            <a:endParaRPr lang="ja-JP" altLang="en-US"/>
          </a:p>
        </p:txBody>
      </p:sp>
      <p:sp>
        <p:nvSpPr>
          <p:cNvPr id="15" name="テキスト プレースホルダー 14"/>
          <p:cNvSpPr>
            <a:spLocks noGrp="1"/>
          </p:cNvSpPr>
          <p:nvPr>
            <p:ph type="body" sz="quarter" idx="13"/>
          </p:nvPr>
        </p:nvSpPr>
        <p:spPr/>
        <p:txBody>
          <a:bodyPr>
            <a:normAutofit fontScale="92500" lnSpcReduction="20000"/>
          </a:bodyPr>
          <a:lstStyle/>
          <a:p>
            <a:r>
              <a:rPr kumimoji="1" lang="en-US" altLang="ja-JP" dirty="0"/>
              <a:t>Loop with icons and descriptions</a:t>
            </a:r>
            <a:endParaRPr kumimoji="1" lang="ja-JP" altLang="en-US" dirty="0"/>
          </a:p>
        </p:txBody>
      </p:sp>
      <p:sp>
        <p:nvSpPr>
          <p:cNvPr id="17" name="テキスト プレースホルダー 16"/>
          <p:cNvSpPr>
            <a:spLocks noGrp="1"/>
          </p:cNvSpPr>
          <p:nvPr>
            <p:ph type="body" sz="quarter" idx="31"/>
          </p:nvPr>
        </p:nvSpPr>
        <p:spPr/>
        <p:txBody>
          <a:bodyPr/>
          <a:lstStyle/>
          <a:p>
            <a:r>
              <a:rPr lang="en-US" altLang="ja-JP" dirty="0"/>
              <a:t>Accusamus torquatos eos ne, ex eum vero zril, qui atqui homero ea. Et iusto ponderum vim. Eirmod ocurreret eam ex, ex cum sale alienum accommodare.</a:t>
            </a:r>
            <a:endParaRPr kumimoji="1" lang="ja-JP" altLang="en-US" dirty="0"/>
          </a:p>
        </p:txBody>
      </p:sp>
      <p:sp>
        <p:nvSpPr>
          <p:cNvPr id="18" name="テキスト プレースホルダー 17"/>
          <p:cNvSpPr>
            <a:spLocks noGrp="1"/>
          </p:cNvSpPr>
          <p:nvPr>
            <p:ph type="body" sz="quarter" idx="32"/>
          </p:nvPr>
        </p:nvSpPr>
        <p:spPr/>
        <p:txBody>
          <a:bodyPr/>
          <a:lstStyle/>
          <a:p>
            <a:r>
              <a:rPr lang="en-US" altLang="ja-JP" dirty="0"/>
              <a:t>Propose Plans</a:t>
            </a:r>
            <a:endParaRPr kumimoji="1" lang="ja-JP" altLang="en-US" dirty="0"/>
          </a:p>
        </p:txBody>
      </p:sp>
      <p:sp>
        <p:nvSpPr>
          <p:cNvPr id="19" name="テキスト プレースホルダー 18"/>
          <p:cNvSpPr>
            <a:spLocks noGrp="1"/>
          </p:cNvSpPr>
          <p:nvPr>
            <p:ph type="body" sz="quarter" idx="33"/>
          </p:nvPr>
        </p:nvSpPr>
        <p:spPr/>
        <p:txBody>
          <a:bodyPr/>
          <a:lstStyle/>
          <a:p>
            <a:r>
              <a:rPr lang="en-US" altLang="ja-JP" dirty="0"/>
              <a:t>In inciderint appellantur conclusionemque pro. No clita omnium ponderum nec. Mei ne alii doctus, eu aliquam reprehendunt sed</a:t>
            </a:r>
            <a:endParaRPr kumimoji="1" lang="ja-JP" altLang="en-US" dirty="0"/>
          </a:p>
        </p:txBody>
      </p:sp>
      <p:sp>
        <p:nvSpPr>
          <p:cNvPr id="20" name="テキスト プレースホルダー 19"/>
          <p:cNvSpPr>
            <a:spLocks noGrp="1"/>
          </p:cNvSpPr>
          <p:nvPr>
            <p:ph type="body" sz="quarter" idx="34"/>
          </p:nvPr>
        </p:nvSpPr>
        <p:spPr/>
        <p:txBody>
          <a:bodyPr/>
          <a:lstStyle/>
          <a:p>
            <a:r>
              <a:rPr kumimoji="1" lang="en-US" altLang="ja-JP" dirty="0"/>
              <a:t>Discuss The Plans</a:t>
            </a:r>
            <a:endParaRPr kumimoji="1" lang="ja-JP" altLang="en-US" dirty="0"/>
          </a:p>
        </p:txBody>
      </p:sp>
      <p:sp>
        <p:nvSpPr>
          <p:cNvPr id="21" name="テキスト プレースホルダー 20"/>
          <p:cNvSpPr>
            <a:spLocks noGrp="1"/>
          </p:cNvSpPr>
          <p:nvPr>
            <p:ph type="body" sz="quarter" idx="35"/>
          </p:nvPr>
        </p:nvSpPr>
        <p:spPr/>
        <p:txBody>
          <a:bodyPr/>
          <a:lstStyle/>
          <a:p>
            <a:r>
              <a:rPr lang="en-US" altLang="ja-JP" dirty="0"/>
              <a:t>Ex sea erant integre, at nominavi eleifend nam. Eirmod denique conclusionemque est in. Constituto conclusionemque ut sit. Id lorem diceret utroque nam. </a:t>
            </a:r>
            <a:endParaRPr lang="ja-JP" altLang="en-US" dirty="0"/>
          </a:p>
          <a:p>
            <a:endParaRPr kumimoji="1" lang="ja-JP" altLang="en-US" dirty="0"/>
          </a:p>
        </p:txBody>
      </p:sp>
      <p:sp>
        <p:nvSpPr>
          <p:cNvPr id="22" name="テキスト プレースホルダー 21"/>
          <p:cNvSpPr>
            <a:spLocks noGrp="1"/>
          </p:cNvSpPr>
          <p:nvPr>
            <p:ph type="body" sz="quarter" idx="36"/>
          </p:nvPr>
        </p:nvSpPr>
        <p:spPr/>
        <p:txBody>
          <a:bodyPr/>
          <a:lstStyle/>
          <a:p>
            <a:r>
              <a:rPr kumimoji="1" lang="en-US" altLang="ja-JP" dirty="0"/>
              <a:t>Weekly Go/No-Go Meeting</a:t>
            </a:r>
            <a:endParaRPr kumimoji="1" lang="ja-JP" altLang="en-US" dirty="0"/>
          </a:p>
        </p:txBody>
      </p:sp>
      <p:sp>
        <p:nvSpPr>
          <p:cNvPr id="23" name="テキスト プレースホルダー 22"/>
          <p:cNvSpPr>
            <a:spLocks noGrp="1"/>
          </p:cNvSpPr>
          <p:nvPr>
            <p:ph type="body" sz="quarter" idx="37"/>
          </p:nvPr>
        </p:nvSpPr>
        <p:spPr/>
        <p:txBody>
          <a:bodyPr/>
          <a:lstStyle/>
          <a:p>
            <a:r>
              <a:rPr lang="en-US" altLang="ja-JP" dirty="0"/>
              <a:t>Enim choro iudicabit ex vel. Nam ad ridens denique oporteat, pri id decore malorum, dicit inermis an cum. Etiam praesent in mel, mel te quem atomorum repudiare. </a:t>
            </a:r>
            <a:endParaRPr lang="ja-JP" altLang="en-US" dirty="0"/>
          </a:p>
          <a:p>
            <a:endParaRPr kumimoji="1" lang="ja-JP" altLang="en-US" dirty="0"/>
          </a:p>
        </p:txBody>
      </p:sp>
      <p:sp>
        <p:nvSpPr>
          <p:cNvPr id="24" name="テキスト プレースホルダー 23"/>
          <p:cNvSpPr>
            <a:spLocks noGrp="1"/>
          </p:cNvSpPr>
          <p:nvPr>
            <p:ph type="body" sz="quarter" idx="38"/>
          </p:nvPr>
        </p:nvSpPr>
        <p:spPr/>
        <p:txBody>
          <a:bodyPr/>
          <a:lstStyle/>
          <a:p>
            <a:r>
              <a:rPr lang="en-US" altLang="ja-JP" dirty="0"/>
              <a:t>Make a Decision</a:t>
            </a:r>
            <a:endParaRPr kumimoji="1" lang="ja-JP" altLang="en-US" dirty="0"/>
          </a:p>
        </p:txBody>
      </p:sp>
      <p:sp>
        <p:nvSpPr>
          <p:cNvPr id="25" name="テキスト プレースホルダー 24"/>
          <p:cNvSpPr>
            <a:spLocks noGrp="1"/>
          </p:cNvSpPr>
          <p:nvPr>
            <p:ph type="body" sz="quarter" idx="39"/>
          </p:nvPr>
        </p:nvSpPr>
        <p:spPr/>
        <p:txBody>
          <a:bodyPr/>
          <a:lstStyle/>
          <a:p>
            <a:r>
              <a:rPr lang="en-US" altLang="ja-JP" dirty="0"/>
              <a:t>Repeat</a:t>
            </a:r>
            <a:endParaRPr kumimoji="1" lang="ja-JP" altLang="en-US" dirty="0"/>
          </a:p>
        </p:txBody>
      </p:sp>
      <p:pic>
        <p:nvPicPr>
          <p:cNvPr id="29" name="図プレースホルダー 28"/>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a:stretch>
            <a:fillRect/>
          </a:stretch>
        </p:blipFill>
        <p:spPr/>
      </p:pic>
      <p:pic>
        <p:nvPicPr>
          <p:cNvPr id="30" name="図プレースホルダー 29"/>
          <p:cNvPicPr>
            <a:picLocks noGrp="1" noChangeAspect="1"/>
          </p:cNvPicPr>
          <p:nvPr>
            <p:ph type="pic" sz="quarter" idx="40"/>
          </p:nvPr>
        </p:nvPicPr>
        <p:blipFill>
          <a:blip r:embed="rId3" cstate="print">
            <a:extLst>
              <a:ext uri="{28A0092B-C50C-407E-A947-70E740481C1C}">
                <a14:useLocalDpi xmlns:a14="http://schemas.microsoft.com/office/drawing/2010/main" val="0"/>
              </a:ext>
            </a:extLst>
          </a:blip>
          <a:srcRect l="16211" r="16211"/>
          <a:stretch>
            <a:fillRect/>
          </a:stretch>
        </p:blipFill>
        <p:spPr/>
      </p:pic>
      <p:pic>
        <p:nvPicPr>
          <p:cNvPr id="31" name="図プレースホルダー 30"/>
          <p:cNvPicPr>
            <a:picLocks noGrp="1" noChangeAspect="1"/>
          </p:cNvPicPr>
          <p:nvPr>
            <p:ph type="pic" sz="quarter" idx="41"/>
          </p:nvPr>
        </p:nvPicPr>
        <p:blipFill>
          <a:blip r:embed="rId4" cstate="print">
            <a:extLst>
              <a:ext uri="{28A0092B-C50C-407E-A947-70E740481C1C}">
                <a14:useLocalDpi xmlns:a14="http://schemas.microsoft.com/office/drawing/2010/main" val="0"/>
              </a:ext>
            </a:extLst>
          </a:blip>
          <a:srcRect l="16211" r="16211"/>
          <a:stretch>
            <a:fillRect/>
          </a:stretch>
        </p:blipFill>
        <p:spPr/>
      </p:pic>
      <p:pic>
        <p:nvPicPr>
          <p:cNvPr id="32" name="図プレースホルダー 31"/>
          <p:cNvPicPr>
            <a:picLocks noGrp="1" noChangeAspect="1"/>
          </p:cNvPicPr>
          <p:nvPr>
            <p:ph type="pic" sz="quarter" idx="42"/>
          </p:nvPr>
        </p:nvPicPr>
        <p:blipFill>
          <a:blip r:embed="rId5" cstate="print">
            <a:extLst>
              <a:ext uri="{28A0092B-C50C-407E-A947-70E740481C1C}">
                <a14:useLocalDpi xmlns:a14="http://schemas.microsoft.com/office/drawing/2010/main" val="0"/>
              </a:ext>
            </a:extLst>
          </a:blip>
          <a:srcRect l="16211" r="16211"/>
          <a:stretch>
            <a:fillRect/>
          </a:stretch>
        </p:blipFill>
        <p:spPr/>
      </p:pic>
    </p:spTree>
    <p:extLst>
      <p:ext uri="{BB962C8B-B14F-4D97-AF65-F5344CB8AC3E}">
        <p14:creationId xmlns:p14="http://schemas.microsoft.com/office/powerpoint/2010/main" val="4043491723"/>
      </p:ext>
    </p:extLst>
  </p:cSld>
  <p:clrMapOvr>
    <a:masterClrMapping/>
  </p:clrMapOvr>
  <mc:AlternateContent xmlns:mc="http://schemas.openxmlformats.org/markup-compatibility/2006" xmlns:p14="http://schemas.microsoft.com/office/powerpoint/2010/main">
    <mc:Choice Requires="p14">
      <p:transition p14:dur="0" advTm="11602"/>
    </mc:Choice>
    <mc:Fallback xmlns="">
      <p:transition advTm="11602"/>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タイトル 18"/>
          <p:cNvSpPr>
            <a:spLocks noGrp="1"/>
          </p:cNvSpPr>
          <p:nvPr>
            <p:ph type="title"/>
          </p:nvPr>
        </p:nvSpPr>
        <p:spPr/>
        <p:txBody>
          <a:bodyPr/>
          <a:lstStyle/>
          <a:p>
            <a:r>
              <a:rPr lang="en-US" altLang="ja-JP" dirty="0"/>
              <a:t>Custom Bar </a:t>
            </a:r>
            <a:r>
              <a:rPr lang="en-US" altLang="ja-JP" dirty="0">
                <a:solidFill>
                  <a:schemeClr val="accent1"/>
                </a:solidFill>
                <a:latin typeface="Route 159 Bold" pitchFamily="50" charset="0"/>
              </a:rPr>
              <a:t>Chart 1</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72</a:t>
            </a:fld>
            <a:endParaRPr lang="ja-JP" altLang="en-US"/>
          </a:p>
        </p:txBody>
      </p:sp>
      <p:sp>
        <p:nvSpPr>
          <p:cNvPr id="20" name="テキスト プレースホルダー 19"/>
          <p:cNvSpPr>
            <a:spLocks noGrp="1"/>
          </p:cNvSpPr>
          <p:nvPr>
            <p:ph type="body" sz="quarter" idx="13"/>
          </p:nvPr>
        </p:nvSpPr>
        <p:spPr/>
        <p:txBody>
          <a:bodyPr>
            <a:normAutofit fontScale="92500" lnSpcReduction="20000"/>
          </a:bodyPr>
          <a:lstStyle/>
          <a:p>
            <a:r>
              <a:rPr kumimoji="1" lang="en-US" altLang="ja-JP" dirty="0"/>
              <a:t>This layout is not defined by slide master</a:t>
            </a:r>
            <a:endParaRPr kumimoji="1" lang="ja-JP" altLang="en-US" dirty="0"/>
          </a:p>
        </p:txBody>
      </p:sp>
      <p:sp>
        <p:nvSpPr>
          <p:cNvPr id="22" name="正方形/長方形 21"/>
          <p:cNvSpPr/>
          <p:nvPr/>
        </p:nvSpPr>
        <p:spPr>
          <a:xfrm>
            <a:off x="1" y="3978103"/>
            <a:ext cx="5758212" cy="725714"/>
          </a:xfrm>
          <a:prstGeom prst="rect">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5" name="直角三角形 24"/>
          <p:cNvSpPr/>
          <p:nvPr/>
        </p:nvSpPr>
        <p:spPr>
          <a:xfrm rot="10800000">
            <a:off x="4575299" y="3702333"/>
            <a:ext cx="1182913" cy="1001484"/>
          </a:xfrm>
          <a:custGeom>
            <a:avLst/>
            <a:gdLst/>
            <a:ahLst/>
            <a:cxnLst/>
            <a:rect l="l" t="t" r="r" b="b"/>
            <a:pathLst>
              <a:path w="1182913" h="1001484">
                <a:moveTo>
                  <a:pt x="1182913" y="1001484"/>
                </a:moveTo>
                <a:lnTo>
                  <a:pt x="0" y="725713"/>
                </a:lnTo>
                <a:lnTo>
                  <a:pt x="0" y="275771"/>
                </a:lnTo>
                <a:lnTo>
                  <a:pt x="0" y="0"/>
                </a:lnTo>
                <a:lnTo>
                  <a:pt x="1182913" y="275771"/>
                </a:lnTo>
                <a:lnTo>
                  <a:pt x="1182913" y="725713"/>
                </a:lnTo>
                <a:close/>
              </a:path>
            </a:pathLst>
          </a:custGeom>
          <a:solidFill>
            <a:schemeClr val="accent3">
              <a:lumMod val="5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正方形/長方形 22"/>
          <p:cNvSpPr/>
          <p:nvPr/>
        </p:nvSpPr>
        <p:spPr>
          <a:xfrm>
            <a:off x="4575298" y="3702332"/>
            <a:ext cx="5538520" cy="725714"/>
          </a:xfrm>
          <a:prstGeom prst="rect">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kumimoji="1" lang="en-US" altLang="ja-JP" dirty="0">
                <a:solidFill>
                  <a:schemeClr val="bg1"/>
                </a:solidFill>
              </a:rPr>
              <a:t>70%</a:t>
            </a:r>
            <a:endParaRPr kumimoji="1" lang="ja-JP" altLang="en-US" dirty="0">
              <a:solidFill>
                <a:schemeClr val="bg1"/>
              </a:solidFill>
            </a:endParaRPr>
          </a:p>
        </p:txBody>
      </p:sp>
      <p:sp>
        <p:nvSpPr>
          <p:cNvPr id="30" name="正方形/長方形 29"/>
          <p:cNvSpPr/>
          <p:nvPr/>
        </p:nvSpPr>
        <p:spPr>
          <a:xfrm>
            <a:off x="1" y="5093591"/>
            <a:ext cx="5758212" cy="725714"/>
          </a:xfrm>
          <a:prstGeom prst="rect">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1" name="直角三角形 24"/>
          <p:cNvSpPr/>
          <p:nvPr/>
        </p:nvSpPr>
        <p:spPr>
          <a:xfrm rot="10800000">
            <a:off x="4575299" y="4817821"/>
            <a:ext cx="1182913" cy="1001484"/>
          </a:xfrm>
          <a:custGeom>
            <a:avLst/>
            <a:gdLst/>
            <a:ahLst/>
            <a:cxnLst/>
            <a:rect l="l" t="t" r="r" b="b"/>
            <a:pathLst>
              <a:path w="1182913" h="1001484">
                <a:moveTo>
                  <a:pt x="1182913" y="1001484"/>
                </a:moveTo>
                <a:lnTo>
                  <a:pt x="0" y="725713"/>
                </a:lnTo>
                <a:lnTo>
                  <a:pt x="0" y="275771"/>
                </a:lnTo>
                <a:lnTo>
                  <a:pt x="0" y="0"/>
                </a:lnTo>
                <a:lnTo>
                  <a:pt x="1182913" y="275771"/>
                </a:lnTo>
                <a:lnTo>
                  <a:pt x="1182913" y="725713"/>
                </a:lnTo>
                <a:close/>
              </a:path>
            </a:pathLst>
          </a:custGeom>
          <a:solidFill>
            <a:schemeClr val="accent2">
              <a:lumMod val="5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2" name="正方形/長方形 31"/>
          <p:cNvSpPr/>
          <p:nvPr/>
        </p:nvSpPr>
        <p:spPr>
          <a:xfrm>
            <a:off x="4575298" y="4817820"/>
            <a:ext cx="6078847" cy="725714"/>
          </a:xfrm>
          <a:prstGeom prst="rect">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kumimoji="1" lang="en-US" altLang="ja-JP" dirty="0">
                <a:solidFill>
                  <a:schemeClr val="bg1"/>
                </a:solidFill>
              </a:rPr>
              <a:t>87%</a:t>
            </a:r>
            <a:endParaRPr kumimoji="1" lang="ja-JP" altLang="en-US" dirty="0">
              <a:solidFill>
                <a:schemeClr val="bg1"/>
              </a:solidFill>
            </a:endParaRPr>
          </a:p>
        </p:txBody>
      </p:sp>
      <p:sp>
        <p:nvSpPr>
          <p:cNvPr id="34" name="正方形/長方形 33"/>
          <p:cNvSpPr/>
          <p:nvPr/>
        </p:nvSpPr>
        <p:spPr>
          <a:xfrm>
            <a:off x="1" y="6209079"/>
            <a:ext cx="5758212" cy="725714"/>
          </a:xfrm>
          <a:prstGeom prst="rect">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直角三角形 24"/>
          <p:cNvSpPr/>
          <p:nvPr/>
        </p:nvSpPr>
        <p:spPr>
          <a:xfrm rot="10800000">
            <a:off x="4575299" y="5933309"/>
            <a:ext cx="1182913" cy="1001484"/>
          </a:xfrm>
          <a:custGeom>
            <a:avLst/>
            <a:gdLst/>
            <a:ahLst/>
            <a:cxnLst/>
            <a:rect l="l" t="t" r="r" b="b"/>
            <a:pathLst>
              <a:path w="1182913" h="1001484">
                <a:moveTo>
                  <a:pt x="1182913" y="1001484"/>
                </a:moveTo>
                <a:lnTo>
                  <a:pt x="0" y="725713"/>
                </a:lnTo>
                <a:lnTo>
                  <a:pt x="0" y="275771"/>
                </a:lnTo>
                <a:lnTo>
                  <a:pt x="0" y="0"/>
                </a:lnTo>
                <a:lnTo>
                  <a:pt x="1182913" y="275771"/>
                </a:lnTo>
                <a:lnTo>
                  <a:pt x="1182913" y="725713"/>
                </a:lnTo>
                <a:close/>
              </a:path>
            </a:pathLst>
          </a:custGeom>
          <a:solidFill>
            <a:schemeClr val="accent4">
              <a:lumMod val="5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正方形/長方形 35"/>
          <p:cNvSpPr/>
          <p:nvPr/>
        </p:nvSpPr>
        <p:spPr>
          <a:xfrm>
            <a:off x="4575298" y="5933308"/>
            <a:ext cx="4887357" cy="725714"/>
          </a:xfrm>
          <a:prstGeom prst="rect">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kumimoji="1" lang="en-US" altLang="ja-JP" dirty="0">
                <a:solidFill>
                  <a:schemeClr val="bg1"/>
                </a:solidFill>
              </a:rPr>
              <a:t>63%</a:t>
            </a:r>
            <a:endParaRPr kumimoji="1" lang="ja-JP" altLang="en-US" dirty="0">
              <a:solidFill>
                <a:schemeClr val="bg1"/>
              </a:solidFill>
            </a:endParaRPr>
          </a:p>
        </p:txBody>
      </p:sp>
      <p:sp>
        <p:nvSpPr>
          <p:cNvPr id="38" name="正方形/長方形 37"/>
          <p:cNvSpPr/>
          <p:nvPr/>
        </p:nvSpPr>
        <p:spPr>
          <a:xfrm>
            <a:off x="1" y="7324567"/>
            <a:ext cx="5758212" cy="725714"/>
          </a:xfrm>
          <a:prstGeom prst="rect">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9" name="直角三角形 24"/>
          <p:cNvSpPr/>
          <p:nvPr/>
        </p:nvSpPr>
        <p:spPr>
          <a:xfrm rot="10800000">
            <a:off x="4575299" y="7048797"/>
            <a:ext cx="1182913" cy="1001484"/>
          </a:xfrm>
          <a:custGeom>
            <a:avLst/>
            <a:gdLst/>
            <a:ahLst/>
            <a:cxnLst/>
            <a:rect l="l" t="t" r="r" b="b"/>
            <a:pathLst>
              <a:path w="1182913" h="1001484">
                <a:moveTo>
                  <a:pt x="1182913" y="1001484"/>
                </a:moveTo>
                <a:lnTo>
                  <a:pt x="0" y="725713"/>
                </a:lnTo>
                <a:lnTo>
                  <a:pt x="0" y="275771"/>
                </a:lnTo>
                <a:lnTo>
                  <a:pt x="0" y="0"/>
                </a:lnTo>
                <a:lnTo>
                  <a:pt x="1182913" y="275771"/>
                </a:lnTo>
                <a:lnTo>
                  <a:pt x="1182913" y="725713"/>
                </a:lnTo>
                <a:close/>
              </a:path>
            </a:pathLst>
          </a:custGeom>
          <a:solidFill>
            <a:schemeClr val="accent5">
              <a:lumMod val="5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正方形/長方形 39"/>
          <p:cNvSpPr/>
          <p:nvPr/>
        </p:nvSpPr>
        <p:spPr>
          <a:xfrm>
            <a:off x="4575298" y="7048796"/>
            <a:ext cx="5760193" cy="725714"/>
          </a:xfrm>
          <a:prstGeom prst="rect">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kumimoji="1" lang="en-US" altLang="ja-JP" dirty="0">
                <a:solidFill>
                  <a:schemeClr val="bg1"/>
                </a:solidFill>
              </a:rPr>
              <a:t>72%</a:t>
            </a:r>
            <a:endParaRPr kumimoji="1" lang="ja-JP" altLang="en-US" dirty="0">
              <a:solidFill>
                <a:schemeClr val="bg1"/>
              </a:solidFill>
            </a:endParaRPr>
          </a:p>
        </p:txBody>
      </p:sp>
      <p:sp>
        <p:nvSpPr>
          <p:cNvPr id="42" name="正方形/長方形 41"/>
          <p:cNvSpPr/>
          <p:nvPr/>
        </p:nvSpPr>
        <p:spPr>
          <a:xfrm>
            <a:off x="1" y="8440057"/>
            <a:ext cx="5758212" cy="725714"/>
          </a:xfrm>
          <a:prstGeom prst="rect">
            <a:avLst/>
          </a:prstGeom>
          <a:solidFill>
            <a:schemeClr val="accent6"/>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3" name="直角三角形 24"/>
          <p:cNvSpPr/>
          <p:nvPr/>
        </p:nvSpPr>
        <p:spPr>
          <a:xfrm rot="10800000">
            <a:off x="4575299" y="8164287"/>
            <a:ext cx="1182913" cy="1001484"/>
          </a:xfrm>
          <a:custGeom>
            <a:avLst/>
            <a:gdLst/>
            <a:ahLst/>
            <a:cxnLst/>
            <a:rect l="l" t="t" r="r" b="b"/>
            <a:pathLst>
              <a:path w="1182913" h="1001484">
                <a:moveTo>
                  <a:pt x="1182913" y="1001484"/>
                </a:moveTo>
                <a:lnTo>
                  <a:pt x="0" y="725713"/>
                </a:lnTo>
                <a:lnTo>
                  <a:pt x="0" y="275771"/>
                </a:lnTo>
                <a:lnTo>
                  <a:pt x="0" y="0"/>
                </a:lnTo>
                <a:lnTo>
                  <a:pt x="1182913" y="275771"/>
                </a:lnTo>
                <a:lnTo>
                  <a:pt x="1182913" y="725713"/>
                </a:lnTo>
                <a:close/>
              </a:path>
            </a:pathLst>
          </a:custGeom>
          <a:solidFill>
            <a:schemeClr val="accent6">
              <a:lumMod val="5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4" name="正方形/長方形 43"/>
          <p:cNvSpPr/>
          <p:nvPr/>
        </p:nvSpPr>
        <p:spPr>
          <a:xfrm>
            <a:off x="4575298" y="8164286"/>
            <a:ext cx="5095175" cy="725714"/>
          </a:xfrm>
          <a:prstGeom prst="rect">
            <a:avLst/>
          </a:prstGeom>
          <a:solidFill>
            <a:schemeClr val="accent6">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kumimoji="1" lang="en-US" altLang="ja-JP" dirty="0">
                <a:solidFill>
                  <a:schemeClr val="bg1"/>
                </a:solidFill>
              </a:rPr>
              <a:t>65%</a:t>
            </a:r>
            <a:endParaRPr kumimoji="1" lang="ja-JP" altLang="en-US" dirty="0">
              <a:solidFill>
                <a:schemeClr val="bg1"/>
              </a:solidFill>
            </a:endParaRPr>
          </a:p>
        </p:txBody>
      </p:sp>
      <p:sp>
        <p:nvSpPr>
          <p:cNvPr id="46" name="正方形/長方形 45"/>
          <p:cNvSpPr/>
          <p:nvPr/>
        </p:nvSpPr>
        <p:spPr>
          <a:xfrm>
            <a:off x="1" y="2862615"/>
            <a:ext cx="5758212" cy="725714"/>
          </a:xfrm>
          <a:prstGeom prst="rect">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7" name="直角三角形 24"/>
          <p:cNvSpPr/>
          <p:nvPr/>
        </p:nvSpPr>
        <p:spPr>
          <a:xfrm rot="10800000">
            <a:off x="4575299" y="2586845"/>
            <a:ext cx="1182913" cy="1001484"/>
          </a:xfrm>
          <a:custGeom>
            <a:avLst/>
            <a:gdLst/>
            <a:ahLst/>
            <a:cxnLst/>
            <a:rect l="l" t="t" r="r" b="b"/>
            <a:pathLst>
              <a:path w="1182913" h="1001484">
                <a:moveTo>
                  <a:pt x="1182913" y="1001484"/>
                </a:moveTo>
                <a:lnTo>
                  <a:pt x="0" y="725713"/>
                </a:lnTo>
                <a:lnTo>
                  <a:pt x="0" y="275771"/>
                </a:lnTo>
                <a:lnTo>
                  <a:pt x="0" y="0"/>
                </a:lnTo>
                <a:lnTo>
                  <a:pt x="1182913" y="275771"/>
                </a:lnTo>
                <a:lnTo>
                  <a:pt x="1182913" y="725713"/>
                </a:lnTo>
                <a:close/>
              </a:path>
            </a:pathLst>
          </a:custGeom>
          <a:solidFill>
            <a:schemeClr val="accent1">
              <a:lumMod val="5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8" name="正方形/長方形 47"/>
          <p:cNvSpPr/>
          <p:nvPr/>
        </p:nvSpPr>
        <p:spPr>
          <a:xfrm>
            <a:off x="4575298" y="2586844"/>
            <a:ext cx="6757720" cy="725714"/>
          </a:xfrm>
          <a:prstGeom prst="rect">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kumimoji="1" lang="en-US" altLang="ja-JP" dirty="0">
                <a:solidFill>
                  <a:schemeClr val="bg1"/>
                </a:solidFill>
              </a:rPr>
              <a:t>99%</a:t>
            </a:r>
            <a:endParaRPr kumimoji="1" lang="ja-JP" altLang="en-US" dirty="0">
              <a:solidFill>
                <a:schemeClr val="bg1"/>
              </a:solidFill>
            </a:endParaRPr>
          </a:p>
        </p:txBody>
      </p:sp>
      <p:sp>
        <p:nvSpPr>
          <p:cNvPr id="49" name="テキスト ボックス 48"/>
          <p:cNvSpPr txBox="1"/>
          <p:nvPr/>
        </p:nvSpPr>
        <p:spPr>
          <a:xfrm>
            <a:off x="2327564" y="2933084"/>
            <a:ext cx="1983428" cy="584775"/>
          </a:xfrm>
          <a:prstGeom prst="rect">
            <a:avLst/>
          </a:prstGeom>
          <a:noFill/>
        </p:spPr>
        <p:txBody>
          <a:bodyPr wrap="none" rtlCol="0">
            <a:spAutoFit/>
          </a:bodyPr>
          <a:lstStyle/>
          <a:p>
            <a:pPr algn="r"/>
            <a:r>
              <a:rPr kumimoji="1" lang="en-US" altLang="ja-JP" dirty="0">
                <a:solidFill>
                  <a:schemeClr val="bg1"/>
                </a:solidFill>
                <a:latin typeface="Route 159 SemiBold" pitchFamily="50" charset="0"/>
              </a:rPr>
              <a:t>New York</a:t>
            </a:r>
            <a:endParaRPr kumimoji="1" lang="ja-JP" altLang="en-US" dirty="0">
              <a:solidFill>
                <a:schemeClr val="bg1"/>
              </a:solidFill>
              <a:latin typeface="Route 159 SemiBold" pitchFamily="50" charset="0"/>
            </a:endParaRPr>
          </a:p>
        </p:txBody>
      </p:sp>
      <p:sp>
        <p:nvSpPr>
          <p:cNvPr id="50" name="テキスト ボックス 49"/>
          <p:cNvSpPr txBox="1"/>
          <p:nvPr/>
        </p:nvSpPr>
        <p:spPr>
          <a:xfrm>
            <a:off x="2665990" y="4048572"/>
            <a:ext cx="1645002" cy="584775"/>
          </a:xfrm>
          <a:prstGeom prst="rect">
            <a:avLst/>
          </a:prstGeom>
          <a:noFill/>
        </p:spPr>
        <p:txBody>
          <a:bodyPr wrap="none" rtlCol="0">
            <a:spAutoFit/>
          </a:bodyPr>
          <a:lstStyle/>
          <a:p>
            <a:pPr algn="r"/>
            <a:r>
              <a:rPr lang="en-US" altLang="ja-JP" dirty="0">
                <a:solidFill>
                  <a:schemeClr val="bg1"/>
                </a:solidFill>
                <a:latin typeface="Route 159 SemiBold" pitchFamily="50" charset="0"/>
              </a:rPr>
              <a:t>London</a:t>
            </a:r>
            <a:endParaRPr kumimoji="1" lang="ja-JP" altLang="en-US" dirty="0">
              <a:solidFill>
                <a:schemeClr val="bg1"/>
              </a:solidFill>
              <a:latin typeface="Route 159 SemiBold" pitchFamily="50" charset="0"/>
            </a:endParaRPr>
          </a:p>
        </p:txBody>
      </p:sp>
      <p:sp>
        <p:nvSpPr>
          <p:cNvPr id="51" name="テキスト ボックス 50"/>
          <p:cNvSpPr txBox="1"/>
          <p:nvPr/>
        </p:nvSpPr>
        <p:spPr>
          <a:xfrm>
            <a:off x="2971971" y="5164060"/>
            <a:ext cx="1339021" cy="584775"/>
          </a:xfrm>
          <a:prstGeom prst="rect">
            <a:avLst/>
          </a:prstGeom>
          <a:noFill/>
        </p:spPr>
        <p:txBody>
          <a:bodyPr wrap="none" rtlCol="0">
            <a:spAutoFit/>
          </a:bodyPr>
          <a:lstStyle/>
          <a:p>
            <a:pPr algn="r"/>
            <a:r>
              <a:rPr kumimoji="1" lang="en-US" altLang="ja-JP" dirty="0">
                <a:solidFill>
                  <a:schemeClr val="bg1"/>
                </a:solidFill>
                <a:latin typeface="Route 159 SemiBold" pitchFamily="50" charset="0"/>
              </a:rPr>
              <a:t>Tokyo</a:t>
            </a:r>
            <a:endParaRPr kumimoji="1" lang="ja-JP" altLang="en-US" dirty="0">
              <a:solidFill>
                <a:schemeClr val="bg1"/>
              </a:solidFill>
              <a:latin typeface="Route 159 SemiBold" pitchFamily="50" charset="0"/>
            </a:endParaRPr>
          </a:p>
        </p:txBody>
      </p:sp>
      <p:sp>
        <p:nvSpPr>
          <p:cNvPr id="52" name="テキスト ボックス 51"/>
          <p:cNvSpPr txBox="1"/>
          <p:nvPr/>
        </p:nvSpPr>
        <p:spPr>
          <a:xfrm>
            <a:off x="3204599" y="6279548"/>
            <a:ext cx="1106393" cy="584775"/>
          </a:xfrm>
          <a:prstGeom prst="rect">
            <a:avLst/>
          </a:prstGeom>
          <a:noFill/>
        </p:spPr>
        <p:txBody>
          <a:bodyPr wrap="none" rtlCol="0">
            <a:spAutoFit/>
          </a:bodyPr>
          <a:lstStyle/>
          <a:p>
            <a:pPr algn="r"/>
            <a:r>
              <a:rPr kumimoji="1" lang="en-US" altLang="ja-JP" dirty="0">
                <a:solidFill>
                  <a:schemeClr val="bg1"/>
                </a:solidFill>
                <a:latin typeface="Route 159 SemiBold" pitchFamily="50" charset="0"/>
              </a:rPr>
              <a:t>Paris</a:t>
            </a:r>
            <a:endParaRPr kumimoji="1" lang="ja-JP" altLang="en-US" dirty="0">
              <a:solidFill>
                <a:schemeClr val="bg1"/>
              </a:solidFill>
              <a:latin typeface="Route 159 SemiBold" pitchFamily="50" charset="0"/>
            </a:endParaRPr>
          </a:p>
        </p:txBody>
      </p:sp>
      <p:sp>
        <p:nvSpPr>
          <p:cNvPr id="53" name="テキスト ボックス 52"/>
          <p:cNvSpPr txBox="1"/>
          <p:nvPr/>
        </p:nvSpPr>
        <p:spPr>
          <a:xfrm>
            <a:off x="2535057" y="7395036"/>
            <a:ext cx="1775935" cy="584775"/>
          </a:xfrm>
          <a:prstGeom prst="rect">
            <a:avLst/>
          </a:prstGeom>
          <a:noFill/>
        </p:spPr>
        <p:txBody>
          <a:bodyPr wrap="none" rtlCol="0">
            <a:spAutoFit/>
          </a:bodyPr>
          <a:lstStyle/>
          <a:p>
            <a:pPr algn="r"/>
            <a:r>
              <a:rPr kumimoji="1" lang="en-US" altLang="ja-JP" dirty="0">
                <a:solidFill>
                  <a:schemeClr val="bg1"/>
                </a:solidFill>
                <a:latin typeface="Route 159 SemiBold" pitchFamily="50" charset="0"/>
              </a:rPr>
              <a:t>Moscow</a:t>
            </a:r>
            <a:endParaRPr kumimoji="1" lang="ja-JP" altLang="en-US" dirty="0">
              <a:solidFill>
                <a:schemeClr val="bg1"/>
              </a:solidFill>
              <a:latin typeface="Route 159 SemiBold" pitchFamily="50" charset="0"/>
            </a:endParaRPr>
          </a:p>
        </p:txBody>
      </p:sp>
      <p:sp>
        <p:nvSpPr>
          <p:cNvPr id="54" name="テキスト ボックス 53"/>
          <p:cNvSpPr txBox="1"/>
          <p:nvPr/>
        </p:nvSpPr>
        <p:spPr>
          <a:xfrm>
            <a:off x="3033078" y="8510526"/>
            <a:ext cx="1277914" cy="584775"/>
          </a:xfrm>
          <a:prstGeom prst="rect">
            <a:avLst/>
          </a:prstGeom>
          <a:noFill/>
        </p:spPr>
        <p:txBody>
          <a:bodyPr wrap="none" rtlCol="0">
            <a:spAutoFit/>
          </a:bodyPr>
          <a:lstStyle/>
          <a:p>
            <a:pPr algn="r"/>
            <a:r>
              <a:rPr kumimoji="1" lang="en-US" altLang="ja-JP" dirty="0">
                <a:solidFill>
                  <a:schemeClr val="bg1"/>
                </a:solidFill>
                <a:latin typeface="Route 159 SemiBold" pitchFamily="50" charset="0"/>
              </a:rPr>
              <a:t>Rome</a:t>
            </a:r>
            <a:endParaRPr kumimoji="1" lang="ja-JP" altLang="en-US" dirty="0">
              <a:solidFill>
                <a:schemeClr val="bg1"/>
              </a:solidFill>
              <a:latin typeface="Route 159 SemiBold" pitchFamily="50" charset="0"/>
            </a:endParaRPr>
          </a:p>
        </p:txBody>
      </p:sp>
      <p:sp>
        <p:nvSpPr>
          <p:cNvPr id="56" name="タイトル 17"/>
          <p:cNvSpPr txBox="1">
            <a:spLocks/>
          </p:cNvSpPr>
          <p:nvPr/>
        </p:nvSpPr>
        <p:spPr>
          <a:xfrm>
            <a:off x="11641540" y="3136540"/>
            <a:ext cx="5924674" cy="2680919"/>
          </a:xfrm>
          <a:prstGeom prst="rect">
            <a:avLst/>
          </a:prstGeom>
        </p:spPr>
        <p:txBody>
          <a:bodyPr vert="horz" lIns="163275" tIns="81638" rIns="163275" bIns="81638" rtlCol="0" anchor="b">
            <a:normAutofit/>
          </a:bodyPr>
          <a:lstStyle>
            <a:lvl1pPr algn="l" defTabSz="1632753" rtl="0" eaLnBrk="1" latinLnBrk="0" hangingPunct="1">
              <a:spcBef>
                <a:spcPct val="0"/>
              </a:spcBef>
              <a:buNone/>
              <a:defRPr kumimoji="1" sz="6000" kern="1200" baseline="0">
                <a:solidFill>
                  <a:schemeClr val="tx1">
                    <a:lumMod val="75000"/>
                    <a:lumOff val="25000"/>
                  </a:schemeClr>
                </a:solidFill>
                <a:latin typeface="Route 159 UltraLight" pitchFamily="50" charset="0"/>
                <a:ea typeface="+mj-ea"/>
                <a:cs typeface="+mj-cs"/>
              </a:defRPr>
            </a:lvl1pPr>
          </a:lstStyle>
          <a:p>
            <a:r>
              <a:rPr lang="en-US" altLang="ja-JP" sz="4400" dirty="0">
                <a:latin typeface="Route 159 Light" pitchFamily="50" charset="0"/>
              </a:rPr>
              <a:t>Our market is</a:t>
            </a:r>
          </a:p>
          <a:p>
            <a:r>
              <a:rPr lang="en-US" altLang="ja-JP" sz="4400" dirty="0">
                <a:latin typeface="Route 159 Light" pitchFamily="50" charset="0"/>
              </a:rPr>
              <a:t>still growing up.</a:t>
            </a:r>
            <a:endParaRPr lang="ja-JP" altLang="en-US" sz="4400" dirty="0">
              <a:latin typeface="Route 159 Light" pitchFamily="50" charset="0"/>
            </a:endParaRPr>
          </a:p>
        </p:txBody>
      </p:sp>
      <p:sp>
        <p:nvSpPr>
          <p:cNvPr id="57" name="テキスト プレースホルダー 18"/>
          <p:cNvSpPr txBox="1">
            <a:spLocks/>
          </p:cNvSpPr>
          <p:nvPr/>
        </p:nvSpPr>
        <p:spPr>
          <a:xfrm>
            <a:off x="11723428" y="6108318"/>
            <a:ext cx="6042533" cy="2762835"/>
          </a:xfrm>
          <a:prstGeom prst="rect">
            <a:avLst/>
          </a:prstGeom>
        </p:spPr>
        <p:txBody>
          <a:bodyP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Qui no quis noster. Quo id persius dolorem explicari. Per an eius oblique cotidieque, sit ea luptatum euripidis. Deserunt suscipiantur vel id. Eum veri quas te, detraxit consulatu eam cu.</a:t>
            </a:r>
          </a:p>
          <a:p>
            <a:r>
              <a:rPr lang="en-US" altLang="ja-JP" sz="2000" dirty="0"/>
              <a:t>An quando doctus sed. Eu nulla meliore voluptaria ius. Eam id justo fuisset interpretaris. Aliquid meliore per an. </a:t>
            </a:r>
            <a:endParaRPr lang="ja-JP" altLang="en-US" sz="2000" dirty="0"/>
          </a:p>
        </p:txBody>
      </p:sp>
      <p:sp>
        <p:nvSpPr>
          <p:cNvPr id="59" name="正方形/長方形 58"/>
          <p:cNvSpPr/>
          <p:nvPr/>
        </p:nvSpPr>
        <p:spPr>
          <a:xfrm>
            <a:off x="11827894" y="594318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Tree>
    <p:custDataLst>
      <p:tags r:id="rId1"/>
    </p:custDataLst>
    <p:extLst>
      <p:ext uri="{BB962C8B-B14F-4D97-AF65-F5344CB8AC3E}">
        <p14:creationId xmlns:p14="http://schemas.microsoft.com/office/powerpoint/2010/main" val="1928674341"/>
      </p:ext>
    </p:extLst>
  </p:cSld>
  <p:clrMapOvr>
    <a:masterClrMapping/>
  </p:clrMapOvr>
  <mc:AlternateContent xmlns:mc="http://schemas.openxmlformats.org/markup-compatibility/2006" xmlns:p14="http://schemas.microsoft.com/office/powerpoint/2010/main">
    <mc:Choice Requires="p14">
      <p:transition p14:dur="0" advTm="13987"/>
    </mc:Choice>
    <mc:Fallback xmlns="">
      <p:transition advTm="13987"/>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Custom Bar </a:t>
            </a:r>
            <a:r>
              <a:rPr lang="en-US" altLang="ja-JP" dirty="0">
                <a:solidFill>
                  <a:schemeClr val="accent1"/>
                </a:solidFill>
                <a:latin typeface="Route 159 Bold" pitchFamily="50" charset="0"/>
              </a:rPr>
              <a:t>Chart 2</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73</a:t>
            </a:fld>
            <a:endParaRPr lang="ja-JP" altLang="en-US"/>
          </a:p>
        </p:txBody>
      </p:sp>
      <p:sp>
        <p:nvSpPr>
          <p:cNvPr id="5" name="テキスト プレースホルダー 4"/>
          <p:cNvSpPr>
            <a:spLocks noGrp="1"/>
          </p:cNvSpPr>
          <p:nvPr>
            <p:ph type="body" sz="quarter" idx="13"/>
          </p:nvPr>
        </p:nvSpPr>
        <p:spPr/>
        <p:txBody>
          <a:bodyPr>
            <a:normAutofit fontScale="92500" lnSpcReduction="20000"/>
          </a:bodyPr>
          <a:lstStyle/>
          <a:p>
            <a:r>
              <a:rPr lang="en-US" altLang="ja-JP" dirty="0"/>
              <a:t>This layout is not defined by slide master</a:t>
            </a:r>
            <a:endParaRPr lang="ja-JP" altLang="en-US" dirty="0"/>
          </a:p>
          <a:p>
            <a:endParaRPr kumimoji="1" lang="ja-JP" altLang="en-US" dirty="0"/>
          </a:p>
        </p:txBody>
      </p:sp>
      <p:grpSp>
        <p:nvGrpSpPr>
          <p:cNvPr id="39" name="グループ化 38"/>
          <p:cNvGrpSpPr/>
          <p:nvPr/>
        </p:nvGrpSpPr>
        <p:grpSpPr>
          <a:xfrm>
            <a:off x="3903680" y="4694403"/>
            <a:ext cx="1123834" cy="5592597"/>
            <a:chOff x="3903680" y="4694403"/>
            <a:chExt cx="1123834" cy="5592597"/>
          </a:xfrm>
        </p:grpSpPr>
        <p:grpSp>
          <p:nvGrpSpPr>
            <p:cNvPr id="16" name="グループ化 15"/>
            <p:cNvGrpSpPr/>
            <p:nvPr/>
          </p:nvGrpSpPr>
          <p:grpSpPr>
            <a:xfrm>
              <a:off x="3913118" y="5036024"/>
              <a:ext cx="1112405" cy="5250976"/>
              <a:chOff x="3889613" y="4544704"/>
              <a:chExt cx="1112405" cy="5742296"/>
            </a:xfrm>
          </p:grpSpPr>
          <p:sp>
            <p:nvSpPr>
              <p:cNvPr id="8" name="正方形/長方形 7"/>
              <p:cNvSpPr/>
              <p:nvPr/>
            </p:nvSpPr>
            <p:spPr>
              <a:xfrm>
                <a:off x="4326341" y="4544704"/>
                <a:ext cx="675677" cy="5742296"/>
              </a:xfrm>
              <a:prstGeom prst="rect">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 name="正方形/長方形 5"/>
              <p:cNvSpPr/>
              <p:nvPr/>
            </p:nvSpPr>
            <p:spPr>
              <a:xfrm>
                <a:off x="3889613" y="4544704"/>
                <a:ext cx="436728" cy="5742296"/>
              </a:xfrm>
              <a:prstGeom prst="rect">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12" name="直角三角形 11"/>
            <p:cNvSpPr/>
            <p:nvPr/>
          </p:nvSpPr>
          <p:spPr>
            <a:xfrm rot="10800000">
              <a:off x="3903680" y="4694403"/>
              <a:ext cx="1123834" cy="683242"/>
            </a:xfrm>
            <a:custGeom>
              <a:avLst/>
              <a:gdLst/>
              <a:ahLst/>
              <a:cxnLst/>
              <a:rect l="l" t="t" r="r" b="b"/>
              <a:pathLst>
                <a:path w="1123834" h="683242">
                  <a:moveTo>
                    <a:pt x="436728" y="683242"/>
                  </a:moveTo>
                  <a:lnTo>
                    <a:pt x="436728" y="683241"/>
                  </a:lnTo>
                  <a:lnTo>
                    <a:pt x="0" y="341620"/>
                  </a:lnTo>
                  <a:lnTo>
                    <a:pt x="1993" y="341620"/>
                  </a:lnTo>
                  <a:lnTo>
                    <a:pt x="677668" y="5683"/>
                  </a:lnTo>
                  <a:lnTo>
                    <a:pt x="677668" y="0"/>
                  </a:lnTo>
                  <a:lnTo>
                    <a:pt x="682110" y="3474"/>
                  </a:lnTo>
                  <a:lnTo>
                    <a:pt x="689097" y="0"/>
                  </a:lnTo>
                  <a:lnTo>
                    <a:pt x="689097" y="8940"/>
                  </a:lnTo>
                  <a:lnTo>
                    <a:pt x="1114396" y="341621"/>
                  </a:lnTo>
                  <a:lnTo>
                    <a:pt x="1123834" y="341621"/>
                  </a:lnTo>
                  <a:close/>
                </a:path>
              </a:pathLst>
            </a:cu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8" name="グループ化 37"/>
          <p:cNvGrpSpPr/>
          <p:nvPr/>
        </p:nvGrpSpPr>
        <p:grpSpPr>
          <a:xfrm>
            <a:off x="5535346" y="5704764"/>
            <a:ext cx="1123834" cy="4582234"/>
            <a:chOff x="5535346" y="5704764"/>
            <a:chExt cx="1123834" cy="4582234"/>
          </a:xfrm>
        </p:grpSpPr>
        <p:grpSp>
          <p:nvGrpSpPr>
            <p:cNvPr id="17" name="グループ化 16"/>
            <p:cNvGrpSpPr/>
            <p:nvPr/>
          </p:nvGrpSpPr>
          <p:grpSpPr>
            <a:xfrm>
              <a:off x="5544784" y="6046385"/>
              <a:ext cx="1112405" cy="4240613"/>
              <a:chOff x="3889613" y="4544704"/>
              <a:chExt cx="1112405" cy="5742296"/>
            </a:xfrm>
          </p:grpSpPr>
          <p:sp>
            <p:nvSpPr>
              <p:cNvPr id="18" name="正方形/長方形 17"/>
              <p:cNvSpPr/>
              <p:nvPr/>
            </p:nvSpPr>
            <p:spPr>
              <a:xfrm>
                <a:off x="4326341" y="4544704"/>
                <a:ext cx="675677" cy="5742296"/>
              </a:xfrm>
              <a:prstGeom prst="rect">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9" name="正方形/長方形 18"/>
              <p:cNvSpPr/>
              <p:nvPr/>
            </p:nvSpPr>
            <p:spPr>
              <a:xfrm>
                <a:off x="3889613" y="4544704"/>
                <a:ext cx="436728" cy="5742296"/>
              </a:xfrm>
              <a:prstGeom prst="rect">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20" name="直角三角形 11"/>
            <p:cNvSpPr/>
            <p:nvPr/>
          </p:nvSpPr>
          <p:spPr>
            <a:xfrm rot="10800000">
              <a:off x="5535346" y="5704764"/>
              <a:ext cx="1123834" cy="683242"/>
            </a:xfrm>
            <a:custGeom>
              <a:avLst/>
              <a:gdLst/>
              <a:ahLst/>
              <a:cxnLst/>
              <a:rect l="l" t="t" r="r" b="b"/>
              <a:pathLst>
                <a:path w="1123834" h="683242">
                  <a:moveTo>
                    <a:pt x="436728" y="683242"/>
                  </a:moveTo>
                  <a:lnTo>
                    <a:pt x="436728" y="683241"/>
                  </a:lnTo>
                  <a:lnTo>
                    <a:pt x="0" y="341620"/>
                  </a:lnTo>
                  <a:lnTo>
                    <a:pt x="1993" y="341620"/>
                  </a:lnTo>
                  <a:lnTo>
                    <a:pt x="677668" y="5683"/>
                  </a:lnTo>
                  <a:lnTo>
                    <a:pt x="677668" y="0"/>
                  </a:lnTo>
                  <a:lnTo>
                    <a:pt x="682110" y="3474"/>
                  </a:lnTo>
                  <a:lnTo>
                    <a:pt x="689097" y="0"/>
                  </a:lnTo>
                  <a:lnTo>
                    <a:pt x="689097" y="8940"/>
                  </a:lnTo>
                  <a:lnTo>
                    <a:pt x="1114396" y="341621"/>
                  </a:lnTo>
                  <a:lnTo>
                    <a:pt x="1123834" y="341621"/>
                  </a:lnTo>
                  <a:close/>
                </a:path>
              </a:pathLst>
            </a:cu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40" name="グループ化 39"/>
          <p:cNvGrpSpPr/>
          <p:nvPr/>
        </p:nvGrpSpPr>
        <p:grpSpPr>
          <a:xfrm>
            <a:off x="2272014" y="3246886"/>
            <a:ext cx="1123834" cy="7040114"/>
            <a:chOff x="2272014" y="3246886"/>
            <a:chExt cx="1123834" cy="7040114"/>
          </a:xfrm>
        </p:grpSpPr>
        <p:grpSp>
          <p:nvGrpSpPr>
            <p:cNvPr id="21" name="グループ化 20"/>
            <p:cNvGrpSpPr/>
            <p:nvPr/>
          </p:nvGrpSpPr>
          <p:grpSpPr>
            <a:xfrm>
              <a:off x="2281452" y="3588507"/>
              <a:ext cx="1112405" cy="6698493"/>
              <a:chOff x="3889613" y="4544704"/>
              <a:chExt cx="1112405" cy="5742296"/>
            </a:xfrm>
          </p:grpSpPr>
          <p:sp>
            <p:nvSpPr>
              <p:cNvPr id="22" name="正方形/長方形 21"/>
              <p:cNvSpPr/>
              <p:nvPr/>
            </p:nvSpPr>
            <p:spPr>
              <a:xfrm>
                <a:off x="4326341" y="4544704"/>
                <a:ext cx="675677" cy="5742296"/>
              </a:xfrm>
              <a:prstGeom prst="rect">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正方形/長方形 22"/>
              <p:cNvSpPr/>
              <p:nvPr/>
            </p:nvSpPr>
            <p:spPr>
              <a:xfrm>
                <a:off x="3889613" y="4544704"/>
                <a:ext cx="436728" cy="5742296"/>
              </a:xfrm>
              <a:prstGeom prst="rect">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24" name="直角三角形 11"/>
            <p:cNvSpPr/>
            <p:nvPr/>
          </p:nvSpPr>
          <p:spPr>
            <a:xfrm rot="10800000">
              <a:off x="2272014" y="3246886"/>
              <a:ext cx="1123834" cy="683242"/>
            </a:xfrm>
            <a:custGeom>
              <a:avLst/>
              <a:gdLst/>
              <a:ahLst/>
              <a:cxnLst/>
              <a:rect l="l" t="t" r="r" b="b"/>
              <a:pathLst>
                <a:path w="1123834" h="683242">
                  <a:moveTo>
                    <a:pt x="436728" y="683242"/>
                  </a:moveTo>
                  <a:lnTo>
                    <a:pt x="436728" y="683241"/>
                  </a:lnTo>
                  <a:lnTo>
                    <a:pt x="0" y="341620"/>
                  </a:lnTo>
                  <a:lnTo>
                    <a:pt x="1993" y="341620"/>
                  </a:lnTo>
                  <a:lnTo>
                    <a:pt x="677668" y="5683"/>
                  </a:lnTo>
                  <a:lnTo>
                    <a:pt x="677668" y="0"/>
                  </a:lnTo>
                  <a:lnTo>
                    <a:pt x="682110" y="3474"/>
                  </a:lnTo>
                  <a:lnTo>
                    <a:pt x="689097" y="0"/>
                  </a:lnTo>
                  <a:lnTo>
                    <a:pt x="689097" y="8940"/>
                  </a:lnTo>
                  <a:lnTo>
                    <a:pt x="1114396" y="341621"/>
                  </a:lnTo>
                  <a:lnTo>
                    <a:pt x="1123834" y="341621"/>
                  </a:lnTo>
                  <a:close/>
                </a:path>
              </a:pathLst>
            </a:custGeom>
            <a:solidFill>
              <a:schemeClr val="accent5">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7" name="グループ化 36"/>
          <p:cNvGrpSpPr/>
          <p:nvPr/>
        </p:nvGrpSpPr>
        <p:grpSpPr>
          <a:xfrm>
            <a:off x="7167011" y="7074231"/>
            <a:ext cx="1123834" cy="3212769"/>
            <a:chOff x="7167011" y="7074231"/>
            <a:chExt cx="1123834" cy="3212769"/>
          </a:xfrm>
        </p:grpSpPr>
        <p:grpSp>
          <p:nvGrpSpPr>
            <p:cNvPr id="29" name="グループ化 28"/>
            <p:cNvGrpSpPr/>
            <p:nvPr/>
          </p:nvGrpSpPr>
          <p:grpSpPr>
            <a:xfrm>
              <a:off x="7176449" y="7415852"/>
              <a:ext cx="1112405" cy="2871148"/>
              <a:chOff x="3889613" y="4544704"/>
              <a:chExt cx="1112405" cy="5742296"/>
            </a:xfrm>
          </p:grpSpPr>
          <p:sp>
            <p:nvSpPr>
              <p:cNvPr id="31" name="正方形/長方形 30"/>
              <p:cNvSpPr/>
              <p:nvPr/>
            </p:nvSpPr>
            <p:spPr>
              <a:xfrm>
                <a:off x="4326341" y="4544704"/>
                <a:ext cx="675677" cy="5742296"/>
              </a:xfrm>
              <a:prstGeom prst="rect">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2" name="正方形/長方形 31"/>
              <p:cNvSpPr/>
              <p:nvPr/>
            </p:nvSpPr>
            <p:spPr>
              <a:xfrm>
                <a:off x="3889613" y="4544704"/>
                <a:ext cx="436728" cy="5742296"/>
              </a:xfrm>
              <a:prstGeom prst="rect">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30" name="直角三角形 11"/>
            <p:cNvSpPr/>
            <p:nvPr/>
          </p:nvSpPr>
          <p:spPr>
            <a:xfrm rot="10800000">
              <a:off x="7167011" y="7074231"/>
              <a:ext cx="1123834" cy="683242"/>
            </a:xfrm>
            <a:custGeom>
              <a:avLst/>
              <a:gdLst/>
              <a:ahLst/>
              <a:cxnLst/>
              <a:rect l="l" t="t" r="r" b="b"/>
              <a:pathLst>
                <a:path w="1123834" h="683242">
                  <a:moveTo>
                    <a:pt x="436728" y="683242"/>
                  </a:moveTo>
                  <a:lnTo>
                    <a:pt x="436728" y="683241"/>
                  </a:lnTo>
                  <a:lnTo>
                    <a:pt x="0" y="341620"/>
                  </a:lnTo>
                  <a:lnTo>
                    <a:pt x="1993" y="341620"/>
                  </a:lnTo>
                  <a:lnTo>
                    <a:pt x="677668" y="5683"/>
                  </a:lnTo>
                  <a:lnTo>
                    <a:pt x="677668" y="0"/>
                  </a:lnTo>
                  <a:lnTo>
                    <a:pt x="682110" y="3474"/>
                  </a:lnTo>
                  <a:lnTo>
                    <a:pt x="689097" y="0"/>
                  </a:lnTo>
                  <a:lnTo>
                    <a:pt x="689097" y="8940"/>
                  </a:lnTo>
                  <a:lnTo>
                    <a:pt x="1114396" y="341621"/>
                  </a:lnTo>
                  <a:lnTo>
                    <a:pt x="1123834" y="341621"/>
                  </a:lnTo>
                  <a:close/>
                </a:path>
              </a:pathLst>
            </a:cu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33" name="テキスト ボックス 32"/>
          <p:cNvSpPr txBox="1"/>
          <p:nvPr/>
        </p:nvSpPr>
        <p:spPr>
          <a:xfrm>
            <a:off x="2223025" y="2496686"/>
            <a:ext cx="1221809" cy="584775"/>
          </a:xfrm>
          <a:prstGeom prst="rect">
            <a:avLst/>
          </a:prstGeom>
          <a:noFill/>
        </p:spPr>
        <p:txBody>
          <a:bodyPr wrap="none" rtlCol="0" anchor="b">
            <a:spAutoFit/>
          </a:bodyPr>
          <a:lstStyle/>
          <a:p>
            <a:pPr algn="ctr"/>
            <a:r>
              <a:rPr kumimoji="1" lang="en-US" altLang="ja-JP" i="1" dirty="0">
                <a:solidFill>
                  <a:schemeClr val="accent5">
                    <a:lumMod val="50000"/>
                  </a:schemeClr>
                </a:solidFill>
              </a:rPr>
              <a:t>1,246</a:t>
            </a:r>
            <a:endParaRPr kumimoji="1" lang="ja-JP" altLang="en-US" i="1" dirty="0">
              <a:solidFill>
                <a:schemeClr val="accent5">
                  <a:lumMod val="50000"/>
                </a:schemeClr>
              </a:solidFill>
            </a:endParaRPr>
          </a:p>
        </p:txBody>
      </p:sp>
      <p:sp>
        <p:nvSpPr>
          <p:cNvPr id="34" name="テキスト ボックス 33"/>
          <p:cNvSpPr txBox="1"/>
          <p:nvPr/>
        </p:nvSpPr>
        <p:spPr>
          <a:xfrm>
            <a:off x="3854692" y="3930129"/>
            <a:ext cx="1221809" cy="584775"/>
          </a:xfrm>
          <a:prstGeom prst="rect">
            <a:avLst/>
          </a:prstGeom>
          <a:noFill/>
        </p:spPr>
        <p:txBody>
          <a:bodyPr wrap="none" rtlCol="0" anchor="b">
            <a:spAutoFit/>
          </a:bodyPr>
          <a:lstStyle/>
          <a:p>
            <a:pPr algn="ctr"/>
            <a:r>
              <a:rPr kumimoji="1" lang="en-US" altLang="ja-JP" i="1" dirty="0">
                <a:solidFill>
                  <a:schemeClr val="accent2">
                    <a:lumMod val="50000"/>
                  </a:schemeClr>
                </a:solidFill>
              </a:rPr>
              <a:t>1,027</a:t>
            </a:r>
            <a:endParaRPr kumimoji="1" lang="ja-JP" altLang="en-US" i="1" dirty="0">
              <a:solidFill>
                <a:schemeClr val="accent2">
                  <a:lumMod val="50000"/>
                </a:schemeClr>
              </a:solidFill>
            </a:endParaRPr>
          </a:p>
        </p:txBody>
      </p:sp>
      <p:sp>
        <p:nvSpPr>
          <p:cNvPr id="35" name="テキスト ボックス 34"/>
          <p:cNvSpPr txBox="1"/>
          <p:nvPr/>
        </p:nvSpPr>
        <p:spPr>
          <a:xfrm>
            <a:off x="5604885" y="4946648"/>
            <a:ext cx="886782" cy="584775"/>
          </a:xfrm>
          <a:prstGeom prst="rect">
            <a:avLst/>
          </a:prstGeom>
          <a:noFill/>
        </p:spPr>
        <p:txBody>
          <a:bodyPr wrap="none" rtlCol="0" anchor="b">
            <a:spAutoFit/>
          </a:bodyPr>
          <a:lstStyle/>
          <a:p>
            <a:pPr algn="ctr"/>
            <a:r>
              <a:rPr kumimoji="1" lang="en-US" altLang="ja-JP" i="1" dirty="0">
                <a:solidFill>
                  <a:schemeClr val="accent3">
                    <a:lumMod val="50000"/>
                  </a:schemeClr>
                </a:solidFill>
              </a:rPr>
              <a:t>788</a:t>
            </a:r>
            <a:endParaRPr kumimoji="1" lang="ja-JP" altLang="en-US" i="1" dirty="0">
              <a:solidFill>
                <a:schemeClr val="accent3">
                  <a:lumMod val="50000"/>
                </a:schemeClr>
              </a:solidFill>
            </a:endParaRPr>
          </a:p>
        </p:txBody>
      </p:sp>
      <p:sp>
        <p:nvSpPr>
          <p:cNvPr id="36" name="テキスト ボックス 35"/>
          <p:cNvSpPr txBox="1"/>
          <p:nvPr/>
        </p:nvSpPr>
        <p:spPr>
          <a:xfrm>
            <a:off x="7236549" y="6352978"/>
            <a:ext cx="886782" cy="584775"/>
          </a:xfrm>
          <a:prstGeom prst="rect">
            <a:avLst/>
          </a:prstGeom>
          <a:noFill/>
        </p:spPr>
        <p:txBody>
          <a:bodyPr wrap="none" rtlCol="0" anchor="b">
            <a:spAutoFit/>
          </a:bodyPr>
          <a:lstStyle/>
          <a:p>
            <a:pPr algn="ctr"/>
            <a:r>
              <a:rPr kumimoji="1" lang="en-US" altLang="ja-JP" i="1" dirty="0">
                <a:solidFill>
                  <a:schemeClr val="accent1">
                    <a:lumMod val="50000"/>
                  </a:schemeClr>
                </a:solidFill>
              </a:rPr>
              <a:t>558</a:t>
            </a:r>
            <a:endParaRPr kumimoji="1" lang="ja-JP" altLang="en-US" i="1" dirty="0">
              <a:solidFill>
                <a:schemeClr val="accent1">
                  <a:lumMod val="50000"/>
                </a:schemeClr>
              </a:solidFill>
            </a:endParaRPr>
          </a:p>
        </p:txBody>
      </p:sp>
      <p:sp>
        <p:nvSpPr>
          <p:cNvPr id="42" name="テキスト プレースホルダー 17"/>
          <p:cNvSpPr txBox="1">
            <a:spLocks/>
          </p:cNvSpPr>
          <p:nvPr/>
        </p:nvSpPr>
        <p:spPr>
          <a:xfrm>
            <a:off x="9637468" y="7391022"/>
            <a:ext cx="5490610" cy="773203"/>
          </a:xfrm>
          <a:prstGeom prst="rect">
            <a:avLst/>
          </a:prstGeom>
        </p:spPr>
        <p:txBody>
          <a:bodyPr anchor="ct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pPr marL="108000">
              <a:lnSpc>
                <a:spcPct val="100000"/>
              </a:lnSpc>
              <a:spcBef>
                <a:spcPts val="0"/>
              </a:spcBef>
            </a:pPr>
            <a:r>
              <a:rPr lang="en-US" altLang="ja-JP" sz="3200" dirty="0">
                <a:solidFill>
                  <a:schemeClr val="accent1"/>
                </a:solidFill>
                <a:latin typeface="Route 159 SemiBold" pitchFamily="50" charset="0"/>
              </a:rPr>
              <a:t>Management</a:t>
            </a:r>
            <a:endParaRPr lang="ja-JP" altLang="en-US" sz="3200" dirty="0">
              <a:solidFill>
                <a:schemeClr val="accent1"/>
              </a:solidFill>
              <a:latin typeface="Route 159 SemiBold" pitchFamily="50" charset="0"/>
            </a:endParaRPr>
          </a:p>
        </p:txBody>
      </p:sp>
      <p:sp>
        <p:nvSpPr>
          <p:cNvPr id="43" name="テキスト プレースホルダー 16"/>
          <p:cNvSpPr txBox="1">
            <a:spLocks/>
          </p:cNvSpPr>
          <p:nvPr/>
        </p:nvSpPr>
        <p:spPr>
          <a:xfrm>
            <a:off x="9753580" y="7996167"/>
            <a:ext cx="7634532" cy="971371"/>
          </a:xfrm>
          <a:prstGeom prst="rect">
            <a:avLst/>
          </a:prstGeom>
        </p:spPr>
        <p:txBody>
          <a:bodyP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Et mel noster salutandi, cum ad omnes tamquam postulant. Cu vis graeco epicuri contentiones.</a:t>
            </a:r>
            <a:endParaRPr lang="ja-JP" altLang="en-US" sz="2000" dirty="0"/>
          </a:p>
        </p:txBody>
      </p:sp>
      <p:sp>
        <p:nvSpPr>
          <p:cNvPr id="47" name="テキスト プレースホルダー 17"/>
          <p:cNvSpPr txBox="1">
            <a:spLocks/>
          </p:cNvSpPr>
          <p:nvPr/>
        </p:nvSpPr>
        <p:spPr>
          <a:xfrm>
            <a:off x="9637468" y="5671056"/>
            <a:ext cx="5490610" cy="773203"/>
          </a:xfrm>
          <a:prstGeom prst="rect">
            <a:avLst/>
          </a:prstGeom>
        </p:spPr>
        <p:txBody>
          <a:bodyPr anchor="ct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pPr marL="108000">
              <a:lnSpc>
                <a:spcPct val="100000"/>
              </a:lnSpc>
              <a:spcBef>
                <a:spcPts val="0"/>
              </a:spcBef>
            </a:pPr>
            <a:r>
              <a:rPr lang="en-US" altLang="ja-JP" sz="3200" dirty="0">
                <a:solidFill>
                  <a:schemeClr val="accent3"/>
                </a:solidFill>
                <a:latin typeface="Route 159 SemiBold" pitchFamily="50" charset="0"/>
              </a:rPr>
              <a:t>Consultant</a:t>
            </a:r>
            <a:endParaRPr lang="ja-JP" altLang="en-US" sz="3200" dirty="0">
              <a:solidFill>
                <a:schemeClr val="accent3"/>
              </a:solidFill>
              <a:latin typeface="Route 159 SemiBold" pitchFamily="50" charset="0"/>
            </a:endParaRPr>
          </a:p>
        </p:txBody>
      </p:sp>
      <p:sp>
        <p:nvSpPr>
          <p:cNvPr id="48" name="テキスト プレースホルダー 16"/>
          <p:cNvSpPr txBox="1">
            <a:spLocks/>
          </p:cNvSpPr>
          <p:nvPr/>
        </p:nvSpPr>
        <p:spPr>
          <a:xfrm>
            <a:off x="9753580" y="6329951"/>
            <a:ext cx="7634532" cy="971371"/>
          </a:xfrm>
          <a:prstGeom prst="rect">
            <a:avLst/>
          </a:prstGeom>
        </p:spPr>
        <p:txBody>
          <a:bodyP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Nec summo discere no, cum quod graeco ei. Has debitis tibique periculis ne, vix sensibus referrentur no.</a:t>
            </a:r>
            <a:endParaRPr lang="ja-JP" altLang="en-US" sz="2000" dirty="0"/>
          </a:p>
        </p:txBody>
      </p:sp>
      <p:sp>
        <p:nvSpPr>
          <p:cNvPr id="49" name="テキスト プレースホルダー 17"/>
          <p:cNvSpPr txBox="1">
            <a:spLocks/>
          </p:cNvSpPr>
          <p:nvPr/>
        </p:nvSpPr>
        <p:spPr>
          <a:xfrm>
            <a:off x="9637468" y="3951091"/>
            <a:ext cx="5490610" cy="773203"/>
          </a:xfrm>
          <a:prstGeom prst="rect">
            <a:avLst/>
          </a:prstGeom>
        </p:spPr>
        <p:txBody>
          <a:bodyPr anchor="ct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pPr marL="108000">
              <a:lnSpc>
                <a:spcPct val="100000"/>
              </a:lnSpc>
              <a:spcBef>
                <a:spcPts val="0"/>
              </a:spcBef>
            </a:pPr>
            <a:r>
              <a:rPr lang="en-US" altLang="ja-JP" sz="3200" dirty="0">
                <a:solidFill>
                  <a:schemeClr val="accent2"/>
                </a:solidFill>
                <a:latin typeface="Route 159 SemiBold" pitchFamily="50" charset="0"/>
              </a:rPr>
              <a:t>Online Shop</a:t>
            </a:r>
            <a:endParaRPr lang="ja-JP" altLang="en-US" sz="3200" dirty="0">
              <a:solidFill>
                <a:schemeClr val="accent2"/>
              </a:solidFill>
              <a:latin typeface="Route 159 SemiBold" pitchFamily="50" charset="0"/>
            </a:endParaRPr>
          </a:p>
        </p:txBody>
      </p:sp>
      <p:sp>
        <p:nvSpPr>
          <p:cNvPr id="50" name="テキスト プレースホルダー 16"/>
          <p:cNvSpPr txBox="1">
            <a:spLocks/>
          </p:cNvSpPr>
          <p:nvPr/>
        </p:nvSpPr>
        <p:spPr>
          <a:xfrm>
            <a:off x="9753580" y="4609986"/>
            <a:ext cx="7634532" cy="971371"/>
          </a:xfrm>
          <a:prstGeom prst="rect">
            <a:avLst/>
          </a:prstGeom>
        </p:spPr>
        <p:txBody>
          <a:bodyP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Mei ne soluta ridens audire, ad homero dolorem fuisset pro, nec eu prima veniam latine.</a:t>
            </a:r>
          </a:p>
        </p:txBody>
      </p:sp>
      <p:sp>
        <p:nvSpPr>
          <p:cNvPr id="51" name="テキスト プレースホルダー 17"/>
          <p:cNvSpPr txBox="1">
            <a:spLocks/>
          </p:cNvSpPr>
          <p:nvPr/>
        </p:nvSpPr>
        <p:spPr>
          <a:xfrm>
            <a:off x="9637468" y="2231126"/>
            <a:ext cx="5490610" cy="773203"/>
          </a:xfrm>
          <a:prstGeom prst="rect">
            <a:avLst/>
          </a:prstGeom>
        </p:spPr>
        <p:txBody>
          <a:bodyPr anchor="ct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pPr marL="108000">
              <a:lnSpc>
                <a:spcPct val="100000"/>
              </a:lnSpc>
              <a:spcBef>
                <a:spcPts val="0"/>
              </a:spcBef>
            </a:pPr>
            <a:r>
              <a:rPr lang="en-US" altLang="ja-JP" sz="3200" dirty="0">
                <a:solidFill>
                  <a:schemeClr val="accent5"/>
                </a:solidFill>
                <a:latin typeface="Route 159 SemiBold" pitchFamily="50" charset="0"/>
              </a:rPr>
              <a:t>Publishing</a:t>
            </a:r>
            <a:endParaRPr lang="ja-JP" altLang="en-US" sz="3200" dirty="0">
              <a:solidFill>
                <a:schemeClr val="accent5"/>
              </a:solidFill>
              <a:latin typeface="Route 159 SemiBold" pitchFamily="50" charset="0"/>
            </a:endParaRPr>
          </a:p>
        </p:txBody>
      </p:sp>
      <p:sp>
        <p:nvSpPr>
          <p:cNvPr id="52" name="テキスト プレースホルダー 16"/>
          <p:cNvSpPr txBox="1">
            <a:spLocks/>
          </p:cNvSpPr>
          <p:nvPr/>
        </p:nvSpPr>
        <p:spPr>
          <a:xfrm>
            <a:off x="9753580" y="2890021"/>
            <a:ext cx="7634532" cy="971371"/>
          </a:xfrm>
          <a:prstGeom prst="rect">
            <a:avLst/>
          </a:prstGeom>
        </p:spPr>
        <p:txBody>
          <a:bodyP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Accusamus torquatos eos ne, ex eum vero zril, qui atqui homero ea. Et iusto ponderum vim. </a:t>
            </a:r>
            <a:endParaRPr lang="ja-JP" altLang="en-US" sz="2000" dirty="0"/>
          </a:p>
        </p:txBody>
      </p:sp>
      <p:cxnSp>
        <p:nvCxnSpPr>
          <p:cNvPr id="54" name="カギ線コネクタ 53"/>
          <p:cNvCxnSpPr>
            <a:stCxn id="33" idx="3"/>
            <a:endCxn id="51" idx="1"/>
          </p:cNvCxnSpPr>
          <p:nvPr/>
        </p:nvCxnSpPr>
        <p:spPr>
          <a:xfrm flipV="1">
            <a:off x="3444834" y="2617728"/>
            <a:ext cx="6192634" cy="171346"/>
          </a:xfrm>
          <a:prstGeom prst="bentConnector3">
            <a:avLst/>
          </a:prstGeom>
          <a:ln w="28575">
            <a:solidFill>
              <a:schemeClr val="accent5"/>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5" name="カギ線コネクタ 54"/>
          <p:cNvCxnSpPr>
            <a:endCxn id="49" idx="1"/>
          </p:cNvCxnSpPr>
          <p:nvPr/>
        </p:nvCxnSpPr>
        <p:spPr>
          <a:xfrm>
            <a:off x="5076501" y="4222516"/>
            <a:ext cx="4560967" cy="115177"/>
          </a:xfrm>
          <a:prstGeom prst="bentConnector3">
            <a:avLst/>
          </a:prstGeom>
          <a:ln w="28575">
            <a:solidFill>
              <a:schemeClr val="accent2"/>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8" name="カギ線コネクタ 57"/>
          <p:cNvCxnSpPr>
            <a:stCxn id="35" idx="3"/>
            <a:endCxn id="47" idx="1"/>
          </p:cNvCxnSpPr>
          <p:nvPr/>
        </p:nvCxnSpPr>
        <p:spPr>
          <a:xfrm>
            <a:off x="6491667" y="5239036"/>
            <a:ext cx="3145801" cy="818622"/>
          </a:xfrm>
          <a:prstGeom prst="bentConnector3">
            <a:avLst/>
          </a:prstGeom>
          <a:ln w="28575">
            <a:solidFill>
              <a:schemeClr val="accent3"/>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62" name="カギ線コネクタ 61"/>
          <p:cNvCxnSpPr>
            <a:stCxn id="36" idx="3"/>
            <a:endCxn id="42" idx="1"/>
          </p:cNvCxnSpPr>
          <p:nvPr/>
        </p:nvCxnSpPr>
        <p:spPr>
          <a:xfrm>
            <a:off x="8123331" y="6645366"/>
            <a:ext cx="1514137" cy="1132258"/>
          </a:xfrm>
          <a:prstGeom prst="bentConnector3">
            <a:avLst>
              <a:gd name="adj1" fmla="val 50000"/>
            </a:avLst>
          </a:prstGeom>
          <a:ln w="28575">
            <a:solidFill>
              <a:schemeClr val="accent1"/>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9639705"/>
      </p:ext>
    </p:extLst>
  </p:cSld>
  <p:clrMapOvr>
    <a:masterClrMapping/>
  </p:clrMapOvr>
  <mc:AlternateContent xmlns:mc="http://schemas.openxmlformats.org/markup-compatibility/2006" xmlns:p14="http://schemas.microsoft.com/office/powerpoint/2010/main">
    <mc:Choice Requires="p14">
      <p:transition p14:dur="0" advTm="12412"/>
    </mc:Choice>
    <mc:Fallback xmlns="">
      <p:transition advTm="12412"/>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p:cNvSpPr/>
          <p:nvPr/>
        </p:nvSpPr>
        <p:spPr>
          <a:xfrm>
            <a:off x="0" y="0"/>
            <a:ext cx="18286413"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prstGeom prst="rect">
            <a:avLst/>
          </a:prstGeom>
        </p:spPr>
        <p:txBody>
          <a:bodyPr/>
          <a:lstStyle/>
          <a:p>
            <a:fld id="{E6459DFB-86F3-43FA-8567-2EA6E426AE90}" type="slidenum">
              <a:rPr lang="ja-JP" altLang="en-US" smtClean="0"/>
              <a:pPr/>
              <a:t>74</a:t>
            </a:fld>
            <a:endParaRPr lang="ja-JP" altLang="en-US"/>
          </a:p>
        </p:txBody>
      </p:sp>
      <p:sp>
        <p:nvSpPr>
          <p:cNvPr id="6" name="円/楕円 5"/>
          <p:cNvSpPr/>
          <p:nvPr/>
        </p:nvSpPr>
        <p:spPr>
          <a:xfrm>
            <a:off x="3386520" y="2812050"/>
            <a:ext cx="4671786" cy="4671786"/>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Route 159 Light" pitchFamily="50" charset="0"/>
              </a:rPr>
              <a:t>Sales Chart</a:t>
            </a:r>
            <a:endParaRPr kumimoji="1" lang="ja-JP" altLang="en-US" dirty="0">
              <a:latin typeface="Route 159 Light" pitchFamily="50" charset="0"/>
            </a:endParaRPr>
          </a:p>
        </p:txBody>
      </p:sp>
      <p:grpSp>
        <p:nvGrpSpPr>
          <p:cNvPr id="35" name="グループ化 34"/>
          <p:cNvGrpSpPr/>
          <p:nvPr/>
        </p:nvGrpSpPr>
        <p:grpSpPr>
          <a:xfrm>
            <a:off x="2662413" y="2087943"/>
            <a:ext cx="6120793" cy="6128257"/>
            <a:chOff x="2662413" y="2087943"/>
            <a:chExt cx="6120793" cy="6128257"/>
          </a:xfrm>
        </p:grpSpPr>
        <p:sp>
          <p:nvSpPr>
            <p:cNvPr id="34" name="円/楕円 33"/>
            <p:cNvSpPr/>
            <p:nvPr/>
          </p:nvSpPr>
          <p:spPr>
            <a:xfrm>
              <a:off x="2663206" y="2096200"/>
              <a:ext cx="6120000" cy="612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アーチ 6"/>
            <p:cNvSpPr/>
            <p:nvPr/>
          </p:nvSpPr>
          <p:spPr>
            <a:xfrm>
              <a:off x="2662413" y="2087943"/>
              <a:ext cx="6120000" cy="6120000"/>
            </a:xfrm>
            <a:prstGeom prst="blockArc">
              <a:avLst>
                <a:gd name="adj1" fmla="val 16200773"/>
                <a:gd name="adj2" fmla="val 6390399"/>
                <a:gd name="adj3" fmla="val 26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37" name="グループ化 36"/>
          <p:cNvGrpSpPr/>
          <p:nvPr/>
        </p:nvGrpSpPr>
        <p:grpSpPr>
          <a:xfrm>
            <a:off x="3022413" y="2443500"/>
            <a:ext cx="5400000" cy="5404443"/>
            <a:chOff x="3022413" y="2443500"/>
            <a:chExt cx="5400000" cy="5404443"/>
          </a:xfrm>
        </p:grpSpPr>
        <p:sp>
          <p:nvSpPr>
            <p:cNvPr id="36" name="円/楕円 35"/>
            <p:cNvSpPr/>
            <p:nvPr/>
          </p:nvSpPr>
          <p:spPr>
            <a:xfrm>
              <a:off x="3022413" y="2443500"/>
              <a:ext cx="5400000" cy="540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アーチ 7"/>
            <p:cNvSpPr/>
            <p:nvPr/>
          </p:nvSpPr>
          <p:spPr>
            <a:xfrm>
              <a:off x="3022413" y="2447943"/>
              <a:ext cx="5400000" cy="5400000"/>
            </a:xfrm>
            <a:prstGeom prst="blockArc">
              <a:avLst>
                <a:gd name="adj1" fmla="val 16200773"/>
                <a:gd name="adj2" fmla="val 4903849"/>
                <a:gd name="adj3" fmla="val 3174"/>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32" name="グループ化 31"/>
          <p:cNvGrpSpPr/>
          <p:nvPr/>
        </p:nvGrpSpPr>
        <p:grpSpPr>
          <a:xfrm>
            <a:off x="2302413" y="1727943"/>
            <a:ext cx="6840793" cy="6840000"/>
            <a:chOff x="2302413" y="1727943"/>
            <a:chExt cx="6840793" cy="6840000"/>
          </a:xfrm>
        </p:grpSpPr>
        <p:sp>
          <p:nvSpPr>
            <p:cNvPr id="31" name="円/楕円 30"/>
            <p:cNvSpPr/>
            <p:nvPr/>
          </p:nvSpPr>
          <p:spPr>
            <a:xfrm>
              <a:off x="2303206" y="1727943"/>
              <a:ext cx="6840000" cy="684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アーチ 8"/>
            <p:cNvSpPr/>
            <p:nvPr/>
          </p:nvSpPr>
          <p:spPr>
            <a:xfrm>
              <a:off x="2302413" y="1727943"/>
              <a:ext cx="6840000" cy="6840000"/>
            </a:xfrm>
            <a:prstGeom prst="blockArc">
              <a:avLst>
                <a:gd name="adj1" fmla="val 16200773"/>
                <a:gd name="adj2" fmla="val 7861112"/>
                <a:gd name="adj3" fmla="val 25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30" name="グループ化 29"/>
          <p:cNvGrpSpPr/>
          <p:nvPr/>
        </p:nvGrpSpPr>
        <p:grpSpPr>
          <a:xfrm>
            <a:off x="1942413" y="1363500"/>
            <a:ext cx="7560000" cy="7564443"/>
            <a:chOff x="1942413" y="1363500"/>
            <a:chExt cx="7560000" cy="7564443"/>
          </a:xfrm>
        </p:grpSpPr>
        <p:sp>
          <p:nvSpPr>
            <p:cNvPr id="29" name="円/楕円 28"/>
            <p:cNvSpPr/>
            <p:nvPr/>
          </p:nvSpPr>
          <p:spPr>
            <a:xfrm>
              <a:off x="1942413" y="1363500"/>
              <a:ext cx="7560000" cy="756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アーチ 9"/>
            <p:cNvSpPr/>
            <p:nvPr/>
          </p:nvSpPr>
          <p:spPr>
            <a:xfrm>
              <a:off x="1942413" y="1367943"/>
              <a:ext cx="7560000" cy="7560000"/>
            </a:xfrm>
            <a:prstGeom prst="blockArc">
              <a:avLst>
                <a:gd name="adj1" fmla="val 16200773"/>
                <a:gd name="adj2" fmla="val 8780503"/>
                <a:gd name="adj3" fmla="val 224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8" name="グループ化 27"/>
          <p:cNvGrpSpPr/>
          <p:nvPr/>
        </p:nvGrpSpPr>
        <p:grpSpPr>
          <a:xfrm>
            <a:off x="1582413" y="1003500"/>
            <a:ext cx="8280000" cy="8284443"/>
            <a:chOff x="1582413" y="1003500"/>
            <a:chExt cx="8280000" cy="8284443"/>
          </a:xfrm>
        </p:grpSpPr>
        <p:sp>
          <p:nvSpPr>
            <p:cNvPr id="27" name="円/楕円 26"/>
            <p:cNvSpPr/>
            <p:nvPr/>
          </p:nvSpPr>
          <p:spPr>
            <a:xfrm>
              <a:off x="1582413" y="1003500"/>
              <a:ext cx="8280000" cy="828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アーチ 10"/>
            <p:cNvSpPr/>
            <p:nvPr/>
          </p:nvSpPr>
          <p:spPr>
            <a:xfrm>
              <a:off x="1582413" y="1007943"/>
              <a:ext cx="8280000" cy="8280000"/>
            </a:xfrm>
            <a:prstGeom prst="blockArc">
              <a:avLst>
                <a:gd name="adj1" fmla="val 16200773"/>
                <a:gd name="adj2" fmla="val 10194044"/>
                <a:gd name="adj3" fmla="val 218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6" name="グループ化 25"/>
          <p:cNvGrpSpPr/>
          <p:nvPr/>
        </p:nvGrpSpPr>
        <p:grpSpPr>
          <a:xfrm>
            <a:off x="1222413" y="647943"/>
            <a:ext cx="9000000" cy="9008257"/>
            <a:chOff x="1222413" y="647943"/>
            <a:chExt cx="9000000" cy="9008257"/>
          </a:xfrm>
        </p:grpSpPr>
        <p:sp>
          <p:nvSpPr>
            <p:cNvPr id="25" name="円/楕円 24"/>
            <p:cNvSpPr>
              <a:spLocks/>
            </p:cNvSpPr>
            <p:nvPr/>
          </p:nvSpPr>
          <p:spPr>
            <a:xfrm>
              <a:off x="1222413" y="656200"/>
              <a:ext cx="9000000" cy="900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アーチ 11"/>
            <p:cNvSpPr/>
            <p:nvPr/>
          </p:nvSpPr>
          <p:spPr>
            <a:xfrm>
              <a:off x="1222413" y="647943"/>
              <a:ext cx="9000000" cy="9000000"/>
            </a:xfrm>
            <a:prstGeom prst="blockArc">
              <a:avLst>
                <a:gd name="adj1" fmla="val 16200773"/>
                <a:gd name="adj2" fmla="val 11807975"/>
                <a:gd name="adj3" fmla="val 192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13" name="テキスト ボックス 12"/>
          <p:cNvSpPr txBox="1"/>
          <p:nvPr/>
        </p:nvSpPr>
        <p:spPr>
          <a:xfrm>
            <a:off x="4326714" y="545068"/>
            <a:ext cx="1309974" cy="369332"/>
          </a:xfrm>
          <a:prstGeom prst="rect">
            <a:avLst/>
          </a:prstGeom>
          <a:noFill/>
        </p:spPr>
        <p:txBody>
          <a:bodyPr wrap="none" rtlCol="0" anchor="ctr">
            <a:spAutoFit/>
          </a:bodyPr>
          <a:lstStyle/>
          <a:p>
            <a:pPr algn="r"/>
            <a:r>
              <a:rPr kumimoji="1" lang="en-US" altLang="ja-JP" sz="1800" dirty="0">
                <a:solidFill>
                  <a:schemeClr val="accent1">
                    <a:lumMod val="40000"/>
                    <a:lumOff val="60000"/>
                  </a:schemeClr>
                </a:solidFill>
                <a:latin typeface="Route 159 SemiBold" pitchFamily="50" charset="0"/>
              </a:rPr>
              <a:t>Art Design</a:t>
            </a:r>
            <a:endParaRPr kumimoji="1" lang="ja-JP" altLang="en-US" sz="1800" dirty="0">
              <a:solidFill>
                <a:schemeClr val="accent1">
                  <a:lumMod val="40000"/>
                  <a:lumOff val="60000"/>
                </a:schemeClr>
              </a:solidFill>
              <a:latin typeface="Route 159 SemiBold" pitchFamily="50" charset="0"/>
            </a:endParaRPr>
          </a:p>
        </p:txBody>
      </p:sp>
      <p:sp>
        <p:nvSpPr>
          <p:cNvPr id="14" name="テキスト ボックス 13"/>
          <p:cNvSpPr txBox="1"/>
          <p:nvPr/>
        </p:nvSpPr>
        <p:spPr>
          <a:xfrm>
            <a:off x="4003612" y="1265158"/>
            <a:ext cx="1633076" cy="369332"/>
          </a:xfrm>
          <a:prstGeom prst="rect">
            <a:avLst/>
          </a:prstGeom>
          <a:noFill/>
        </p:spPr>
        <p:txBody>
          <a:bodyPr wrap="none" rtlCol="0" anchor="ctr">
            <a:spAutoFit/>
          </a:bodyPr>
          <a:lstStyle/>
          <a:p>
            <a:pPr algn="r"/>
            <a:r>
              <a:rPr lang="en-US" altLang="ja-JP" sz="1800" dirty="0">
                <a:solidFill>
                  <a:schemeClr val="accent2">
                    <a:lumMod val="40000"/>
                    <a:lumOff val="60000"/>
                  </a:schemeClr>
                </a:solidFill>
                <a:latin typeface="Route 159 SemiBold" pitchFamily="50" charset="0"/>
              </a:rPr>
              <a:t>Programming</a:t>
            </a:r>
            <a:endParaRPr kumimoji="1" lang="ja-JP" altLang="en-US" sz="1800" dirty="0">
              <a:solidFill>
                <a:schemeClr val="accent2">
                  <a:lumMod val="40000"/>
                  <a:lumOff val="60000"/>
                </a:schemeClr>
              </a:solidFill>
              <a:latin typeface="Route 159 SemiBold" pitchFamily="50" charset="0"/>
            </a:endParaRPr>
          </a:p>
        </p:txBody>
      </p:sp>
      <p:sp>
        <p:nvSpPr>
          <p:cNvPr id="15" name="テキスト ボックス 14"/>
          <p:cNvSpPr txBox="1"/>
          <p:nvPr/>
        </p:nvSpPr>
        <p:spPr>
          <a:xfrm>
            <a:off x="4194627" y="905113"/>
            <a:ext cx="1442061" cy="369332"/>
          </a:xfrm>
          <a:prstGeom prst="rect">
            <a:avLst/>
          </a:prstGeom>
          <a:noFill/>
        </p:spPr>
        <p:txBody>
          <a:bodyPr wrap="none" rtlCol="0" anchor="ctr">
            <a:spAutoFit/>
          </a:bodyPr>
          <a:lstStyle/>
          <a:p>
            <a:pPr algn="r"/>
            <a:r>
              <a:rPr kumimoji="1" lang="en-US" altLang="ja-JP" sz="1800" dirty="0">
                <a:solidFill>
                  <a:schemeClr val="accent3">
                    <a:lumMod val="40000"/>
                    <a:lumOff val="60000"/>
                  </a:schemeClr>
                </a:solidFill>
                <a:latin typeface="Route 159 SemiBold" pitchFamily="50" charset="0"/>
              </a:rPr>
              <a:t>Web Design</a:t>
            </a:r>
            <a:endParaRPr kumimoji="1" lang="ja-JP" altLang="en-US" sz="1800" dirty="0">
              <a:solidFill>
                <a:schemeClr val="accent3">
                  <a:lumMod val="40000"/>
                  <a:lumOff val="60000"/>
                </a:schemeClr>
              </a:solidFill>
              <a:latin typeface="Route 159 SemiBold" pitchFamily="50" charset="0"/>
            </a:endParaRPr>
          </a:p>
        </p:txBody>
      </p:sp>
      <p:sp>
        <p:nvSpPr>
          <p:cNvPr id="16" name="テキスト ボックス 15"/>
          <p:cNvSpPr txBox="1"/>
          <p:nvPr/>
        </p:nvSpPr>
        <p:spPr>
          <a:xfrm>
            <a:off x="4351913" y="1625203"/>
            <a:ext cx="1284775" cy="369332"/>
          </a:xfrm>
          <a:prstGeom prst="rect">
            <a:avLst/>
          </a:prstGeom>
          <a:noFill/>
        </p:spPr>
        <p:txBody>
          <a:bodyPr wrap="none" rtlCol="0" anchor="ctr">
            <a:spAutoFit/>
          </a:bodyPr>
          <a:lstStyle/>
          <a:p>
            <a:pPr algn="r"/>
            <a:r>
              <a:rPr kumimoji="1" lang="en-US" altLang="ja-JP" sz="1800" dirty="0">
                <a:solidFill>
                  <a:schemeClr val="accent4">
                    <a:lumMod val="40000"/>
                    <a:lumOff val="60000"/>
                  </a:schemeClr>
                </a:solidFill>
                <a:latin typeface="Route 159 SemiBold" pitchFamily="50" charset="0"/>
              </a:rPr>
              <a:t>Publishing</a:t>
            </a:r>
            <a:endParaRPr kumimoji="1" lang="ja-JP" altLang="en-US" sz="1800" dirty="0">
              <a:solidFill>
                <a:schemeClr val="accent4">
                  <a:lumMod val="40000"/>
                  <a:lumOff val="60000"/>
                </a:schemeClr>
              </a:solidFill>
              <a:latin typeface="Route 159 SemiBold" pitchFamily="50" charset="0"/>
            </a:endParaRPr>
          </a:p>
        </p:txBody>
      </p:sp>
      <p:sp>
        <p:nvSpPr>
          <p:cNvPr id="17" name="テキスト ボックス 16"/>
          <p:cNvSpPr txBox="1"/>
          <p:nvPr/>
        </p:nvSpPr>
        <p:spPr>
          <a:xfrm>
            <a:off x="4270608" y="1985248"/>
            <a:ext cx="1366080" cy="369332"/>
          </a:xfrm>
          <a:prstGeom prst="rect">
            <a:avLst/>
          </a:prstGeom>
          <a:noFill/>
        </p:spPr>
        <p:txBody>
          <a:bodyPr wrap="none" rtlCol="0" anchor="ctr">
            <a:spAutoFit/>
          </a:bodyPr>
          <a:lstStyle/>
          <a:p>
            <a:pPr algn="r"/>
            <a:r>
              <a:rPr kumimoji="1" lang="en-US" altLang="ja-JP" sz="1800" dirty="0">
                <a:solidFill>
                  <a:schemeClr val="accent5">
                    <a:lumMod val="40000"/>
                    <a:lumOff val="60000"/>
                  </a:schemeClr>
                </a:solidFill>
                <a:latin typeface="Route 159 SemiBold" pitchFamily="50" charset="0"/>
              </a:rPr>
              <a:t>Consultant</a:t>
            </a:r>
            <a:endParaRPr kumimoji="1" lang="ja-JP" altLang="en-US" sz="1800" dirty="0">
              <a:solidFill>
                <a:schemeClr val="accent5">
                  <a:lumMod val="40000"/>
                  <a:lumOff val="60000"/>
                </a:schemeClr>
              </a:solidFill>
              <a:latin typeface="Route 159 SemiBold" pitchFamily="50" charset="0"/>
            </a:endParaRPr>
          </a:p>
        </p:txBody>
      </p:sp>
      <p:sp>
        <p:nvSpPr>
          <p:cNvPr id="18" name="テキスト ボックス 17"/>
          <p:cNvSpPr txBox="1"/>
          <p:nvPr/>
        </p:nvSpPr>
        <p:spPr>
          <a:xfrm>
            <a:off x="4034518" y="2345293"/>
            <a:ext cx="1602170" cy="369332"/>
          </a:xfrm>
          <a:prstGeom prst="rect">
            <a:avLst/>
          </a:prstGeom>
          <a:noFill/>
        </p:spPr>
        <p:txBody>
          <a:bodyPr wrap="none" rtlCol="0" anchor="ctr">
            <a:spAutoFit/>
          </a:bodyPr>
          <a:lstStyle/>
          <a:p>
            <a:pPr algn="r"/>
            <a:r>
              <a:rPr kumimoji="1" lang="en-US" altLang="ja-JP" sz="1800" dirty="0">
                <a:solidFill>
                  <a:schemeClr val="accent6">
                    <a:lumMod val="40000"/>
                    <a:lumOff val="60000"/>
                  </a:schemeClr>
                </a:solidFill>
                <a:latin typeface="Route 159 SemiBold" pitchFamily="50" charset="0"/>
              </a:rPr>
              <a:t>Management</a:t>
            </a:r>
            <a:endParaRPr kumimoji="1" lang="ja-JP" altLang="en-US" sz="1800" dirty="0">
              <a:solidFill>
                <a:schemeClr val="accent6">
                  <a:lumMod val="40000"/>
                  <a:lumOff val="60000"/>
                </a:schemeClr>
              </a:solidFill>
              <a:latin typeface="Route 159 SemiBold" pitchFamily="50" charset="0"/>
            </a:endParaRPr>
          </a:p>
        </p:txBody>
      </p:sp>
      <p:sp>
        <p:nvSpPr>
          <p:cNvPr id="20" name="タイトル 10"/>
          <p:cNvSpPr txBox="1">
            <a:spLocks/>
          </p:cNvSpPr>
          <p:nvPr/>
        </p:nvSpPr>
        <p:spPr>
          <a:xfrm>
            <a:off x="10550770" y="759653"/>
            <a:ext cx="7188590" cy="4215032"/>
          </a:xfrm>
          <a:prstGeom prst="rect">
            <a:avLst/>
          </a:prstGeom>
        </p:spPr>
        <p:txBody>
          <a:bodyPr anchor="b"/>
          <a:lstStyle>
            <a:lvl1pPr algn="l" defTabSz="1632753" rtl="0" eaLnBrk="1" latinLnBrk="0" hangingPunct="1">
              <a:spcBef>
                <a:spcPct val="0"/>
              </a:spcBef>
              <a:buNone/>
              <a:defRPr kumimoji="1" sz="6000" kern="1200" baseline="0">
                <a:solidFill>
                  <a:schemeClr val="tx1">
                    <a:lumMod val="75000"/>
                    <a:lumOff val="25000"/>
                  </a:schemeClr>
                </a:solidFill>
                <a:latin typeface="+mj-lt"/>
                <a:ea typeface="+mj-ea"/>
                <a:cs typeface="+mj-cs"/>
              </a:defRPr>
            </a:lvl1pPr>
          </a:lstStyle>
          <a:p>
            <a:r>
              <a:rPr lang="en-US" altLang="ja-JP" dirty="0">
                <a:solidFill>
                  <a:schemeClr val="bg1"/>
                </a:solidFill>
              </a:rPr>
              <a:t>Succeeded to extend our territory.</a:t>
            </a:r>
            <a:endParaRPr lang="ja-JP" altLang="en-US" dirty="0">
              <a:solidFill>
                <a:schemeClr val="bg1"/>
              </a:solidFill>
            </a:endParaRPr>
          </a:p>
        </p:txBody>
      </p:sp>
      <p:sp>
        <p:nvSpPr>
          <p:cNvPr id="21" name="テキスト プレースホルダー 18"/>
          <p:cNvSpPr txBox="1">
            <a:spLocks/>
          </p:cNvSpPr>
          <p:nvPr/>
        </p:nvSpPr>
        <p:spPr>
          <a:xfrm>
            <a:off x="10592974" y="5358963"/>
            <a:ext cx="6865032" cy="3377075"/>
          </a:xfrm>
          <a:prstGeom prst="rect">
            <a:avLst/>
          </a:prstGeom>
        </p:spPr>
        <p:txBody>
          <a:bodyP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This layout is not defined by slide master.</a:t>
            </a:r>
          </a:p>
          <a:p>
            <a:r>
              <a:rPr lang="en-US" altLang="ja-JP" sz="2000" dirty="0"/>
              <a:t>Qui no quis noster. </a:t>
            </a:r>
            <a:r>
              <a:rPr lang="en-US" altLang="ja-JP" sz="2000" b="1" dirty="0">
                <a:solidFill>
                  <a:schemeClr val="accent2"/>
                </a:solidFill>
              </a:rPr>
              <a:t>Quo id persius dolorem explicari</a:t>
            </a:r>
            <a:r>
              <a:rPr lang="en-US" altLang="ja-JP" sz="2000" dirty="0"/>
              <a:t>. Per an eius oblique cotidieque, sit ea luptatum euripidis. Deserunt suscipiantur vel id. Eum veri quas te, detraxit consulatu eam cu.</a:t>
            </a:r>
          </a:p>
          <a:p>
            <a:r>
              <a:rPr lang="en-US" altLang="ja-JP" sz="2000" dirty="0"/>
              <a:t>An quando doctus sed. Eu nulla meliore voluptaria ius. Eam id justo fuisset interpretaris. Aliquid meliore per an. </a:t>
            </a:r>
            <a:endParaRPr lang="ja-JP" altLang="en-US" sz="2000" dirty="0"/>
          </a:p>
        </p:txBody>
      </p:sp>
    </p:spTree>
    <p:extLst>
      <p:ext uri="{BB962C8B-B14F-4D97-AF65-F5344CB8AC3E}">
        <p14:creationId xmlns:p14="http://schemas.microsoft.com/office/powerpoint/2010/main" val="4143491108"/>
      </p:ext>
    </p:extLst>
  </p:cSld>
  <p:clrMapOvr>
    <a:masterClrMapping/>
  </p:clrMapOvr>
  <mc:AlternateContent xmlns:mc="http://schemas.openxmlformats.org/markup-compatibility/2006" xmlns:p14="http://schemas.microsoft.com/office/powerpoint/2010/main">
    <mc:Choice Requires="p14">
      <p:transition p14:dur="0" advTm="14751"/>
    </mc:Choice>
    <mc:Fallback xmlns="">
      <p:transition advTm="14751"/>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3" name="スライド番号プレースホルダー 2"/>
          <p:cNvSpPr>
            <a:spLocks noGrp="1"/>
          </p:cNvSpPr>
          <p:nvPr>
            <p:ph type="sldNum" sz="quarter" idx="11"/>
          </p:nvPr>
        </p:nvSpPr>
        <p:spPr/>
        <p:txBody>
          <a:bodyPr/>
          <a:lstStyle/>
          <a:p>
            <a:fld id="{E6459DFB-86F3-43FA-8567-2EA6E426AE90}" type="slidenum">
              <a:rPr lang="ja-JP" altLang="en-US" smtClean="0"/>
              <a:pPr/>
              <a:t>75</a:t>
            </a:fld>
            <a:endParaRPr lang="ja-JP" altLang="en-US"/>
          </a:p>
        </p:txBody>
      </p:sp>
      <p:sp>
        <p:nvSpPr>
          <p:cNvPr id="7" name="テキスト プレースホルダー 6"/>
          <p:cNvSpPr>
            <a:spLocks noGrp="1"/>
          </p:cNvSpPr>
          <p:nvPr>
            <p:ph type="body" sz="quarter" idx="24"/>
          </p:nvPr>
        </p:nvSpPr>
        <p:spPr/>
        <p:txBody>
          <a:bodyPr/>
          <a:lstStyle/>
          <a:p>
            <a:r>
              <a:rPr kumimoji="1" lang="en-US" altLang="ja-JP" dirty="0"/>
              <a:t>Art Design</a:t>
            </a:r>
            <a:endParaRPr kumimoji="1" lang="ja-JP" altLang="en-US" dirty="0"/>
          </a:p>
        </p:txBody>
      </p:sp>
      <p:sp>
        <p:nvSpPr>
          <p:cNvPr id="8" name="テキスト プレースホルダー 7"/>
          <p:cNvSpPr>
            <a:spLocks noGrp="1"/>
          </p:cNvSpPr>
          <p:nvPr>
            <p:ph type="body" sz="quarter" idx="25"/>
          </p:nvPr>
        </p:nvSpPr>
        <p:spPr/>
        <p:txBody>
          <a:bodyPr/>
          <a:lstStyle/>
          <a:p>
            <a:r>
              <a:rPr kumimoji="1" lang="en-US" altLang="ja-JP" dirty="0"/>
              <a:t>Awesome Features</a:t>
            </a:r>
            <a:endParaRPr kumimoji="1" lang="ja-JP" altLang="en-US" dirty="0"/>
          </a:p>
        </p:txBody>
      </p:sp>
      <p:sp>
        <p:nvSpPr>
          <p:cNvPr id="9" name="テキスト プレースホルダー 8"/>
          <p:cNvSpPr>
            <a:spLocks noGrp="1"/>
          </p:cNvSpPr>
          <p:nvPr>
            <p:ph type="body" sz="quarter" idx="26"/>
          </p:nvPr>
        </p:nvSpPr>
        <p:spPr/>
        <p:txBody>
          <a:bodyPr/>
          <a:lstStyle/>
          <a:p>
            <a:r>
              <a:rPr kumimoji="1" lang="en-US" altLang="ja-JP" dirty="0"/>
              <a:t>Stable Pillars</a:t>
            </a:r>
            <a:endParaRPr kumimoji="1" lang="ja-JP" altLang="en-US" dirty="0"/>
          </a:p>
        </p:txBody>
      </p:sp>
      <p:sp>
        <p:nvSpPr>
          <p:cNvPr id="10" name="テキスト プレースホルダー 9"/>
          <p:cNvSpPr>
            <a:spLocks noGrp="1"/>
          </p:cNvSpPr>
          <p:nvPr>
            <p:ph type="body" sz="quarter" idx="27"/>
          </p:nvPr>
        </p:nvSpPr>
        <p:spPr/>
        <p:txBody>
          <a:bodyPr/>
          <a:lstStyle/>
          <a:p>
            <a:r>
              <a:rPr kumimoji="1" lang="en-US" altLang="ja-JP" dirty="0"/>
              <a:t>Project Concept</a:t>
            </a:r>
            <a:endParaRPr kumimoji="1" lang="ja-JP" altLang="en-US" dirty="0"/>
          </a:p>
        </p:txBody>
      </p:sp>
      <p:pic>
        <p:nvPicPr>
          <p:cNvPr id="21" name="図プレースホルダー 20"/>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pic>
        <p:nvPicPr>
          <p:cNvPr id="20" name="図プレースホルダー 19"/>
          <p:cNvPicPr>
            <a:picLocks noGrp="1" noChangeAspect="1"/>
          </p:cNvPicPr>
          <p:nvPr>
            <p:ph type="pic" sz="quarter" idx="28"/>
          </p:nvPr>
        </p:nvPicPr>
        <p:blipFill>
          <a:blip r:embed="rId3" cstate="print">
            <a:extLst>
              <a:ext uri="{28A0092B-C50C-407E-A947-70E740481C1C}">
                <a14:useLocalDpi xmlns:a14="http://schemas.microsoft.com/office/drawing/2010/main" val="0"/>
              </a:ext>
            </a:extLst>
          </a:blip>
          <a:srcRect l="16130" r="16130"/>
          <a:stretch>
            <a:fillRect/>
          </a:stretch>
        </p:blipFill>
        <p:spPr/>
      </p:pic>
      <p:pic>
        <p:nvPicPr>
          <p:cNvPr id="19" name="図プレースホルダー 18"/>
          <p:cNvPicPr>
            <a:picLocks noGrp="1" noChangeAspect="1"/>
          </p:cNvPicPr>
          <p:nvPr>
            <p:ph type="pic" sz="quarter" idx="29"/>
          </p:nvPr>
        </p:nvPicPr>
        <p:blipFill>
          <a:blip r:embed="rId4" cstate="print">
            <a:extLst>
              <a:ext uri="{28A0092B-C50C-407E-A947-70E740481C1C}">
                <a14:useLocalDpi xmlns:a14="http://schemas.microsoft.com/office/drawing/2010/main" val="0"/>
              </a:ext>
            </a:extLst>
          </a:blip>
          <a:srcRect l="16130" r="16130"/>
          <a:stretch>
            <a:fillRect/>
          </a:stretch>
        </p:blipFill>
        <p:spPr/>
      </p:pic>
      <p:pic>
        <p:nvPicPr>
          <p:cNvPr id="18" name="図プレースホルダー 17"/>
          <p:cNvPicPr>
            <a:picLocks noGrp="1" noChangeAspect="1"/>
          </p:cNvPicPr>
          <p:nvPr>
            <p:ph type="pic" sz="quarter" idx="30"/>
          </p:nvPr>
        </p:nvPicPr>
        <p:blipFill>
          <a:blip r:embed="rId5" cstate="print">
            <a:extLst>
              <a:ext uri="{28A0092B-C50C-407E-A947-70E740481C1C}">
                <a14:useLocalDpi xmlns:a14="http://schemas.microsoft.com/office/drawing/2010/main" val="0"/>
              </a:ext>
            </a:extLst>
          </a:blip>
          <a:srcRect/>
          <a:stretch>
            <a:fillRect/>
          </a:stretch>
        </p:blipFill>
        <p:spPr/>
      </p:pic>
      <p:sp>
        <p:nvSpPr>
          <p:cNvPr id="14" name="テキスト プレースホルダー 13"/>
          <p:cNvSpPr>
            <a:spLocks noGrp="1"/>
          </p:cNvSpPr>
          <p:nvPr>
            <p:ph type="body" sz="quarter" idx="31"/>
          </p:nvPr>
        </p:nvSpPr>
        <p:spPr/>
        <p:txBody>
          <a:bodyPr/>
          <a:lstStyle/>
          <a:p>
            <a:r>
              <a:rPr lang="en-US" altLang="ja-JP" dirty="0"/>
              <a:t>Eum cu habeo epicuri fabellas, nihil prompta ut sit. Nam neglegentur </a:t>
            </a:r>
            <a:r>
              <a:rPr lang="en-US" altLang="ja-JP" b="1" dirty="0">
                <a:solidFill>
                  <a:schemeClr val="accent1"/>
                </a:solidFill>
              </a:rPr>
              <a:t>theophrastus</a:t>
            </a:r>
            <a:r>
              <a:rPr lang="en-US" altLang="ja-JP" dirty="0"/>
              <a:t> ex, id iisque iudicabit ius.</a:t>
            </a:r>
            <a:endParaRPr kumimoji="1" lang="ja-JP" altLang="en-US" dirty="0"/>
          </a:p>
        </p:txBody>
      </p:sp>
      <p:sp>
        <p:nvSpPr>
          <p:cNvPr id="15" name="テキスト プレースホルダー 14"/>
          <p:cNvSpPr>
            <a:spLocks noGrp="1"/>
          </p:cNvSpPr>
          <p:nvPr>
            <p:ph type="body" sz="quarter" idx="32"/>
          </p:nvPr>
        </p:nvSpPr>
        <p:spPr/>
        <p:txBody>
          <a:bodyPr/>
          <a:lstStyle/>
          <a:p>
            <a:r>
              <a:rPr lang="en-US" altLang="ja-JP" dirty="0"/>
              <a:t>Ut mea dolorem accusam reprehendunt. Phaedrum quaerendum suscipiantur sea ut. </a:t>
            </a:r>
            <a:endParaRPr kumimoji="1" lang="ja-JP" altLang="en-US" dirty="0"/>
          </a:p>
        </p:txBody>
      </p:sp>
      <p:sp>
        <p:nvSpPr>
          <p:cNvPr id="16" name="テキスト プレースホルダー 15"/>
          <p:cNvSpPr>
            <a:spLocks noGrp="1"/>
          </p:cNvSpPr>
          <p:nvPr>
            <p:ph type="body" sz="quarter" idx="33"/>
          </p:nvPr>
        </p:nvSpPr>
        <p:spPr/>
        <p:txBody>
          <a:bodyPr/>
          <a:lstStyle/>
          <a:p>
            <a:r>
              <a:rPr lang="en-US" altLang="ja-JP" dirty="0"/>
              <a:t>Mel at blandit dissentiunt neglegentur. Pro ex quot nullam habemus, cetero iudicabit qui ad.</a:t>
            </a:r>
            <a:endParaRPr kumimoji="1" lang="ja-JP" altLang="en-US" dirty="0"/>
          </a:p>
        </p:txBody>
      </p:sp>
      <p:sp>
        <p:nvSpPr>
          <p:cNvPr id="17" name="テキスト プレースホルダー 16"/>
          <p:cNvSpPr>
            <a:spLocks noGrp="1"/>
          </p:cNvSpPr>
          <p:nvPr>
            <p:ph type="body" sz="quarter" idx="34"/>
          </p:nvPr>
        </p:nvSpPr>
        <p:spPr/>
        <p:txBody>
          <a:bodyPr/>
          <a:lstStyle/>
          <a:p>
            <a:r>
              <a:rPr lang="en-US" altLang="ja-JP" dirty="0"/>
              <a:t>Phaedrum mnesarchum dissentiunt te qui, </a:t>
            </a:r>
            <a:r>
              <a:rPr lang="en-US" altLang="ja-JP" b="1" dirty="0">
                <a:solidFill>
                  <a:schemeClr val="accent4"/>
                </a:solidFill>
              </a:rPr>
              <a:t>quidam malorum ad sit</a:t>
            </a:r>
            <a:r>
              <a:rPr lang="en-US" altLang="ja-JP" dirty="0"/>
              <a:t>, pri te dictas audire.</a:t>
            </a:r>
            <a:endParaRPr kumimoji="1" lang="ja-JP" altLang="en-US" dirty="0"/>
          </a:p>
        </p:txBody>
      </p:sp>
      <p:sp>
        <p:nvSpPr>
          <p:cNvPr id="4" name="タイトル 3"/>
          <p:cNvSpPr>
            <a:spLocks noGrp="1"/>
          </p:cNvSpPr>
          <p:nvPr>
            <p:ph type="title"/>
          </p:nvPr>
        </p:nvSpPr>
        <p:spPr/>
        <p:txBody>
          <a:bodyPr/>
          <a:lstStyle/>
          <a:p>
            <a:r>
              <a:rPr lang="en-US" altLang="ja-JP" dirty="0"/>
              <a:t>Pyramid </a:t>
            </a:r>
            <a:r>
              <a:rPr lang="en-US" altLang="ja-JP" dirty="0">
                <a:solidFill>
                  <a:schemeClr val="accent1"/>
                </a:solidFill>
                <a:latin typeface="Route 159 Bold" pitchFamily="50" charset="0"/>
              </a:rPr>
              <a:t>Infographic</a:t>
            </a:r>
            <a:endParaRPr kumimoji="1" lang="ja-JP" altLang="en-US" dirty="0">
              <a:solidFill>
                <a:schemeClr val="accent1"/>
              </a:solidFill>
              <a:latin typeface="Route 159 Bold" pitchFamily="50" charset="0"/>
            </a:endParaRPr>
          </a:p>
        </p:txBody>
      </p:sp>
      <p:sp>
        <p:nvSpPr>
          <p:cNvPr id="5" name="テキスト プレースホルダー 4"/>
          <p:cNvSpPr>
            <a:spLocks noGrp="1"/>
          </p:cNvSpPr>
          <p:nvPr>
            <p:ph type="body" sz="quarter" idx="13"/>
          </p:nvPr>
        </p:nvSpPr>
        <p:spPr/>
        <p:txBody>
          <a:bodyPr>
            <a:normAutofit fontScale="92500" lnSpcReduction="20000"/>
          </a:bodyPr>
          <a:lstStyle/>
          <a:p>
            <a:r>
              <a:rPr lang="en-US" altLang="ja-JP" dirty="0"/>
              <a:t>Pyramid infographic with 4 items</a:t>
            </a:r>
            <a:endParaRPr kumimoji="1" lang="ja-JP" altLang="en-US" dirty="0"/>
          </a:p>
        </p:txBody>
      </p:sp>
    </p:spTree>
    <p:extLst>
      <p:ext uri="{BB962C8B-B14F-4D97-AF65-F5344CB8AC3E}">
        <p14:creationId xmlns:p14="http://schemas.microsoft.com/office/powerpoint/2010/main" val="2931835597"/>
      </p:ext>
    </p:extLst>
  </p:cSld>
  <p:clrMapOvr>
    <a:masterClrMapping/>
  </p:clrMapOvr>
  <mc:AlternateContent xmlns:mc="http://schemas.openxmlformats.org/markup-compatibility/2006" xmlns:p14="http://schemas.microsoft.com/office/powerpoint/2010/main">
    <mc:Choice Requires="p14">
      <p:transition p14:dur="0" advTm="9918"/>
    </mc:Choice>
    <mc:Fallback xmlns="">
      <p:transition advTm="9918"/>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線コネクタ 49"/>
          <p:cNvCxnSpPr/>
          <p:nvPr/>
        </p:nvCxnSpPr>
        <p:spPr>
          <a:xfrm>
            <a:off x="1872336" y="3822031"/>
            <a:ext cx="15036800" cy="0"/>
          </a:xfrm>
          <a:prstGeom prst="line">
            <a:avLst/>
          </a:prstGeom>
          <a:ln w="28575">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 name="フッター プレースホルダー 1"/>
          <p:cNvSpPr>
            <a:spLocks noGrp="1"/>
          </p:cNvSpPr>
          <p:nvPr>
            <p:ph type="ftr" sz="quarter" idx="3"/>
          </p:nvPr>
        </p:nvSpPr>
        <p:spPr/>
        <p:txBody>
          <a:bodyPr/>
          <a:lstStyle/>
          <a:p>
            <a:r>
              <a:rPr lang="en-US" altLang="ja-JP"/>
              <a:t>The Power of PowerPoint | thepopp.com</a:t>
            </a:r>
            <a:endParaRPr lang="ja-JP" altLang="en-US" dirty="0"/>
          </a:p>
        </p:txBody>
      </p:sp>
      <p:sp>
        <p:nvSpPr>
          <p:cNvPr id="3" name="スライド番号プレースホルダー 2"/>
          <p:cNvSpPr>
            <a:spLocks noGrp="1"/>
          </p:cNvSpPr>
          <p:nvPr>
            <p:ph type="sldNum" sz="quarter" idx="4"/>
          </p:nvPr>
        </p:nvSpPr>
        <p:spPr/>
        <p:txBody>
          <a:bodyPr/>
          <a:lstStyle/>
          <a:p>
            <a:fld id="{E6459DFB-86F3-43FA-8567-2EA6E426AE90}" type="slidenum">
              <a:rPr lang="ja-JP" altLang="en-US" smtClean="0"/>
              <a:pPr/>
              <a:t>76</a:t>
            </a:fld>
            <a:endParaRPr lang="ja-JP" altLang="en-US"/>
          </a:p>
        </p:txBody>
      </p:sp>
      <p:grpSp>
        <p:nvGrpSpPr>
          <p:cNvPr id="6" name="グループ化 5"/>
          <p:cNvGrpSpPr/>
          <p:nvPr/>
        </p:nvGrpSpPr>
        <p:grpSpPr>
          <a:xfrm>
            <a:off x="2447778" y="4066949"/>
            <a:ext cx="2222696" cy="1893864"/>
            <a:chOff x="2447778" y="2869809"/>
            <a:chExt cx="2222696" cy="2273691"/>
          </a:xfrm>
        </p:grpSpPr>
        <p:sp>
          <p:nvSpPr>
            <p:cNvPr id="4" name="直角三角形 3"/>
            <p:cNvSpPr/>
            <p:nvPr/>
          </p:nvSpPr>
          <p:spPr>
            <a:xfrm>
              <a:off x="3559126" y="2869809"/>
              <a:ext cx="1111348" cy="2273691"/>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直角三角形 4"/>
            <p:cNvSpPr/>
            <p:nvPr/>
          </p:nvSpPr>
          <p:spPr>
            <a:xfrm flipH="1">
              <a:off x="2447778" y="2869809"/>
              <a:ext cx="1111348" cy="2273691"/>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p:cNvGrpSpPr/>
          <p:nvPr/>
        </p:nvGrpSpPr>
        <p:grpSpPr>
          <a:xfrm>
            <a:off x="4784891" y="3011872"/>
            <a:ext cx="2222696" cy="2948939"/>
            <a:chOff x="2447778" y="2869809"/>
            <a:chExt cx="2222696" cy="2273691"/>
          </a:xfrm>
        </p:grpSpPr>
        <p:sp>
          <p:nvSpPr>
            <p:cNvPr id="8" name="直角三角形 7"/>
            <p:cNvSpPr/>
            <p:nvPr/>
          </p:nvSpPr>
          <p:spPr>
            <a:xfrm>
              <a:off x="3559126" y="2869809"/>
              <a:ext cx="1111348" cy="2273691"/>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直角三角形 8"/>
            <p:cNvSpPr/>
            <p:nvPr/>
          </p:nvSpPr>
          <p:spPr>
            <a:xfrm flipH="1">
              <a:off x="2447778" y="2869809"/>
              <a:ext cx="1111348" cy="2273691"/>
            </a:xfrm>
            <a:prstGeom prst="r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 name="グループ化 9"/>
          <p:cNvGrpSpPr/>
          <p:nvPr/>
        </p:nvGrpSpPr>
        <p:grpSpPr>
          <a:xfrm>
            <a:off x="7122004" y="4486341"/>
            <a:ext cx="2222696" cy="1474471"/>
            <a:chOff x="2447778" y="2869809"/>
            <a:chExt cx="2222696" cy="2273691"/>
          </a:xfrm>
        </p:grpSpPr>
        <p:sp>
          <p:nvSpPr>
            <p:cNvPr id="11" name="直角三角形 10"/>
            <p:cNvSpPr/>
            <p:nvPr/>
          </p:nvSpPr>
          <p:spPr>
            <a:xfrm>
              <a:off x="3559126" y="2869809"/>
              <a:ext cx="1111348" cy="2273691"/>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直角三角形 11"/>
            <p:cNvSpPr/>
            <p:nvPr/>
          </p:nvSpPr>
          <p:spPr>
            <a:xfrm flipH="1">
              <a:off x="2447778" y="2869809"/>
              <a:ext cx="1111348" cy="2273691"/>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 name="グループ化 12"/>
          <p:cNvGrpSpPr/>
          <p:nvPr/>
        </p:nvGrpSpPr>
        <p:grpSpPr>
          <a:xfrm>
            <a:off x="9459117" y="2688315"/>
            <a:ext cx="2222696" cy="3272497"/>
            <a:chOff x="2447778" y="2869809"/>
            <a:chExt cx="2222696" cy="2273691"/>
          </a:xfrm>
        </p:grpSpPr>
        <p:sp>
          <p:nvSpPr>
            <p:cNvPr id="14" name="直角三角形 13"/>
            <p:cNvSpPr/>
            <p:nvPr/>
          </p:nvSpPr>
          <p:spPr>
            <a:xfrm>
              <a:off x="3559126" y="2869809"/>
              <a:ext cx="1111348" cy="2273691"/>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直角三角形 14"/>
            <p:cNvSpPr/>
            <p:nvPr/>
          </p:nvSpPr>
          <p:spPr>
            <a:xfrm flipH="1">
              <a:off x="2447778" y="2869809"/>
              <a:ext cx="1111348" cy="2273691"/>
            </a:xfrm>
            <a:prstGeom prst="rtTriangl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 name="グループ化 15"/>
          <p:cNvGrpSpPr/>
          <p:nvPr/>
        </p:nvGrpSpPr>
        <p:grpSpPr>
          <a:xfrm>
            <a:off x="11796230" y="1436513"/>
            <a:ext cx="2222696" cy="4524298"/>
            <a:chOff x="2447778" y="2869809"/>
            <a:chExt cx="2222696" cy="2273691"/>
          </a:xfrm>
        </p:grpSpPr>
        <p:sp>
          <p:nvSpPr>
            <p:cNvPr id="17" name="直角三角形 16"/>
            <p:cNvSpPr/>
            <p:nvPr/>
          </p:nvSpPr>
          <p:spPr>
            <a:xfrm>
              <a:off x="3559126" y="2869809"/>
              <a:ext cx="1111348" cy="2273691"/>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直角三角形 17"/>
            <p:cNvSpPr/>
            <p:nvPr/>
          </p:nvSpPr>
          <p:spPr>
            <a:xfrm flipH="1">
              <a:off x="2447778" y="2869809"/>
              <a:ext cx="1111348" cy="2273691"/>
            </a:xfrm>
            <a:prstGeom prst="rtTriangl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 name="グループ化 18"/>
          <p:cNvGrpSpPr/>
          <p:nvPr/>
        </p:nvGrpSpPr>
        <p:grpSpPr>
          <a:xfrm>
            <a:off x="14133342" y="3222888"/>
            <a:ext cx="2222696" cy="2737922"/>
            <a:chOff x="2447778" y="2869809"/>
            <a:chExt cx="2222696" cy="2273691"/>
          </a:xfrm>
        </p:grpSpPr>
        <p:sp>
          <p:nvSpPr>
            <p:cNvPr id="20" name="直角三角形 19"/>
            <p:cNvSpPr/>
            <p:nvPr/>
          </p:nvSpPr>
          <p:spPr>
            <a:xfrm>
              <a:off x="3559126" y="2869809"/>
              <a:ext cx="1111348" cy="2273691"/>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直角三角形 20"/>
            <p:cNvSpPr/>
            <p:nvPr/>
          </p:nvSpPr>
          <p:spPr>
            <a:xfrm flipH="1">
              <a:off x="2447778" y="2869809"/>
              <a:ext cx="1111348" cy="2273691"/>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8" name="テキスト ボックス 27"/>
          <p:cNvSpPr txBox="1"/>
          <p:nvPr/>
        </p:nvSpPr>
        <p:spPr>
          <a:xfrm>
            <a:off x="2842709" y="6101871"/>
            <a:ext cx="1439818" cy="400110"/>
          </a:xfrm>
          <a:prstGeom prst="rect">
            <a:avLst/>
          </a:prstGeom>
          <a:noFill/>
        </p:spPr>
        <p:txBody>
          <a:bodyPr wrap="none" rtlCol="0" anchor="ctr">
            <a:spAutoFit/>
          </a:bodyPr>
          <a:lstStyle/>
          <a:p>
            <a:pPr algn="ctr"/>
            <a:r>
              <a:rPr kumimoji="1" lang="en-US" altLang="ja-JP" sz="2000" dirty="0">
                <a:solidFill>
                  <a:schemeClr val="accent1">
                    <a:lumMod val="40000"/>
                    <a:lumOff val="60000"/>
                  </a:schemeClr>
                </a:solidFill>
                <a:latin typeface="Route 159 SemiBold" pitchFamily="50" charset="0"/>
              </a:rPr>
              <a:t>Art Design</a:t>
            </a:r>
            <a:endParaRPr kumimoji="1" lang="ja-JP" altLang="en-US" sz="2000" dirty="0">
              <a:solidFill>
                <a:schemeClr val="accent1">
                  <a:lumMod val="40000"/>
                  <a:lumOff val="60000"/>
                </a:schemeClr>
              </a:solidFill>
              <a:latin typeface="Route 159 SemiBold" pitchFamily="50" charset="0"/>
            </a:endParaRPr>
          </a:p>
        </p:txBody>
      </p:sp>
      <p:sp>
        <p:nvSpPr>
          <p:cNvPr id="29" name="テキスト ボックス 28"/>
          <p:cNvSpPr txBox="1"/>
          <p:nvPr/>
        </p:nvSpPr>
        <p:spPr>
          <a:xfrm>
            <a:off x="7334194" y="6101871"/>
            <a:ext cx="1798313" cy="400110"/>
          </a:xfrm>
          <a:prstGeom prst="rect">
            <a:avLst/>
          </a:prstGeom>
          <a:noFill/>
        </p:spPr>
        <p:txBody>
          <a:bodyPr wrap="none" rtlCol="0" anchor="ctr">
            <a:spAutoFit/>
          </a:bodyPr>
          <a:lstStyle/>
          <a:p>
            <a:pPr algn="ctr"/>
            <a:r>
              <a:rPr lang="en-US" altLang="ja-JP" sz="2000" dirty="0">
                <a:solidFill>
                  <a:schemeClr val="accent2">
                    <a:lumMod val="40000"/>
                    <a:lumOff val="60000"/>
                  </a:schemeClr>
                </a:solidFill>
                <a:latin typeface="Route 159 SemiBold" pitchFamily="50" charset="0"/>
              </a:rPr>
              <a:t>Programming</a:t>
            </a:r>
            <a:endParaRPr kumimoji="1" lang="ja-JP" altLang="en-US" sz="2000" dirty="0">
              <a:solidFill>
                <a:schemeClr val="accent2">
                  <a:lumMod val="40000"/>
                  <a:lumOff val="60000"/>
                </a:schemeClr>
              </a:solidFill>
              <a:latin typeface="Route 159 SemiBold" pitchFamily="50" charset="0"/>
            </a:endParaRPr>
          </a:p>
        </p:txBody>
      </p:sp>
      <p:sp>
        <p:nvSpPr>
          <p:cNvPr id="30" name="テキスト ボックス 29"/>
          <p:cNvSpPr txBox="1"/>
          <p:nvPr/>
        </p:nvSpPr>
        <p:spPr>
          <a:xfrm>
            <a:off x="5103489" y="6101871"/>
            <a:ext cx="1585499" cy="400110"/>
          </a:xfrm>
          <a:prstGeom prst="rect">
            <a:avLst/>
          </a:prstGeom>
          <a:noFill/>
        </p:spPr>
        <p:txBody>
          <a:bodyPr wrap="none" rtlCol="0" anchor="ctr">
            <a:spAutoFit/>
          </a:bodyPr>
          <a:lstStyle/>
          <a:p>
            <a:pPr algn="ctr"/>
            <a:r>
              <a:rPr kumimoji="1" lang="en-US" altLang="ja-JP" sz="2000" dirty="0">
                <a:solidFill>
                  <a:schemeClr val="accent3">
                    <a:lumMod val="40000"/>
                    <a:lumOff val="60000"/>
                  </a:schemeClr>
                </a:solidFill>
                <a:latin typeface="Route 159 SemiBold" pitchFamily="50" charset="0"/>
              </a:rPr>
              <a:t>Web Design</a:t>
            </a:r>
            <a:endParaRPr kumimoji="1" lang="ja-JP" altLang="en-US" sz="2000" dirty="0">
              <a:solidFill>
                <a:schemeClr val="accent3">
                  <a:lumMod val="40000"/>
                  <a:lumOff val="60000"/>
                </a:schemeClr>
              </a:solidFill>
              <a:latin typeface="Route 159 SemiBold" pitchFamily="50" charset="0"/>
            </a:endParaRPr>
          </a:p>
        </p:txBody>
      </p:sp>
      <p:sp>
        <p:nvSpPr>
          <p:cNvPr id="31" name="テキスト ボックス 30"/>
          <p:cNvSpPr txBox="1"/>
          <p:nvPr/>
        </p:nvSpPr>
        <p:spPr>
          <a:xfrm>
            <a:off x="9870719" y="6093900"/>
            <a:ext cx="1411477" cy="400110"/>
          </a:xfrm>
          <a:prstGeom prst="rect">
            <a:avLst/>
          </a:prstGeom>
          <a:noFill/>
        </p:spPr>
        <p:txBody>
          <a:bodyPr wrap="none" rtlCol="0" anchor="ctr">
            <a:spAutoFit/>
          </a:bodyPr>
          <a:lstStyle/>
          <a:p>
            <a:pPr algn="ctr"/>
            <a:r>
              <a:rPr kumimoji="1" lang="en-US" altLang="ja-JP" sz="2000" dirty="0">
                <a:solidFill>
                  <a:schemeClr val="accent4">
                    <a:lumMod val="40000"/>
                    <a:lumOff val="60000"/>
                  </a:schemeClr>
                </a:solidFill>
                <a:latin typeface="Route 159 SemiBold" pitchFamily="50" charset="0"/>
              </a:rPr>
              <a:t>Publishing</a:t>
            </a:r>
            <a:endParaRPr kumimoji="1" lang="ja-JP" altLang="en-US" sz="2000" dirty="0">
              <a:solidFill>
                <a:schemeClr val="accent4">
                  <a:lumMod val="40000"/>
                  <a:lumOff val="60000"/>
                </a:schemeClr>
              </a:solidFill>
              <a:latin typeface="Route 159 SemiBold" pitchFamily="50" charset="0"/>
            </a:endParaRPr>
          </a:p>
        </p:txBody>
      </p:sp>
      <p:sp>
        <p:nvSpPr>
          <p:cNvPr id="32" name="テキスト ボックス 31"/>
          <p:cNvSpPr txBox="1"/>
          <p:nvPr/>
        </p:nvSpPr>
        <p:spPr>
          <a:xfrm>
            <a:off x="12173122" y="6101871"/>
            <a:ext cx="1499129" cy="400110"/>
          </a:xfrm>
          <a:prstGeom prst="rect">
            <a:avLst/>
          </a:prstGeom>
          <a:noFill/>
        </p:spPr>
        <p:txBody>
          <a:bodyPr wrap="none" rtlCol="0" anchor="ctr">
            <a:spAutoFit/>
          </a:bodyPr>
          <a:lstStyle/>
          <a:p>
            <a:pPr algn="ctr"/>
            <a:r>
              <a:rPr kumimoji="1" lang="en-US" altLang="ja-JP" sz="2000" dirty="0">
                <a:solidFill>
                  <a:schemeClr val="accent5">
                    <a:lumMod val="40000"/>
                    <a:lumOff val="60000"/>
                  </a:schemeClr>
                </a:solidFill>
                <a:latin typeface="Route 159 SemiBold" pitchFamily="50" charset="0"/>
              </a:rPr>
              <a:t>Consultant</a:t>
            </a:r>
            <a:endParaRPr kumimoji="1" lang="ja-JP" altLang="en-US" sz="2000" dirty="0">
              <a:solidFill>
                <a:schemeClr val="accent5">
                  <a:lumMod val="40000"/>
                  <a:lumOff val="60000"/>
                </a:schemeClr>
              </a:solidFill>
              <a:latin typeface="Route 159 SemiBold" pitchFamily="50" charset="0"/>
            </a:endParaRPr>
          </a:p>
        </p:txBody>
      </p:sp>
      <p:sp>
        <p:nvSpPr>
          <p:cNvPr id="33" name="テキスト ボックス 32"/>
          <p:cNvSpPr txBox="1"/>
          <p:nvPr/>
        </p:nvSpPr>
        <p:spPr>
          <a:xfrm>
            <a:off x="14363421" y="6101871"/>
            <a:ext cx="1762535" cy="400110"/>
          </a:xfrm>
          <a:prstGeom prst="rect">
            <a:avLst/>
          </a:prstGeom>
          <a:noFill/>
        </p:spPr>
        <p:txBody>
          <a:bodyPr wrap="none" rtlCol="0" anchor="ctr">
            <a:spAutoFit/>
          </a:bodyPr>
          <a:lstStyle/>
          <a:p>
            <a:pPr algn="ctr"/>
            <a:r>
              <a:rPr kumimoji="1" lang="en-US" altLang="ja-JP" sz="2000" dirty="0">
                <a:solidFill>
                  <a:schemeClr val="accent6">
                    <a:lumMod val="40000"/>
                    <a:lumOff val="60000"/>
                  </a:schemeClr>
                </a:solidFill>
                <a:latin typeface="Route 159 SemiBold" pitchFamily="50" charset="0"/>
              </a:rPr>
              <a:t>Management</a:t>
            </a:r>
            <a:endParaRPr kumimoji="1" lang="ja-JP" altLang="en-US" sz="2000" dirty="0">
              <a:solidFill>
                <a:schemeClr val="accent6">
                  <a:lumMod val="40000"/>
                  <a:lumOff val="60000"/>
                </a:schemeClr>
              </a:solidFill>
              <a:latin typeface="Route 159 SemiBold" pitchFamily="50" charset="0"/>
            </a:endParaRPr>
          </a:p>
        </p:txBody>
      </p:sp>
      <p:sp>
        <p:nvSpPr>
          <p:cNvPr id="34" name="テキスト ボックス 33"/>
          <p:cNvSpPr txBox="1"/>
          <p:nvPr/>
        </p:nvSpPr>
        <p:spPr>
          <a:xfrm>
            <a:off x="3127757" y="3384338"/>
            <a:ext cx="862736" cy="584775"/>
          </a:xfrm>
          <a:prstGeom prst="rect">
            <a:avLst/>
          </a:prstGeom>
          <a:noFill/>
        </p:spPr>
        <p:txBody>
          <a:bodyPr wrap="none" rtlCol="0" anchor="b">
            <a:spAutoFit/>
          </a:bodyPr>
          <a:lstStyle/>
          <a:p>
            <a:pPr algn="ctr"/>
            <a:r>
              <a:rPr kumimoji="1" lang="en-US" altLang="ja-JP" i="1" dirty="0">
                <a:solidFill>
                  <a:schemeClr val="accent1">
                    <a:lumMod val="50000"/>
                  </a:schemeClr>
                </a:solidFill>
              </a:rPr>
              <a:t>446</a:t>
            </a:r>
            <a:endParaRPr kumimoji="1" lang="ja-JP" altLang="en-US" i="1" dirty="0">
              <a:solidFill>
                <a:schemeClr val="accent1">
                  <a:lumMod val="50000"/>
                </a:schemeClr>
              </a:solidFill>
            </a:endParaRPr>
          </a:p>
        </p:txBody>
      </p:sp>
      <p:sp>
        <p:nvSpPr>
          <p:cNvPr id="35" name="テキスト ボックス 34"/>
          <p:cNvSpPr txBox="1"/>
          <p:nvPr/>
        </p:nvSpPr>
        <p:spPr>
          <a:xfrm>
            <a:off x="5464869" y="2342689"/>
            <a:ext cx="862737" cy="584775"/>
          </a:xfrm>
          <a:prstGeom prst="rect">
            <a:avLst/>
          </a:prstGeom>
          <a:noFill/>
        </p:spPr>
        <p:txBody>
          <a:bodyPr wrap="none" rtlCol="0" anchor="b">
            <a:spAutoFit/>
          </a:bodyPr>
          <a:lstStyle/>
          <a:p>
            <a:pPr algn="ctr"/>
            <a:r>
              <a:rPr kumimoji="1" lang="en-US" altLang="ja-JP" i="1" dirty="0">
                <a:solidFill>
                  <a:schemeClr val="accent3">
                    <a:lumMod val="50000"/>
                  </a:schemeClr>
                </a:solidFill>
              </a:rPr>
              <a:t>622</a:t>
            </a:r>
            <a:endParaRPr kumimoji="1" lang="ja-JP" altLang="en-US" i="1" dirty="0">
              <a:solidFill>
                <a:schemeClr val="accent3">
                  <a:lumMod val="50000"/>
                </a:schemeClr>
              </a:solidFill>
            </a:endParaRPr>
          </a:p>
        </p:txBody>
      </p:sp>
      <p:sp>
        <p:nvSpPr>
          <p:cNvPr id="36" name="テキスト ボックス 35"/>
          <p:cNvSpPr txBox="1"/>
          <p:nvPr/>
        </p:nvSpPr>
        <p:spPr>
          <a:xfrm>
            <a:off x="7801981" y="3814763"/>
            <a:ext cx="862737" cy="584775"/>
          </a:xfrm>
          <a:prstGeom prst="rect">
            <a:avLst/>
          </a:prstGeom>
          <a:noFill/>
        </p:spPr>
        <p:txBody>
          <a:bodyPr wrap="none" rtlCol="0" anchor="b">
            <a:spAutoFit/>
          </a:bodyPr>
          <a:lstStyle/>
          <a:p>
            <a:pPr algn="ctr"/>
            <a:r>
              <a:rPr kumimoji="1" lang="en-US" altLang="ja-JP" i="1" dirty="0">
                <a:solidFill>
                  <a:schemeClr val="accent2">
                    <a:lumMod val="50000"/>
                  </a:schemeClr>
                </a:solidFill>
              </a:rPr>
              <a:t>369</a:t>
            </a:r>
            <a:endParaRPr kumimoji="1" lang="ja-JP" altLang="en-US" i="1" dirty="0">
              <a:solidFill>
                <a:schemeClr val="accent2">
                  <a:lumMod val="50000"/>
                </a:schemeClr>
              </a:solidFill>
            </a:endParaRPr>
          </a:p>
        </p:txBody>
      </p:sp>
      <p:sp>
        <p:nvSpPr>
          <p:cNvPr id="37" name="テキスト ボックス 36"/>
          <p:cNvSpPr txBox="1"/>
          <p:nvPr/>
        </p:nvSpPr>
        <p:spPr>
          <a:xfrm>
            <a:off x="10145088" y="2050301"/>
            <a:ext cx="862737" cy="584775"/>
          </a:xfrm>
          <a:prstGeom prst="rect">
            <a:avLst/>
          </a:prstGeom>
          <a:noFill/>
        </p:spPr>
        <p:txBody>
          <a:bodyPr wrap="none" rtlCol="0" anchor="b">
            <a:spAutoFit/>
          </a:bodyPr>
          <a:lstStyle/>
          <a:p>
            <a:pPr algn="ctr"/>
            <a:r>
              <a:rPr kumimoji="1" lang="en-US" altLang="ja-JP" i="1" dirty="0">
                <a:solidFill>
                  <a:schemeClr val="accent4">
                    <a:lumMod val="50000"/>
                  </a:schemeClr>
                </a:solidFill>
              </a:rPr>
              <a:t>714</a:t>
            </a:r>
            <a:endParaRPr kumimoji="1" lang="ja-JP" altLang="en-US" i="1" dirty="0">
              <a:solidFill>
                <a:schemeClr val="accent4">
                  <a:lumMod val="50000"/>
                </a:schemeClr>
              </a:solidFill>
            </a:endParaRPr>
          </a:p>
        </p:txBody>
      </p:sp>
      <p:sp>
        <p:nvSpPr>
          <p:cNvPr id="38" name="テキスト ボックス 37"/>
          <p:cNvSpPr txBox="1"/>
          <p:nvPr/>
        </p:nvSpPr>
        <p:spPr>
          <a:xfrm>
            <a:off x="12313505" y="808195"/>
            <a:ext cx="1188146" cy="584775"/>
          </a:xfrm>
          <a:prstGeom prst="rect">
            <a:avLst/>
          </a:prstGeom>
          <a:noFill/>
        </p:spPr>
        <p:txBody>
          <a:bodyPr wrap="none" rtlCol="0" anchor="b">
            <a:spAutoFit/>
          </a:bodyPr>
          <a:lstStyle/>
          <a:p>
            <a:pPr algn="ctr"/>
            <a:r>
              <a:rPr kumimoji="1" lang="en-US" altLang="ja-JP" i="1" dirty="0">
                <a:solidFill>
                  <a:schemeClr val="accent5">
                    <a:lumMod val="50000"/>
                  </a:schemeClr>
                </a:solidFill>
              </a:rPr>
              <a:t>1,019</a:t>
            </a:r>
            <a:endParaRPr kumimoji="1" lang="ja-JP" altLang="en-US" i="1" dirty="0">
              <a:solidFill>
                <a:schemeClr val="accent5">
                  <a:lumMod val="50000"/>
                </a:schemeClr>
              </a:solidFill>
            </a:endParaRPr>
          </a:p>
        </p:txBody>
      </p:sp>
      <p:sp>
        <p:nvSpPr>
          <p:cNvPr id="39" name="テキスト ボックス 38"/>
          <p:cNvSpPr txBox="1"/>
          <p:nvPr/>
        </p:nvSpPr>
        <p:spPr>
          <a:xfrm>
            <a:off x="14778107" y="2553705"/>
            <a:ext cx="862737" cy="584775"/>
          </a:xfrm>
          <a:prstGeom prst="rect">
            <a:avLst/>
          </a:prstGeom>
          <a:noFill/>
        </p:spPr>
        <p:txBody>
          <a:bodyPr wrap="none" rtlCol="0" anchor="b">
            <a:spAutoFit/>
          </a:bodyPr>
          <a:lstStyle/>
          <a:p>
            <a:pPr algn="ctr"/>
            <a:r>
              <a:rPr kumimoji="1" lang="en-US" altLang="ja-JP" i="1" dirty="0">
                <a:solidFill>
                  <a:schemeClr val="accent6">
                    <a:lumMod val="50000"/>
                  </a:schemeClr>
                </a:solidFill>
              </a:rPr>
              <a:t>601</a:t>
            </a:r>
            <a:endParaRPr kumimoji="1" lang="ja-JP" altLang="en-US" i="1" dirty="0">
              <a:solidFill>
                <a:schemeClr val="accent6">
                  <a:lumMod val="50000"/>
                </a:schemeClr>
              </a:solidFill>
            </a:endParaRPr>
          </a:p>
        </p:txBody>
      </p:sp>
      <p:sp>
        <p:nvSpPr>
          <p:cNvPr id="46" name="タイトル 1"/>
          <p:cNvSpPr txBox="1">
            <a:spLocks/>
          </p:cNvSpPr>
          <p:nvPr/>
        </p:nvSpPr>
        <p:spPr>
          <a:xfrm>
            <a:off x="725714" y="6462361"/>
            <a:ext cx="16822057" cy="1350907"/>
          </a:xfrm>
          <a:prstGeom prst="rect">
            <a:avLst/>
          </a:prstGeom>
        </p:spPr>
        <p:txBody>
          <a:bodyPr anchor="b">
            <a:normAutofit/>
          </a:bodyPr>
          <a:lstStyle>
            <a:lvl1pPr algn="ctr" defTabSz="1632753" rtl="0" eaLnBrk="1" latinLnBrk="0" hangingPunct="1">
              <a:spcBef>
                <a:spcPct val="0"/>
              </a:spcBef>
              <a:buNone/>
              <a:defRPr kumimoji="1" sz="6600" kern="1200" baseline="0">
                <a:solidFill>
                  <a:schemeClr val="bg1"/>
                </a:solidFill>
                <a:latin typeface="Route 159 UltraLight" pitchFamily="50" charset="0"/>
                <a:ea typeface="+mj-ea"/>
                <a:cs typeface="+mj-cs"/>
              </a:defRPr>
            </a:lvl1pPr>
          </a:lstStyle>
          <a:p>
            <a:r>
              <a:rPr lang="en-US" altLang="ja-JP" dirty="0"/>
              <a:t>Custom Pyramid Graph </a:t>
            </a:r>
            <a:endParaRPr lang="ja-JP" altLang="en-US" dirty="0"/>
          </a:p>
        </p:txBody>
      </p:sp>
      <p:sp>
        <p:nvSpPr>
          <p:cNvPr id="47" name="正方形/長方形 46"/>
          <p:cNvSpPr/>
          <p:nvPr/>
        </p:nvSpPr>
        <p:spPr>
          <a:xfrm>
            <a:off x="7522233" y="782849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6"/>
          <p:cNvSpPr txBox="1">
            <a:spLocks/>
          </p:cNvSpPr>
          <p:nvPr/>
        </p:nvSpPr>
        <p:spPr>
          <a:xfrm>
            <a:off x="430238" y="8123537"/>
            <a:ext cx="17425936" cy="1461589"/>
          </a:xfrm>
          <a:prstGeom prst="rect">
            <a:avLst/>
          </a:prstGeom>
        </p:spPr>
        <p:txBody>
          <a:bodyPr>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000" b="0" i="0" u="none" kern="1200" baseline="0">
                <a:solidFill>
                  <a:schemeClr val="bg1"/>
                </a:solidFill>
                <a:latin typeface="+mn-lt"/>
                <a:ea typeface="+mn-ea"/>
                <a:cs typeface="Open Sans Light" panose="020B0306030504020204" pitchFamily="34" charset="0"/>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This layout is not defined by slide master.</a:t>
            </a:r>
            <a:br>
              <a:rPr lang="en-US" altLang="ja-JP" dirty="0"/>
            </a:br>
            <a:r>
              <a:rPr lang="en-US" altLang="ja-JP" dirty="0"/>
              <a:t>Unt suscipiantur vel id. Eum veri quas te, detraxit consulatu eam cu. </a:t>
            </a:r>
            <a:br>
              <a:rPr lang="en-US" altLang="ja-JP" dirty="0"/>
            </a:br>
            <a:r>
              <a:rPr lang="en-US" altLang="ja-JP" dirty="0"/>
              <a:t>An quando doctus sed. Eu nulla meliore voluptaria ius. Eam id justo fuisset interpretaris. </a:t>
            </a:r>
          </a:p>
        </p:txBody>
      </p:sp>
      <p:cxnSp>
        <p:nvCxnSpPr>
          <p:cNvPr id="51" name="直線コネクタ 50"/>
          <p:cNvCxnSpPr/>
          <p:nvPr/>
        </p:nvCxnSpPr>
        <p:spPr>
          <a:xfrm>
            <a:off x="1872336" y="1683251"/>
            <a:ext cx="15036800" cy="0"/>
          </a:xfrm>
          <a:prstGeom prst="line">
            <a:avLst/>
          </a:prstGeom>
          <a:ln w="28575">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53" name="テキスト ボックス 52"/>
          <p:cNvSpPr txBox="1"/>
          <p:nvPr/>
        </p:nvSpPr>
        <p:spPr>
          <a:xfrm>
            <a:off x="966881" y="1483196"/>
            <a:ext cx="830677" cy="400110"/>
          </a:xfrm>
          <a:prstGeom prst="rect">
            <a:avLst/>
          </a:prstGeom>
          <a:noFill/>
        </p:spPr>
        <p:txBody>
          <a:bodyPr wrap="none" rtlCol="0" anchor="ctr">
            <a:spAutoFit/>
          </a:bodyPr>
          <a:lstStyle/>
          <a:p>
            <a:pPr algn="r"/>
            <a:r>
              <a:rPr kumimoji="1" lang="en-US" altLang="ja-JP" sz="2000" dirty="0">
                <a:solidFill>
                  <a:schemeClr val="bg1">
                    <a:lumMod val="75000"/>
                  </a:schemeClr>
                </a:solidFill>
              </a:rPr>
              <a:t>1,000</a:t>
            </a:r>
            <a:endParaRPr kumimoji="1" lang="ja-JP" altLang="en-US" sz="2000" dirty="0">
              <a:solidFill>
                <a:schemeClr val="bg1">
                  <a:lumMod val="75000"/>
                </a:schemeClr>
              </a:solidFill>
            </a:endParaRPr>
          </a:p>
        </p:txBody>
      </p:sp>
      <p:sp>
        <p:nvSpPr>
          <p:cNvPr id="54" name="テキスト ボックス 53"/>
          <p:cNvSpPr txBox="1"/>
          <p:nvPr/>
        </p:nvSpPr>
        <p:spPr>
          <a:xfrm>
            <a:off x="1175272" y="3621976"/>
            <a:ext cx="622285" cy="400110"/>
          </a:xfrm>
          <a:prstGeom prst="rect">
            <a:avLst/>
          </a:prstGeom>
          <a:noFill/>
        </p:spPr>
        <p:txBody>
          <a:bodyPr wrap="none" rtlCol="0" anchor="ctr">
            <a:spAutoFit/>
          </a:bodyPr>
          <a:lstStyle/>
          <a:p>
            <a:pPr algn="r"/>
            <a:r>
              <a:rPr kumimoji="1" lang="en-US" altLang="ja-JP" sz="2000" dirty="0">
                <a:solidFill>
                  <a:schemeClr val="bg1">
                    <a:lumMod val="75000"/>
                  </a:schemeClr>
                </a:solidFill>
              </a:rPr>
              <a:t>500</a:t>
            </a:r>
            <a:endParaRPr kumimoji="1" lang="ja-JP" altLang="en-US" sz="2000" dirty="0">
              <a:solidFill>
                <a:schemeClr val="bg1">
                  <a:lumMod val="75000"/>
                </a:schemeClr>
              </a:solidFill>
            </a:endParaRPr>
          </a:p>
        </p:txBody>
      </p:sp>
    </p:spTree>
    <p:extLst>
      <p:ext uri="{BB962C8B-B14F-4D97-AF65-F5344CB8AC3E}">
        <p14:creationId xmlns:p14="http://schemas.microsoft.com/office/powerpoint/2010/main" val="2365465892"/>
      </p:ext>
    </p:extLst>
  </p:cSld>
  <p:clrMapOvr>
    <a:masterClrMapping/>
  </p:clrMapOvr>
  <mc:AlternateContent xmlns:mc="http://schemas.openxmlformats.org/markup-compatibility/2006" xmlns:p14="http://schemas.microsoft.com/office/powerpoint/2010/main">
    <mc:Choice Requires="p14">
      <p:transition p14:dur="0" advTm="11763"/>
    </mc:Choice>
    <mc:Fallback xmlns="">
      <p:transition advTm="11763"/>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直線コネクタ 27"/>
          <p:cNvCxnSpPr/>
          <p:nvPr/>
        </p:nvCxnSpPr>
        <p:spPr>
          <a:xfrm>
            <a:off x="1872336" y="3822031"/>
            <a:ext cx="15036800" cy="0"/>
          </a:xfrm>
          <a:prstGeom prst="line">
            <a:avLst/>
          </a:prstGeom>
          <a:ln w="28575">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1872336" y="1683251"/>
            <a:ext cx="15036800" cy="0"/>
          </a:xfrm>
          <a:prstGeom prst="line">
            <a:avLst/>
          </a:prstGeom>
          <a:ln w="28575">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6" name="角丸四角形 15"/>
          <p:cNvSpPr/>
          <p:nvPr/>
        </p:nvSpPr>
        <p:spPr>
          <a:xfrm rot="5400000">
            <a:off x="1499002" y="4546202"/>
            <a:ext cx="3621314" cy="653938"/>
          </a:xfrm>
          <a:prstGeom prst="roundRect">
            <a:avLst>
              <a:gd name="adj" fmla="val 5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角丸四角形 16"/>
          <p:cNvSpPr/>
          <p:nvPr/>
        </p:nvSpPr>
        <p:spPr>
          <a:xfrm rot="5400000">
            <a:off x="1916289" y="4103516"/>
            <a:ext cx="4506684" cy="653938"/>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角丸四角形 17"/>
          <p:cNvSpPr/>
          <p:nvPr/>
        </p:nvSpPr>
        <p:spPr>
          <a:xfrm rot="5400000">
            <a:off x="2159403" y="3486659"/>
            <a:ext cx="5740397" cy="653938"/>
          </a:xfrm>
          <a:prstGeom prst="roundRect">
            <a:avLst>
              <a:gd name="adj" fmla="val 5000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角丸四角形 18"/>
          <p:cNvSpPr/>
          <p:nvPr/>
        </p:nvSpPr>
        <p:spPr>
          <a:xfrm rot="5400000">
            <a:off x="7017657" y="5090484"/>
            <a:ext cx="2532745" cy="653938"/>
          </a:xfrm>
          <a:prstGeom prst="roundRect">
            <a:avLst>
              <a:gd name="adj" fmla="val 50000"/>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角丸四角形 19"/>
          <p:cNvSpPr/>
          <p:nvPr/>
        </p:nvSpPr>
        <p:spPr>
          <a:xfrm rot="5400000">
            <a:off x="7609118" y="4821972"/>
            <a:ext cx="3069768" cy="653938"/>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角丸四角形 20"/>
          <p:cNvSpPr/>
          <p:nvPr/>
        </p:nvSpPr>
        <p:spPr>
          <a:xfrm rot="5400000">
            <a:off x="7895777" y="4248660"/>
            <a:ext cx="4216392" cy="653938"/>
          </a:xfrm>
          <a:prstGeom prst="roundRect">
            <a:avLst>
              <a:gd name="adj" fmla="val 5000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角丸四角形 21"/>
          <p:cNvSpPr/>
          <p:nvPr/>
        </p:nvSpPr>
        <p:spPr>
          <a:xfrm rot="5400000">
            <a:off x="11723515" y="4821974"/>
            <a:ext cx="3069773" cy="653938"/>
          </a:xfrm>
          <a:prstGeom prst="roundRect">
            <a:avLst>
              <a:gd name="adj" fmla="val 50000"/>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角丸四角形 22"/>
          <p:cNvSpPr/>
          <p:nvPr/>
        </p:nvSpPr>
        <p:spPr>
          <a:xfrm rot="5400000">
            <a:off x="11937602" y="4176088"/>
            <a:ext cx="4361543" cy="653938"/>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角丸四角形 23"/>
          <p:cNvSpPr/>
          <p:nvPr/>
        </p:nvSpPr>
        <p:spPr>
          <a:xfrm rot="5400000">
            <a:off x="11963002" y="3341517"/>
            <a:ext cx="6030685" cy="653938"/>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1" y="5964072"/>
            <a:ext cx="18286413" cy="4322928"/>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0" name="テキスト ボックス 29"/>
          <p:cNvSpPr txBox="1"/>
          <p:nvPr/>
        </p:nvSpPr>
        <p:spPr>
          <a:xfrm>
            <a:off x="821009" y="1483196"/>
            <a:ext cx="976549" cy="400110"/>
          </a:xfrm>
          <a:prstGeom prst="rect">
            <a:avLst/>
          </a:prstGeom>
          <a:noFill/>
        </p:spPr>
        <p:txBody>
          <a:bodyPr wrap="none" rtlCol="0" anchor="ctr">
            <a:spAutoFit/>
          </a:bodyPr>
          <a:lstStyle/>
          <a:p>
            <a:pPr algn="r"/>
            <a:r>
              <a:rPr kumimoji="1" lang="en-US" altLang="ja-JP" sz="2000" dirty="0">
                <a:solidFill>
                  <a:schemeClr val="bg1">
                    <a:lumMod val="75000"/>
                  </a:schemeClr>
                </a:solidFill>
              </a:rPr>
              <a:t>10,000</a:t>
            </a:r>
            <a:endParaRPr kumimoji="1" lang="ja-JP" altLang="en-US" sz="2000" dirty="0">
              <a:solidFill>
                <a:schemeClr val="bg1">
                  <a:lumMod val="75000"/>
                </a:schemeClr>
              </a:solidFill>
            </a:endParaRPr>
          </a:p>
        </p:txBody>
      </p:sp>
      <p:sp>
        <p:nvSpPr>
          <p:cNvPr id="31" name="テキスト ボックス 30"/>
          <p:cNvSpPr txBox="1"/>
          <p:nvPr/>
        </p:nvSpPr>
        <p:spPr>
          <a:xfrm>
            <a:off x="966880" y="3621976"/>
            <a:ext cx="830677" cy="400110"/>
          </a:xfrm>
          <a:prstGeom prst="rect">
            <a:avLst/>
          </a:prstGeom>
          <a:noFill/>
        </p:spPr>
        <p:txBody>
          <a:bodyPr wrap="none" rtlCol="0" anchor="ctr">
            <a:spAutoFit/>
          </a:bodyPr>
          <a:lstStyle/>
          <a:p>
            <a:pPr algn="r"/>
            <a:r>
              <a:rPr kumimoji="1" lang="en-US" altLang="ja-JP" sz="2000" dirty="0">
                <a:solidFill>
                  <a:schemeClr val="bg1">
                    <a:lumMod val="75000"/>
                  </a:schemeClr>
                </a:solidFill>
              </a:rPr>
              <a:t>5,000</a:t>
            </a:r>
            <a:endParaRPr kumimoji="1" lang="ja-JP" altLang="en-US" sz="2000" dirty="0">
              <a:solidFill>
                <a:schemeClr val="bg1">
                  <a:lumMod val="75000"/>
                </a:schemeClr>
              </a:solidFill>
            </a:endParaRPr>
          </a:p>
        </p:txBody>
      </p:sp>
      <p:sp>
        <p:nvSpPr>
          <p:cNvPr id="15" name="正方形/長方形 14"/>
          <p:cNvSpPr/>
          <p:nvPr/>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p:cNvSpPr txBox="1"/>
          <p:nvPr/>
        </p:nvSpPr>
        <p:spPr>
          <a:xfrm>
            <a:off x="2877489" y="6087182"/>
            <a:ext cx="864340" cy="461665"/>
          </a:xfrm>
          <a:prstGeom prst="rect">
            <a:avLst/>
          </a:prstGeom>
          <a:noFill/>
        </p:spPr>
        <p:txBody>
          <a:bodyPr wrap="none" rtlCol="0" anchor="b">
            <a:spAutoFit/>
          </a:bodyPr>
          <a:lstStyle/>
          <a:p>
            <a:pPr algn="ctr"/>
            <a:r>
              <a:rPr lang="en-US" altLang="ja-JP" sz="2400" i="1" dirty="0">
                <a:solidFill>
                  <a:schemeClr val="bg1"/>
                </a:solidFill>
              </a:rPr>
              <a:t>2010</a:t>
            </a:r>
            <a:endParaRPr kumimoji="1" lang="ja-JP" altLang="en-US" sz="2400" i="1" dirty="0">
              <a:solidFill>
                <a:schemeClr val="bg1"/>
              </a:solidFill>
            </a:endParaRPr>
          </a:p>
        </p:txBody>
      </p:sp>
      <p:sp>
        <p:nvSpPr>
          <p:cNvPr id="33" name="テキスト ボックス 32"/>
          <p:cNvSpPr txBox="1"/>
          <p:nvPr/>
        </p:nvSpPr>
        <p:spPr>
          <a:xfrm>
            <a:off x="3737461" y="6082664"/>
            <a:ext cx="864340" cy="461665"/>
          </a:xfrm>
          <a:prstGeom prst="rect">
            <a:avLst/>
          </a:prstGeom>
          <a:noFill/>
        </p:spPr>
        <p:txBody>
          <a:bodyPr wrap="none" rtlCol="0" anchor="b">
            <a:spAutoFit/>
          </a:bodyPr>
          <a:lstStyle/>
          <a:p>
            <a:pPr algn="ctr"/>
            <a:r>
              <a:rPr kumimoji="1" lang="en-US" altLang="ja-JP" sz="2400" i="1" dirty="0">
                <a:solidFill>
                  <a:schemeClr val="bg1"/>
                </a:solidFill>
              </a:rPr>
              <a:t>2015</a:t>
            </a:r>
            <a:endParaRPr kumimoji="1" lang="ja-JP" altLang="en-US" sz="2400" i="1" dirty="0">
              <a:solidFill>
                <a:schemeClr val="bg1"/>
              </a:solidFill>
            </a:endParaRPr>
          </a:p>
        </p:txBody>
      </p:sp>
      <p:sp>
        <p:nvSpPr>
          <p:cNvPr id="34" name="テキスト ボックス 33"/>
          <p:cNvSpPr txBox="1"/>
          <p:nvPr/>
        </p:nvSpPr>
        <p:spPr>
          <a:xfrm>
            <a:off x="4597431" y="6082663"/>
            <a:ext cx="864340" cy="461665"/>
          </a:xfrm>
          <a:prstGeom prst="rect">
            <a:avLst/>
          </a:prstGeom>
          <a:noFill/>
        </p:spPr>
        <p:txBody>
          <a:bodyPr wrap="none" rtlCol="0" anchor="b">
            <a:spAutoFit/>
          </a:bodyPr>
          <a:lstStyle/>
          <a:p>
            <a:pPr algn="ctr"/>
            <a:r>
              <a:rPr kumimoji="1" lang="en-US" altLang="ja-JP" sz="2400" i="1" dirty="0">
                <a:solidFill>
                  <a:schemeClr val="bg1"/>
                </a:solidFill>
              </a:rPr>
              <a:t>2020</a:t>
            </a:r>
            <a:endParaRPr kumimoji="1" lang="ja-JP" altLang="en-US" sz="2400" i="1" dirty="0">
              <a:solidFill>
                <a:schemeClr val="bg1"/>
              </a:solidFill>
            </a:endParaRPr>
          </a:p>
        </p:txBody>
      </p:sp>
      <p:sp>
        <p:nvSpPr>
          <p:cNvPr id="38" name="テキスト ボックス 37"/>
          <p:cNvSpPr txBox="1"/>
          <p:nvPr/>
        </p:nvSpPr>
        <p:spPr>
          <a:xfrm>
            <a:off x="7849598" y="6091701"/>
            <a:ext cx="864340" cy="461665"/>
          </a:xfrm>
          <a:prstGeom prst="rect">
            <a:avLst/>
          </a:prstGeom>
          <a:noFill/>
        </p:spPr>
        <p:txBody>
          <a:bodyPr wrap="none" rtlCol="0" anchor="b">
            <a:spAutoFit/>
          </a:bodyPr>
          <a:lstStyle/>
          <a:p>
            <a:pPr algn="ctr"/>
            <a:r>
              <a:rPr kumimoji="1" lang="en-US" altLang="ja-JP" sz="2400" i="1" dirty="0">
                <a:solidFill>
                  <a:schemeClr val="bg1"/>
                </a:solidFill>
              </a:rPr>
              <a:t>2010</a:t>
            </a:r>
            <a:endParaRPr kumimoji="1" lang="ja-JP" altLang="en-US" sz="2400" i="1" dirty="0">
              <a:solidFill>
                <a:schemeClr val="bg1"/>
              </a:solidFill>
            </a:endParaRPr>
          </a:p>
        </p:txBody>
      </p:sp>
      <p:sp>
        <p:nvSpPr>
          <p:cNvPr id="39" name="テキスト ボックス 38"/>
          <p:cNvSpPr txBox="1"/>
          <p:nvPr/>
        </p:nvSpPr>
        <p:spPr>
          <a:xfrm>
            <a:off x="8709570" y="6087183"/>
            <a:ext cx="864340" cy="461665"/>
          </a:xfrm>
          <a:prstGeom prst="rect">
            <a:avLst/>
          </a:prstGeom>
          <a:noFill/>
        </p:spPr>
        <p:txBody>
          <a:bodyPr wrap="none" rtlCol="0" anchor="b">
            <a:spAutoFit/>
          </a:bodyPr>
          <a:lstStyle/>
          <a:p>
            <a:pPr algn="ctr"/>
            <a:r>
              <a:rPr kumimoji="1" lang="en-US" altLang="ja-JP" sz="2400" i="1" dirty="0">
                <a:solidFill>
                  <a:schemeClr val="bg1"/>
                </a:solidFill>
              </a:rPr>
              <a:t>2015</a:t>
            </a:r>
            <a:endParaRPr kumimoji="1" lang="ja-JP" altLang="en-US" sz="2400" i="1" dirty="0">
              <a:solidFill>
                <a:schemeClr val="bg1"/>
              </a:solidFill>
            </a:endParaRPr>
          </a:p>
        </p:txBody>
      </p:sp>
      <p:sp>
        <p:nvSpPr>
          <p:cNvPr id="40" name="テキスト ボックス 39"/>
          <p:cNvSpPr txBox="1"/>
          <p:nvPr/>
        </p:nvSpPr>
        <p:spPr>
          <a:xfrm>
            <a:off x="9569540" y="6087182"/>
            <a:ext cx="864340" cy="461665"/>
          </a:xfrm>
          <a:prstGeom prst="rect">
            <a:avLst/>
          </a:prstGeom>
          <a:noFill/>
        </p:spPr>
        <p:txBody>
          <a:bodyPr wrap="none" rtlCol="0" anchor="b">
            <a:spAutoFit/>
          </a:bodyPr>
          <a:lstStyle/>
          <a:p>
            <a:pPr algn="ctr"/>
            <a:r>
              <a:rPr kumimoji="1" lang="en-US" altLang="ja-JP" sz="2400" i="1" dirty="0">
                <a:solidFill>
                  <a:schemeClr val="bg1"/>
                </a:solidFill>
              </a:rPr>
              <a:t>2020</a:t>
            </a:r>
            <a:endParaRPr kumimoji="1" lang="ja-JP" altLang="en-US" sz="2400" i="1" dirty="0">
              <a:solidFill>
                <a:schemeClr val="bg1"/>
              </a:solidFill>
            </a:endParaRPr>
          </a:p>
        </p:txBody>
      </p:sp>
      <p:sp>
        <p:nvSpPr>
          <p:cNvPr id="41" name="テキスト ボックス 40"/>
          <p:cNvSpPr txBox="1"/>
          <p:nvPr/>
        </p:nvSpPr>
        <p:spPr>
          <a:xfrm>
            <a:off x="12846474" y="6096219"/>
            <a:ext cx="864340" cy="461665"/>
          </a:xfrm>
          <a:prstGeom prst="rect">
            <a:avLst/>
          </a:prstGeom>
          <a:noFill/>
        </p:spPr>
        <p:txBody>
          <a:bodyPr wrap="none" rtlCol="0" anchor="b">
            <a:spAutoFit/>
          </a:bodyPr>
          <a:lstStyle/>
          <a:p>
            <a:pPr algn="ctr"/>
            <a:r>
              <a:rPr kumimoji="1" lang="en-US" altLang="ja-JP" sz="2400" i="1" dirty="0">
                <a:solidFill>
                  <a:schemeClr val="bg1"/>
                </a:solidFill>
              </a:rPr>
              <a:t>2010</a:t>
            </a:r>
            <a:endParaRPr kumimoji="1" lang="ja-JP" altLang="en-US" sz="2400" i="1" dirty="0">
              <a:solidFill>
                <a:schemeClr val="bg1"/>
              </a:solidFill>
            </a:endParaRPr>
          </a:p>
        </p:txBody>
      </p:sp>
      <p:sp>
        <p:nvSpPr>
          <p:cNvPr id="42" name="テキスト ボックス 41"/>
          <p:cNvSpPr txBox="1"/>
          <p:nvPr/>
        </p:nvSpPr>
        <p:spPr>
          <a:xfrm>
            <a:off x="13706446" y="6091701"/>
            <a:ext cx="864340" cy="461665"/>
          </a:xfrm>
          <a:prstGeom prst="rect">
            <a:avLst/>
          </a:prstGeom>
          <a:noFill/>
        </p:spPr>
        <p:txBody>
          <a:bodyPr wrap="none" rtlCol="0" anchor="b">
            <a:spAutoFit/>
          </a:bodyPr>
          <a:lstStyle/>
          <a:p>
            <a:pPr algn="ctr"/>
            <a:r>
              <a:rPr kumimoji="1" lang="en-US" altLang="ja-JP" sz="2400" i="1" dirty="0">
                <a:solidFill>
                  <a:schemeClr val="bg1"/>
                </a:solidFill>
              </a:rPr>
              <a:t>2015</a:t>
            </a:r>
            <a:endParaRPr kumimoji="1" lang="ja-JP" altLang="en-US" sz="2400" i="1" dirty="0">
              <a:solidFill>
                <a:schemeClr val="bg1"/>
              </a:solidFill>
            </a:endParaRPr>
          </a:p>
        </p:txBody>
      </p:sp>
      <p:sp>
        <p:nvSpPr>
          <p:cNvPr id="43" name="テキスト ボックス 42"/>
          <p:cNvSpPr txBox="1"/>
          <p:nvPr/>
        </p:nvSpPr>
        <p:spPr>
          <a:xfrm>
            <a:off x="14566416" y="6091700"/>
            <a:ext cx="864340" cy="461665"/>
          </a:xfrm>
          <a:prstGeom prst="rect">
            <a:avLst/>
          </a:prstGeom>
          <a:noFill/>
        </p:spPr>
        <p:txBody>
          <a:bodyPr wrap="none" rtlCol="0" anchor="b">
            <a:spAutoFit/>
          </a:bodyPr>
          <a:lstStyle/>
          <a:p>
            <a:pPr algn="ctr"/>
            <a:r>
              <a:rPr kumimoji="1" lang="en-US" altLang="ja-JP" sz="2400" i="1" dirty="0">
                <a:solidFill>
                  <a:schemeClr val="bg1"/>
                </a:solidFill>
              </a:rPr>
              <a:t>2020</a:t>
            </a:r>
            <a:endParaRPr kumimoji="1" lang="ja-JP" altLang="en-US" sz="2400" i="1" dirty="0">
              <a:solidFill>
                <a:schemeClr val="bg1"/>
              </a:solidFill>
            </a:endParaRPr>
          </a:p>
        </p:txBody>
      </p:sp>
      <p:sp>
        <p:nvSpPr>
          <p:cNvPr id="44" name="テキスト ボックス 43"/>
          <p:cNvSpPr txBox="1"/>
          <p:nvPr/>
        </p:nvSpPr>
        <p:spPr>
          <a:xfrm>
            <a:off x="2686975" y="6521993"/>
            <a:ext cx="2973699" cy="584775"/>
          </a:xfrm>
          <a:prstGeom prst="rect">
            <a:avLst/>
          </a:prstGeom>
          <a:noFill/>
        </p:spPr>
        <p:txBody>
          <a:bodyPr wrap="none" rtlCol="0" anchor="ctr">
            <a:spAutoFit/>
          </a:bodyPr>
          <a:lstStyle/>
          <a:p>
            <a:pPr algn="ctr"/>
            <a:r>
              <a:rPr lang="en-US" altLang="ja-JP" dirty="0">
                <a:solidFill>
                  <a:schemeClr val="accent1">
                    <a:lumMod val="40000"/>
                    <a:lumOff val="60000"/>
                  </a:schemeClr>
                </a:solidFill>
                <a:latin typeface="Route 159 SemiBold" pitchFamily="50" charset="0"/>
              </a:rPr>
              <a:t>North America</a:t>
            </a:r>
            <a:endParaRPr kumimoji="1" lang="ja-JP" altLang="en-US" dirty="0">
              <a:solidFill>
                <a:schemeClr val="accent1">
                  <a:lumMod val="40000"/>
                  <a:lumOff val="60000"/>
                </a:schemeClr>
              </a:solidFill>
              <a:latin typeface="Route 159 SemiBold" pitchFamily="50" charset="0"/>
            </a:endParaRPr>
          </a:p>
        </p:txBody>
      </p:sp>
      <p:sp>
        <p:nvSpPr>
          <p:cNvPr id="45" name="テキスト ボックス 44"/>
          <p:cNvSpPr txBox="1"/>
          <p:nvPr/>
        </p:nvSpPr>
        <p:spPr>
          <a:xfrm>
            <a:off x="13355985" y="6521993"/>
            <a:ext cx="1524777" cy="584775"/>
          </a:xfrm>
          <a:prstGeom prst="rect">
            <a:avLst/>
          </a:prstGeom>
          <a:noFill/>
        </p:spPr>
        <p:txBody>
          <a:bodyPr wrap="none" rtlCol="0" anchor="ctr">
            <a:spAutoFit/>
          </a:bodyPr>
          <a:lstStyle/>
          <a:p>
            <a:pPr algn="ctr"/>
            <a:r>
              <a:rPr lang="en-US" altLang="ja-JP" dirty="0">
                <a:solidFill>
                  <a:schemeClr val="accent2">
                    <a:lumMod val="40000"/>
                    <a:lumOff val="60000"/>
                  </a:schemeClr>
                </a:solidFill>
                <a:latin typeface="Route 159 SemiBold" pitchFamily="50" charset="0"/>
              </a:rPr>
              <a:t>Europe</a:t>
            </a:r>
            <a:endParaRPr kumimoji="1" lang="ja-JP" altLang="en-US" dirty="0">
              <a:solidFill>
                <a:schemeClr val="accent2">
                  <a:lumMod val="40000"/>
                  <a:lumOff val="60000"/>
                </a:schemeClr>
              </a:solidFill>
              <a:latin typeface="Route 159 SemiBold" pitchFamily="50" charset="0"/>
            </a:endParaRPr>
          </a:p>
        </p:txBody>
      </p:sp>
      <p:sp>
        <p:nvSpPr>
          <p:cNvPr id="46" name="テキスト ボックス 45"/>
          <p:cNvSpPr txBox="1"/>
          <p:nvPr/>
        </p:nvSpPr>
        <p:spPr>
          <a:xfrm>
            <a:off x="8639840" y="6521993"/>
            <a:ext cx="1003801" cy="584775"/>
          </a:xfrm>
          <a:prstGeom prst="rect">
            <a:avLst/>
          </a:prstGeom>
          <a:noFill/>
        </p:spPr>
        <p:txBody>
          <a:bodyPr wrap="none" rtlCol="0" anchor="ctr">
            <a:spAutoFit/>
          </a:bodyPr>
          <a:lstStyle/>
          <a:p>
            <a:pPr algn="ctr"/>
            <a:r>
              <a:rPr kumimoji="1" lang="en-US" altLang="ja-JP" dirty="0">
                <a:solidFill>
                  <a:schemeClr val="accent3">
                    <a:lumMod val="40000"/>
                    <a:lumOff val="60000"/>
                  </a:schemeClr>
                </a:solidFill>
                <a:latin typeface="Route 159 SemiBold" pitchFamily="50" charset="0"/>
              </a:rPr>
              <a:t>Asia</a:t>
            </a:r>
            <a:endParaRPr kumimoji="1" lang="ja-JP" altLang="en-US" dirty="0">
              <a:solidFill>
                <a:schemeClr val="accent3">
                  <a:lumMod val="40000"/>
                  <a:lumOff val="60000"/>
                </a:schemeClr>
              </a:solidFill>
              <a:latin typeface="Route 159 SemiBold" pitchFamily="50" charset="0"/>
            </a:endParaRPr>
          </a:p>
        </p:txBody>
      </p:sp>
      <p:sp>
        <p:nvSpPr>
          <p:cNvPr id="47" name="タイトル 1"/>
          <p:cNvSpPr txBox="1">
            <a:spLocks/>
          </p:cNvSpPr>
          <p:nvPr/>
        </p:nvSpPr>
        <p:spPr>
          <a:xfrm>
            <a:off x="725714" y="6956681"/>
            <a:ext cx="16822057" cy="1350907"/>
          </a:xfrm>
          <a:prstGeom prst="rect">
            <a:avLst/>
          </a:prstGeom>
        </p:spPr>
        <p:txBody>
          <a:bodyPr anchor="b">
            <a:normAutofit/>
          </a:bodyPr>
          <a:lstStyle>
            <a:lvl1pPr algn="ctr" defTabSz="1632753" rtl="0" eaLnBrk="1" latinLnBrk="0" hangingPunct="1">
              <a:spcBef>
                <a:spcPct val="0"/>
              </a:spcBef>
              <a:buNone/>
              <a:defRPr kumimoji="1" sz="6600" kern="1200" baseline="0">
                <a:solidFill>
                  <a:schemeClr val="bg1"/>
                </a:solidFill>
                <a:latin typeface="Route 159 UltraLight" pitchFamily="50" charset="0"/>
                <a:ea typeface="+mj-ea"/>
                <a:cs typeface="+mj-cs"/>
              </a:defRPr>
            </a:lvl1pPr>
          </a:lstStyle>
          <a:p>
            <a:r>
              <a:rPr lang="en-US" altLang="ja-JP" dirty="0"/>
              <a:t>Custom Bar Graph</a:t>
            </a:r>
            <a:endParaRPr lang="ja-JP" altLang="en-US" dirty="0"/>
          </a:p>
        </p:txBody>
      </p:sp>
      <p:sp>
        <p:nvSpPr>
          <p:cNvPr id="48" name="正方形/長方形 47"/>
          <p:cNvSpPr/>
          <p:nvPr/>
        </p:nvSpPr>
        <p:spPr>
          <a:xfrm>
            <a:off x="7522233" y="832281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プレースホルダー 6"/>
          <p:cNvSpPr txBox="1">
            <a:spLocks/>
          </p:cNvSpPr>
          <p:nvPr/>
        </p:nvSpPr>
        <p:spPr>
          <a:xfrm>
            <a:off x="430238" y="8532911"/>
            <a:ext cx="17425936" cy="1497780"/>
          </a:xfrm>
          <a:prstGeom prst="rect">
            <a:avLst/>
          </a:prstGeom>
        </p:spPr>
        <p:txBody>
          <a:bodyPr>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000" b="0" i="0" u="none" kern="1200" baseline="0">
                <a:solidFill>
                  <a:schemeClr val="bg1"/>
                </a:solidFill>
                <a:latin typeface="+mn-lt"/>
                <a:ea typeface="+mn-ea"/>
                <a:cs typeface="Open Sans Light" panose="020B0306030504020204" pitchFamily="34" charset="0"/>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This layout is not defined by slide master.</a:t>
            </a:r>
            <a:br>
              <a:rPr lang="en-US" altLang="ja-JP" dirty="0"/>
            </a:br>
            <a:r>
              <a:rPr lang="en-US" altLang="ja-JP" dirty="0"/>
              <a:t>An quando doctus sed. Eu nulla meliore voluptaria ius. Eam id justo fuisset interpretaris. </a:t>
            </a:r>
            <a:br>
              <a:rPr lang="en-US" altLang="ja-JP" dirty="0"/>
            </a:br>
            <a:r>
              <a:rPr lang="en-US" altLang="ja-JP" dirty="0"/>
              <a:t>Et mel noster salutandi, cum ad omnes tamquam postulant.</a:t>
            </a:r>
          </a:p>
          <a:p>
            <a:endParaRPr lang="en-US" altLang="ja-JP" dirty="0"/>
          </a:p>
        </p:txBody>
      </p:sp>
    </p:spTree>
    <p:extLst>
      <p:ext uri="{BB962C8B-B14F-4D97-AF65-F5344CB8AC3E}">
        <p14:creationId xmlns:p14="http://schemas.microsoft.com/office/powerpoint/2010/main" val="2829334426"/>
      </p:ext>
    </p:extLst>
  </p:cSld>
  <p:clrMapOvr>
    <a:masterClrMapping/>
  </p:clrMapOvr>
  <mc:AlternateContent xmlns:mc="http://schemas.openxmlformats.org/markup-compatibility/2006" xmlns:p14="http://schemas.microsoft.com/office/powerpoint/2010/main">
    <mc:Choice Requires="p14">
      <p:transition p14:dur="0" advTm="7744"/>
    </mc:Choice>
    <mc:Fallback xmlns="">
      <p:transition advTm="7744"/>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Gears And </a:t>
            </a:r>
            <a:r>
              <a:rPr kumimoji="1" lang="en-US" altLang="ja-JP" dirty="0">
                <a:solidFill>
                  <a:schemeClr val="accent1"/>
                </a:solidFill>
                <a:latin typeface="Route 159 Bold" pitchFamily="50" charset="0"/>
              </a:rPr>
              <a:t>Keywords</a:t>
            </a:r>
            <a:endParaRPr kumimoji="1" lang="ja-JP" altLang="en-US" dirty="0">
              <a:solidFill>
                <a:schemeClr val="accent1"/>
              </a:solidFill>
              <a:latin typeface="Route 159 Bold" pitchFamily="50" charset="0"/>
            </a:endParaRPr>
          </a:p>
        </p:txBody>
      </p:sp>
      <p:sp>
        <p:nvSpPr>
          <p:cNvPr id="3" name="テキスト プレースホルダー 2"/>
          <p:cNvSpPr>
            <a:spLocks noGrp="1"/>
          </p:cNvSpPr>
          <p:nvPr>
            <p:ph type="body" sz="quarter" idx="13"/>
          </p:nvPr>
        </p:nvSpPr>
        <p:spPr/>
        <p:txBody>
          <a:bodyPr>
            <a:normAutofit fontScale="92500" lnSpcReduction="20000"/>
          </a:bodyPr>
          <a:lstStyle/>
          <a:p>
            <a:r>
              <a:rPr kumimoji="1" lang="en-US" altLang="ja-JP" dirty="0"/>
              <a:t>7 gears, keywords  and description</a:t>
            </a:r>
            <a:endParaRPr kumimoji="1" lang="ja-JP" altLang="en-US" dirty="0"/>
          </a:p>
        </p:txBody>
      </p:sp>
      <p:sp>
        <p:nvSpPr>
          <p:cNvPr id="4" name="テキスト プレースホルダー 3"/>
          <p:cNvSpPr>
            <a:spLocks noGrp="1"/>
          </p:cNvSpPr>
          <p:nvPr>
            <p:ph type="body" sz="quarter" idx="22"/>
          </p:nvPr>
        </p:nvSpPr>
        <p:spPr/>
        <p:txBody>
          <a:bodyPr/>
          <a:lstStyle/>
          <a:p>
            <a:r>
              <a:rPr lang="en-US" altLang="ja-JP" dirty="0"/>
              <a:t>Pro dicunt albucius eligendi an, has volumus omittam contentiones at. Facilis dissentias et per. Sed ne tota sanctus consetetur, te mel dicant maluisset.</a:t>
            </a:r>
            <a:endParaRPr kumimoji="1" lang="ja-JP" altLang="en-US" dirty="0"/>
          </a:p>
        </p:txBody>
      </p:sp>
      <p:sp>
        <p:nvSpPr>
          <p:cNvPr id="5" name="テキスト プレースホルダー 4"/>
          <p:cNvSpPr>
            <a:spLocks noGrp="1"/>
          </p:cNvSpPr>
          <p:nvPr>
            <p:ph type="body" sz="quarter" idx="32"/>
          </p:nvPr>
        </p:nvSpPr>
        <p:spPr/>
        <p:txBody>
          <a:bodyPr/>
          <a:lstStyle/>
          <a:p>
            <a:r>
              <a:rPr kumimoji="1" lang="en-US" altLang="ja-JP" dirty="0"/>
              <a:t>Passion</a:t>
            </a:r>
            <a:endParaRPr kumimoji="1" lang="ja-JP" altLang="en-US" dirty="0"/>
          </a:p>
        </p:txBody>
      </p:sp>
      <p:sp>
        <p:nvSpPr>
          <p:cNvPr id="6" name="テキスト プレースホルダー 5"/>
          <p:cNvSpPr>
            <a:spLocks noGrp="1"/>
          </p:cNvSpPr>
          <p:nvPr>
            <p:ph type="body" sz="quarter" idx="33"/>
          </p:nvPr>
        </p:nvSpPr>
        <p:spPr/>
        <p:txBody>
          <a:bodyPr/>
          <a:lstStyle/>
          <a:p>
            <a:r>
              <a:rPr lang="en-US" altLang="ja-JP" dirty="0"/>
              <a:t>Experience</a:t>
            </a:r>
            <a:endParaRPr kumimoji="1" lang="ja-JP" altLang="en-US" dirty="0"/>
          </a:p>
        </p:txBody>
      </p:sp>
      <p:sp>
        <p:nvSpPr>
          <p:cNvPr id="7" name="テキスト プレースホルダー 6"/>
          <p:cNvSpPr>
            <a:spLocks noGrp="1"/>
          </p:cNvSpPr>
          <p:nvPr>
            <p:ph type="body" sz="quarter" idx="34"/>
          </p:nvPr>
        </p:nvSpPr>
        <p:spPr/>
        <p:txBody>
          <a:bodyPr/>
          <a:lstStyle/>
          <a:p>
            <a:r>
              <a:rPr lang="en-US" altLang="ja-JP" dirty="0"/>
              <a:t>Reward</a:t>
            </a:r>
            <a:endParaRPr kumimoji="1" lang="ja-JP" altLang="en-US" dirty="0"/>
          </a:p>
        </p:txBody>
      </p:sp>
      <p:sp>
        <p:nvSpPr>
          <p:cNvPr id="8" name="テキスト プレースホルダー 7"/>
          <p:cNvSpPr>
            <a:spLocks noGrp="1"/>
          </p:cNvSpPr>
          <p:nvPr>
            <p:ph type="body" sz="quarter" idx="35"/>
          </p:nvPr>
        </p:nvSpPr>
        <p:spPr/>
        <p:txBody>
          <a:bodyPr/>
          <a:lstStyle/>
          <a:p>
            <a:r>
              <a:rPr kumimoji="1" lang="en-US" altLang="ja-JP" dirty="0"/>
              <a:t>Sense</a:t>
            </a:r>
            <a:endParaRPr kumimoji="1" lang="ja-JP" altLang="en-US" dirty="0"/>
          </a:p>
        </p:txBody>
      </p:sp>
      <p:sp>
        <p:nvSpPr>
          <p:cNvPr id="9" name="テキスト プレースホルダー 8"/>
          <p:cNvSpPr>
            <a:spLocks noGrp="1"/>
          </p:cNvSpPr>
          <p:nvPr>
            <p:ph type="body" sz="quarter" idx="36"/>
          </p:nvPr>
        </p:nvSpPr>
        <p:spPr/>
        <p:txBody>
          <a:bodyPr/>
          <a:lstStyle/>
          <a:p>
            <a:r>
              <a:rPr kumimoji="1" lang="en-US" altLang="ja-JP" dirty="0"/>
              <a:t>Knowledge</a:t>
            </a:r>
            <a:endParaRPr kumimoji="1" lang="ja-JP" altLang="en-US" dirty="0"/>
          </a:p>
        </p:txBody>
      </p:sp>
      <p:sp>
        <p:nvSpPr>
          <p:cNvPr id="10" name="テキスト プレースホルダー 9"/>
          <p:cNvSpPr>
            <a:spLocks noGrp="1"/>
          </p:cNvSpPr>
          <p:nvPr>
            <p:ph type="body" sz="quarter" idx="37"/>
          </p:nvPr>
        </p:nvSpPr>
        <p:spPr/>
        <p:txBody>
          <a:bodyPr/>
          <a:lstStyle/>
          <a:p>
            <a:r>
              <a:rPr lang="en-US" altLang="ja-JP" dirty="0"/>
              <a:t>Technology</a:t>
            </a:r>
            <a:endParaRPr kumimoji="1" lang="ja-JP" altLang="en-US" dirty="0"/>
          </a:p>
        </p:txBody>
      </p:sp>
      <p:sp>
        <p:nvSpPr>
          <p:cNvPr id="11" name="テキスト プレースホルダー 10"/>
          <p:cNvSpPr>
            <a:spLocks noGrp="1"/>
          </p:cNvSpPr>
          <p:nvPr>
            <p:ph type="body" sz="quarter" idx="38"/>
          </p:nvPr>
        </p:nvSpPr>
        <p:spPr/>
        <p:txBody>
          <a:bodyPr/>
          <a:lstStyle/>
          <a:p>
            <a:r>
              <a:rPr lang="en-US" altLang="ja-JP" dirty="0"/>
              <a:t>Resource</a:t>
            </a:r>
            <a:endParaRPr kumimoji="1" lang="ja-JP" altLang="en-US" dirty="0"/>
          </a:p>
        </p:txBody>
      </p:sp>
      <p:sp>
        <p:nvSpPr>
          <p:cNvPr id="12" name="フッター プレースホルダー 11"/>
          <p:cNvSpPr>
            <a:spLocks noGrp="1"/>
          </p:cNvSpPr>
          <p:nvPr>
            <p:ph type="ftr" sz="quarter" idx="10"/>
          </p:nvPr>
        </p:nvSpPr>
        <p:spPr/>
        <p:txBody>
          <a:bodyPr/>
          <a:lstStyle/>
          <a:p>
            <a:r>
              <a:rPr lang="en-US" altLang="ja-JP"/>
              <a:t>The Power of PowerPoint | thepopp.com</a:t>
            </a:r>
            <a:endParaRPr lang="ja-JP" altLang="en-US" dirty="0"/>
          </a:p>
        </p:txBody>
      </p:sp>
      <p:sp>
        <p:nvSpPr>
          <p:cNvPr id="13" name="スライド番号プレースホルダー 12"/>
          <p:cNvSpPr>
            <a:spLocks noGrp="1"/>
          </p:cNvSpPr>
          <p:nvPr>
            <p:ph type="sldNum" sz="quarter" idx="11"/>
          </p:nvPr>
        </p:nvSpPr>
        <p:spPr/>
        <p:txBody>
          <a:bodyPr/>
          <a:lstStyle/>
          <a:p>
            <a:fld id="{E6459DFB-86F3-43FA-8567-2EA6E426AE90}" type="slidenum">
              <a:rPr lang="ja-JP" altLang="en-US" smtClean="0"/>
              <a:pPr/>
              <a:t>78</a:t>
            </a:fld>
            <a:endParaRPr lang="ja-JP" altLang="en-US"/>
          </a:p>
        </p:txBody>
      </p:sp>
    </p:spTree>
    <p:extLst>
      <p:ext uri="{BB962C8B-B14F-4D97-AF65-F5344CB8AC3E}">
        <p14:creationId xmlns:p14="http://schemas.microsoft.com/office/powerpoint/2010/main" val="1584894613"/>
      </p:ext>
    </p:extLst>
  </p:cSld>
  <p:clrMapOvr>
    <a:masterClrMapping/>
  </p:clrMapOvr>
  <mc:AlternateContent xmlns:mc="http://schemas.openxmlformats.org/markup-compatibility/2006" xmlns:p14="http://schemas.microsoft.com/office/powerpoint/2010/main">
    <mc:Choice Requires="p14">
      <p:transition p14:dur="0" advTm="13015"/>
    </mc:Choice>
    <mc:Fallback xmlns="">
      <p:transition advTm="13015"/>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3"/>
          <p:cNvSpPr>
            <a:spLocks noGrp="1"/>
          </p:cNvSpPr>
          <p:nvPr>
            <p:ph type="title"/>
          </p:nvPr>
        </p:nvSpPr>
        <p:spPr/>
        <p:txBody>
          <a:bodyPr/>
          <a:lstStyle/>
          <a:p>
            <a:r>
              <a:rPr kumimoji="1" lang="en-US" altLang="ja-JP" dirty="0"/>
              <a:t>Custom Pie </a:t>
            </a:r>
            <a:r>
              <a:rPr kumimoji="1" lang="en-US" altLang="ja-JP" dirty="0">
                <a:solidFill>
                  <a:schemeClr val="accent1"/>
                </a:solidFill>
                <a:latin typeface="Route 159 Bold" pitchFamily="50" charset="0"/>
              </a:rPr>
              <a:t>Chart</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79</a:t>
            </a:fld>
            <a:endParaRPr lang="ja-JP" altLang="en-US"/>
          </a:p>
        </p:txBody>
      </p:sp>
      <p:sp>
        <p:nvSpPr>
          <p:cNvPr id="15" name="テキスト プレースホルダー 14"/>
          <p:cNvSpPr>
            <a:spLocks noGrp="1"/>
          </p:cNvSpPr>
          <p:nvPr>
            <p:ph type="body" sz="quarter" idx="13"/>
          </p:nvPr>
        </p:nvSpPr>
        <p:spPr/>
        <p:txBody>
          <a:bodyPr>
            <a:normAutofit fontScale="92500" lnSpcReduction="20000"/>
          </a:bodyPr>
          <a:lstStyle/>
          <a:p>
            <a:r>
              <a:rPr kumimoji="1" lang="en-US" altLang="ja-JP" dirty="0"/>
              <a:t>This layout is not defined by slide master</a:t>
            </a:r>
            <a:endParaRPr kumimoji="1" lang="ja-JP" altLang="en-US" dirty="0"/>
          </a:p>
        </p:txBody>
      </p:sp>
      <p:sp>
        <p:nvSpPr>
          <p:cNvPr id="16" name="円/楕円 15"/>
          <p:cNvSpPr/>
          <p:nvPr/>
        </p:nvSpPr>
        <p:spPr>
          <a:xfrm>
            <a:off x="1623896" y="3171204"/>
            <a:ext cx="2576619" cy="2576619"/>
          </a:xfrm>
          <a:prstGeom prst="ellipse">
            <a:avLst/>
          </a:prstGeom>
          <a:solidFill>
            <a:schemeClr val="accent1">
              <a:lumMod val="5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nvGrpSpPr>
          <p:cNvPr id="25" name="グループ化 24"/>
          <p:cNvGrpSpPr/>
          <p:nvPr/>
        </p:nvGrpSpPr>
        <p:grpSpPr>
          <a:xfrm>
            <a:off x="1245184" y="2778032"/>
            <a:ext cx="3334044" cy="3334044"/>
            <a:chOff x="1623897" y="3474718"/>
            <a:chExt cx="3334044" cy="3334044"/>
          </a:xfrm>
        </p:grpSpPr>
        <p:sp>
          <p:nvSpPr>
            <p:cNvPr id="24" name="円/楕円 23"/>
            <p:cNvSpPr/>
            <p:nvPr/>
          </p:nvSpPr>
          <p:spPr>
            <a:xfrm>
              <a:off x="1623897" y="3474718"/>
              <a:ext cx="3333600" cy="3333600"/>
            </a:xfrm>
            <a:prstGeom prst="ellipse">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パイ 20"/>
            <p:cNvSpPr/>
            <p:nvPr/>
          </p:nvSpPr>
          <p:spPr>
            <a:xfrm>
              <a:off x="1623897" y="3474718"/>
              <a:ext cx="3334044" cy="3334044"/>
            </a:xfrm>
            <a:prstGeom prst="pie">
              <a:avLst>
                <a:gd name="adj1" fmla="val 16206171"/>
                <a:gd name="adj2" fmla="val 8474496"/>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26" name="円/楕円 25"/>
          <p:cNvSpPr/>
          <p:nvPr/>
        </p:nvSpPr>
        <p:spPr>
          <a:xfrm>
            <a:off x="5748819" y="3170760"/>
            <a:ext cx="2576619" cy="2576619"/>
          </a:xfrm>
          <a:prstGeom prst="ellipse">
            <a:avLst/>
          </a:prstGeom>
          <a:solidFill>
            <a:schemeClr val="accent3">
              <a:lumMod val="5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nvGrpSpPr>
          <p:cNvPr id="27" name="グループ化 26"/>
          <p:cNvGrpSpPr/>
          <p:nvPr/>
        </p:nvGrpSpPr>
        <p:grpSpPr>
          <a:xfrm>
            <a:off x="5370107" y="2777588"/>
            <a:ext cx="3334044" cy="3334044"/>
            <a:chOff x="1623897" y="3474718"/>
            <a:chExt cx="3334044" cy="3334044"/>
          </a:xfrm>
        </p:grpSpPr>
        <p:sp>
          <p:nvSpPr>
            <p:cNvPr id="28" name="円/楕円 27"/>
            <p:cNvSpPr/>
            <p:nvPr/>
          </p:nvSpPr>
          <p:spPr>
            <a:xfrm>
              <a:off x="1623897" y="3474718"/>
              <a:ext cx="3333600" cy="3333600"/>
            </a:xfrm>
            <a:prstGeom prst="ellipse">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パイ 28"/>
            <p:cNvSpPr/>
            <p:nvPr/>
          </p:nvSpPr>
          <p:spPr>
            <a:xfrm>
              <a:off x="1623897" y="3474718"/>
              <a:ext cx="3334044" cy="3334044"/>
            </a:xfrm>
            <a:prstGeom prst="pie">
              <a:avLst>
                <a:gd name="adj1" fmla="val 16206171"/>
                <a:gd name="adj2" fmla="val 11585920"/>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30" name="円/楕円 29"/>
          <p:cNvSpPr/>
          <p:nvPr/>
        </p:nvSpPr>
        <p:spPr>
          <a:xfrm>
            <a:off x="9873742" y="3156078"/>
            <a:ext cx="2576619" cy="2576619"/>
          </a:xfrm>
          <a:prstGeom prst="ellipse">
            <a:avLst/>
          </a:prstGeom>
          <a:solidFill>
            <a:schemeClr val="accent2">
              <a:lumMod val="5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nvGrpSpPr>
          <p:cNvPr id="31" name="グループ化 30"/>
          <p:cNvGrpSpPr/>
          <p:nvPr/>
        </p:nvGrpSpPr>
        <p:grpSpPr>
          <a:xfrm>
            <a:off x="9495030" y="2762906"/>
            <a:ext cx="3334044" cy="3334044"/>
            <a:chOff x="1623897" y="3474718"/>
            <a:chExt cx="3334044" cy="3334044"/>
          </a:xfrm>
        </p:grpSpPr>
        <p:sp>
          <p:nvSpPr>
            <p:cNvPr id="32" name="円/楕円 31"/>
            <p:cNvSpPr/>
            <p:nvPr/>
          </p:nvSpPr>
          <p:spPr>
            <a:xfrm>
              <a:off x="1623897" y="3474718"/>
              <a:ext cx="3333600" cy="3333600"/>
            </a:xfrm>
            <a:prstGeom prst="ellipse">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3" name="パイ 32"/>
            <p:cNvSpPr/>
            <p:nvPr/>
          </p:nvSpPr>
          <p:spPr>
            <a:xfrm>
              <a:off x="1623897" y="3474718"/>
              <a:ext cx="3334044" cy="3334044"/>
            </a:xfrm>
            <a:prstGeom prst="pie">
              <a:avLst>
                <a:gd name="adj1" fmla="val 16206171"/>
                <a:gd name="adj2" fmla="val 3843499"/>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34" name="円/楕円 33"/>
          <p:cNvSpPr/>
          <p:nvPr/>
        </p:nvSpPr>
        <p:spPr>
          <a:xfrm>
            <a:off x="13998666" y="3170316"/>
            <a:ext cx="2576619" cy="2576619"/>
          </a:xfrm>
          <a:prstGeom prst="ellipse">
            <a:avLst/>
          </a:prstGeom>
          <a:solidFill>
            <a:schemeClr val="accent5">
              <a:lumMod val="5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nvGrpSpPr>
          <p:cNvPr id="35" name="グループ化 34"/>
          <p:cNvGrpSpPr/>
          <p:nvPr/>
        </p:nvGrpSpPr>
        <p:grpSpPr>
          <a:xfrm>
            <a:off x="13619954" y="2777144"/>
            <a:ext cx="3334044" cy="3334044"/>
            <a:chOff x="1623897" y="3474718"/>
            <a:chExt cx="3334044" cy="3334044"/>
          </a:xfrm>
        </p:grpSpPr>
        <p:sp>
          <p:nvSpPr>
            <p:cNvPr id="36" name="円/楕円 35"/>
            <p:cNvSpPr/>
            <p:nvPr/>
          </p:nvSpPr>
          <p:spPr>
            <a:xfrm>
              <a:off x="1623897" y="3474718"/>
              <a:ext cx="3333600" cy="3333600"/>
            </a:xfrm>
            <a:prstGeom prst="ellipse">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7" name="パイ 36"/>
            <p:cNvSpPr/>
            <p:nvPr/>
          </p:nvSpPr>
          <p:spPr>
            <a:xfrm>
              <a:off x="1623897" y="3474718"/>
              <a:ext cx="3334044" cy="3334044"/>
            </a:xfrm>
            <a:prstGeom prst="pie">
              <a:avLst>
                <a:gd name="adj1" fmla="val 16206171"/>
                <a:gd name="adj2" fmla="val 14500704"/>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38" name="テキスト ボックス 37"/>
          <p:cNvSpPr txBox="1"/>
          <p:nvPr/>
        </p:nvSpPr>
        <p:spPr>
          <a:xfrm>
            <a:off x="3086152" y="3469143"/>
            <a:ext cx="962123" cy="584775"/>
          </a:xfrm>
          <a:prstGeom prst="rect">
            <a:avLst/>
          </a:prstGeom>
          <a:noFill/>
        </p:spPr>
        <p:txBody>
          <a:bodyPr wrap="none" rtlCol="0" anchor="b">
            <a:spAutoFit/>
          </a:bodyPr>
          <a:lstStyle/>
          <a:p>
            <a:r>
              <a:rPr lang="en-US" altLang="ja-JP" i="1" dirty="0">
                <a:solidFill>
                  <a:schemeClr val="bg1"/>
                </a:solidFill>
              </a:rPr>
              <a:t>67</a:t>
            </a:r>
            <a:r>
              <a:rPr kumimoji="1" lang="en-US" altLang="ja-JP" i="1" dirty="0">
                <a:solidFill>
                  <a:schemeClr val="bg1"/>
                </a:solidFill>
              </a:rPr>
              <a:t>%</a:t>
            </a:r>
            <a:endParaRPr kumimoji="1" lang="ja-JP" altLang="en-US" i="1" dirty="0">
              <a:solidFill>
                <a:schemeClr val="bg1"/>
              </a:solidFill>
            </a:endParaRPr>
          </a:p>
        </p:txBody>
      </p:sp>
      <p:sp>
        <p:nvSpPr>
          <p:cNvPr id="39" name="テキスト ボックス 38"/>
          <p:cNvSpPr txBox="1"/>
          <p:nvPr/>
        </p:nvSpPr>
        <p:spPr>
          <a:xfrm>
            <a:off x="7244495" y="3451804"/>
            <a:ext cx="962123" cy="584775"/>
          </a:xfrm>
          <a:prstGeom prst="rect">
            <a:avLst/>
          </a:prstGeom>
          <a:noFill/>
        </p:spPr>
        <p:txBody>
          <a:bodyPr wrap="none" rtlCol="0" anchor="b">
            <a:spAutoFit/>
          </a:bodyPr>
          <a:lstStyle/>
          <a:p>
            <a:r>
              <a:rPr kumimoji="1" lang="en-US" altLang="ja-JP" i="1" dirty="0">
                <a:solidFill>
                  <a:schemeClr val="bg1"/>
                </a:solidFill>
              </a:rPr>
              <a:t>75%</a:t>
            </a:r>
            <a:endParaRPr kumimoji="1" lang="ja-JP" altLang="en-US" i="1" dirty="0">
              <a:solidFill>
                <a:schemeClr val="bg1"/>
              </a:solidFill>
            </a:endParaRPr>
          </a:p>
        </p:txBody>
      </p:sp>
      <p:sp>
        <p:nvSpPr>
          <p:cNvPr id="40" name="テキスト ボックス 39"/>
          <p:cNvSpPr txBox="1"/>
          <p:nvPr/>
        </p:nvSpPr>
        <p:spPr>
          <a:xfrm>
            <a:off x="11410094" y="3469143"/>
            <a:ext cx="962123" cy="584775"/>
          </a:xfrm>
          <a:prstGeom prst="rect">
            <a:avLst/>
          </a:prstGeom>
          <a:noFill/>
        </p:spPr>
        <p:txBody>
          <a:bodyPr wrap="none" rtlCol="0" anchor="b">
            <a:spAutoFit/>
          </a:bodyPr>
          <a:lstStyle/>
          <a:p>
            <a:r>
              <a:rPr lang="en-US" altLang="ja-JP" i="1" dirty="0">
                <a:solidFill>
                  <a:schemeClr val="bg1"/>
                </a:solidFill>
              </a:rPr>
              <a:t>43</a:t>
            </a:r>
            <a:r>
              <a:rPr kumimoji="1" lang="en-US" altLang="ja-JP" i="1" dirty="0">
                <a:solidFill>
                  <a:schemeClr val="bg1"/>
                </a:solidFill>
              </a:rPr>
              <a:t>%</a:t>
            </a:r>
            <a:endParaRPr kumimoji="1" lang="ja-JP" altLang="en-US" i="1" dirty="0">
              <a:solidFill>
                <a:schemeClr val="bg1"/>
              </a:solidFill>
            </a:endParaRPr>
          </a:p>
        </p:txBody>
      </p:sp>
      <p:sp>
        <p:nvSpPr>
          <p:cNvPr id="41" name="テキスト ボックス 40"/>
          <p:cNvSpPr txBox="1"/>
          <p:nvPr/>
        </p:nvSpPr>
        <p:spPr>
          <a:xfrm>
            <a:off x="15568437" y="3451804"/>
            <a:ext cx="962123" cy="584775"/>
          </a:xfrm>
          <a:prstGeom prst="rect">
            <a:avLst/>
          </a:prstGeom>
          <a:noFill/>
        </p:spPr>
        <p:txBody>
          <a:bodyPr wrap="none" rtlCol="0" anchor="b">
            <a:spAutoFit/>
          </a:bodyPr>
          <a:lstStyle/>
          <a:p>
            <a:r>
              <a:rPr kumimoji="1" lang="en-US" altLang="ja-JP" i="1" dirty="0">
                <a:solidFill>
                  <a:schemeClr val="bg1"/>
                </a:solidFill>
              </a:rPr>
              <a:t>92%</a:t>
            </a:r>
            <a:endParaRPr kumimoji="1" lang="ja-JP" altLang="en-US" i="1" dirty="0">
              <a:solidFill>
                <a:schemeClr val="bg1"/>
              </a:solidFill>
            </a:endParaRPr>
          </a:p>
        </p:txBody>
      </p:sp>
      <p:sp>
        <p:nvSpPr>
          <p:cNvPr id="42" name="テキスト プレースホルダー 6"/>
          <p:cNvSpPr txBox="1">
            <a:spLocks/>
          </p:cNvSpPr>
          <p:nvPr/>
        </p:nvSpPr>
        <p:spPr>
          <a:xfrm>
            <a:off x="882803" y="6312885"/>
            <a:ext cx="3977631"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Europe</a:t>
            </a:r>
            <a:endParaRPr lang="ja-JP" altLang="en-US" dirty="0"/>
          </a:p>
        </p:txBody>
      </p:sp>
      <p:sp>
        <p:nvSpPr>
          <p:cNvPr id="43" name="テキスト プレースホルダー 6"/>
          <p:cNvSpPr txBox="1">
            <a:spLocks/>
          </p:cNvSpPr>
          <p:nvPr/>
        </p:nvSpPr>
        <p:spPr>
          <a:xfrm>
            <a:off x="1035285" y="7106616"/>
            <a:ext cx="3715678" cy="1898306"/>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Accusamus torquatos eos ne, ex eum vero zril, qui atqui homero ea. Et iusto ponderum vim. Eirmod ocurreret eam ex, ex cum sale alienum accommodare.</a:t>
            </a:r>
            <a:endParaRPr lang="ja-JP" altLang="en-US" dirty="0"/>
          </a:p>
        </p:txBody>
      </p:sp>
      <p:sp>
        <p:nvSpPr>
          <p:cNvPr id="44" name="正方形/長方形 43"/>
          <p:cNvSpPr/>
          <p:nvPr/>
        </p:nvSpPr>
        <p:spPr>
          <a:xfrm>
            <a:off x="1272944" y="70052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プレースホルダー 6"/>
          <p:cNvSpPr txBox="1">
            <a:spLocks/>
          </p:cNvSpPr>
          <p:nvPr/>
        </p:nvSpPr>
        <p:spPr>
          <a:xfrm>
            <a:off x="5020318" y="6310541"/>
            <a:ext cx="4012911"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3"/>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North America</a:t>
            </a:r>
            <a:endParaRPr lang="ja-JP" altLang="en-US" dirty="0"/>
          </a:p>
        </p:txBody>
      </p:sp>
      <p:sp>
        <p:nvSpPr>
          <p:cNvPr id="46" name="テキスト プレースホルダー 6"/>
          <p:cNvSpPr txBox="1">
            <a:spLocks/>
          </p:cNvSpPr>
          <p:nvPr/>
        </p:nvSpPr>
        <p:spPr>
          <a:xfrm>
            <a:off x="5200268" y="7104272"/>
            <a:ext cx="3715678" cy="1898306"/>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Pro dicunt albucius eligendi an, has volumus omittam contentiones at. Facilis dissentias et per. Sed ne tota sanctus consetetur.</a:t>
            </a:r>
          </a:p>
        </p:txBody>
      </p:sp>
      <p:sp>
        <p:nvSpPr>
          <p:cNvPr id="47" name="正方形/長方形 46"/>
          <p:cNvSpPr/>
          <p:nvPr/>
        </p:nvSpPr>
        <p:spPr>
          <a:xfrm>
            <a:off x="5437927" y="700293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6"/>
          <p:cNvSpPr txBox="1">
            <a:spLocks/>
          </p:cNvSpPr>
          <p:nvPr/>
        </p:nvSpPr>
        <p:spPr>
          <a:xfrm>
            <a:off x="9190501" y="6312885"/>
            <a:ext cx="4012911"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2"/>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Asia</a:t>
            </a:r>
            <a:endParaRPr lang="ja-JP" altLang="en-US" dirty="0"/>
          </a:p>
        </p:txBody>
      </p:sp>
      <p:sp>
        <p:nvSpPr>
          <p:cNvPr id="49" name="テキスト プレースホルダー 6"/>
          <p:cNvSpPr txBox="1">
            <a:spLocks/>
          </p:cNvSpPr>
          <p:nvPr/>
        </p:nvSpPr>
        <p:spPr>
          <a:xfrm>
            <a:off x="9365251" y="7106616"/>
            <a:ext cx="3715678" cy="1898306"/>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Nec summo discere no, cum quod graeco ei. Has debitis tibique periculis ne, vix sensibus referrentur no, pri in nibh posse.</a:t>
            </a:r>
            <a:endParaRPr lang="ja-JP" altLang="en-US" dirty="0"/>
          </a:p>
        </p:txBody>
      </p:sp>
      <p:sp>
        <p:nvSpPr>
          <p:cNvPr id="50" name="正方形/長方形 49"/>
          <p:cNvSpPr/>
          <p:nvPr/>
        </p:nvSpPr>
        <p:spPr>
          <a:xfrm>
            <a:off x="9602910" y="7005283"/>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テキスト プレースホルダー 6"/>
          <p:cNvSpPr txBox="1">
            <a:spLocks/>
          </p:cNvSpPr>
          <p:nvPr/>
        </p:nvSpPr>
        <p:spPr>
          <a:xfrm>
            <a:off x="13360684" y="6312885"/>
            <a:ext cx="4012911"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4"/>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solidFill>
                  <a:schemeClr val="accent5"/>
                </a:solidFill>
              </a:rPr>
              <a:t>Africa</a:t>
            </a:r>
            <a:endParaRPr lang="ja-JP" altLang="en-US" dirty="0">
              <a:solidFill>
                <a:schemeClr val="accent5"/>
              </a:solidFill>
            </a:endParaRPr>
          </a:p>
        </p:txBody>
      </p:sp>
      <p:sp>
        <p:nvSpPr>
          <p:cNvPr id="52" name="テキスト プレースホルダー 6"/>
          <p:cNvSpPr txBox="1">
            <a:spLocks/>
          </p:cNvSpPr>
          <p:nvPr/>
        </p:nvSpPr>
        <p:spPr>
          <a:xfrm>
            <a:off x="13530235" y="7106616"/>
            <a:ext cx="3715678" cy="1898306"/>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Et mel noster salutandi, cum ad omnes tamquam postulant. Cu vis graeco epicuri contentiones, eam hinc accumsan tacimates eu. Mei eu quas probatus euripidis.</a:t>
            </a:r>
            <a:endParaRPr lang="ja-JP" altLang="en-US" dirty="0"/>
          </a:p>
        </p:txBody>
      </p:sp>
      <p:sp>
        <p:nvSpPr>
          <p:cNvPr id="53" name="正方形/長方形 52"/>
          <p:cNvSpPr/>
          <p:nvPr/>
        </p:nvSpPr>
        <p:spPr>
          <a:xfrm>
            <a:off x="13767894" y="7005283"/>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43349367"/>
      </p:ext>
    </p:extLst>
  </p:cSld>
  <p:clrMapOvr>
    <a:masterClrMapping/>
  </p:clrMapOvr>
  <mc:AlternateContent xmlns:mc="http://schemas.openxmlformats.org/markup-compatibility/2006" xmlns:p14="http://schemas.microsoft.com/office/powerpoint/2010/main">
    <mc:Choice Requires="p14">
      <p:transition p14:dur="0" advTm="12916"/>
    </mc:Choice>
    <mc:Fallback xmlns="">
      <p:transition advTm="1291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p:txBody>
          <a:bodyPr>
            <a:normAutofit/>
          </a:bodyPr>
          <a:lstStyle/>
          <a:p>
            <a:r>
              <a:rPr lang="en-US" altLang="ja-JP" dirty="0"/>
              <a:t>Bruce </a:t>
            </a:r>
            <a:r>
              <a:rPr lang="en-US" altLang="ja-JP" dirty="0">
                <a:latin typeface="Route 159 Bold" pitchFamily="50" charset="0"/>
              </a:rPr>
              <a:t>Beresford</a:t>
            </a:r>
            <a:endParaRPr kumimoji="1" lang="ja-JP" altLang="en-US" dirty="0">
              <a:latin typeface="Route 159 Bold" pitchFamily="50" charset="0"/>
            </a:endParaRPr>
          </a:p>
        </p:txBody>
      </p:sp>
      <p:sp>
        <p:nvSpPr>
          <p:cNvPr id="20" name="テキスト プレースホルダー 19"/>
          <p:cNvSpPr>
            <a:spLocks noGrp="1"/>
          </p:cNvSpPr>
          <p:nvPr>
            <p:ph type="body" sz="quarter" idx="16"/>
          </p:nvPr>
        </p:nvSpPr>
        <p:spPr/>
        <p:txBody>
          <a:bodyPr/>
          <a:lstStyle/>
          <a:p>
            <a:r>
              <a:rPr kumimoji="1" lang="en-US" altLang="ja-JP" dirty="0"/>
              <a:t>I am a bit shy but passionate.</a:t>
            </a:r>
            <a:endParaRPr kumimoji="1" lang="ja-JP" altLang="en-US" dirty="0"/>
          </a:p>
        </p:txBody>
      </p:sp>
      <p:pic>
        <p:nvPicPr>
          <p:cNvPr id="33" name="図プレースホルダー 32"/>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l="16368" r="16368"/>
          <a:stretch>
            <a:fillRect/>
          </a:stretch>
        </p:blipFill>
        <p:spPr/>
      </p:pic>
      <p:pic>
        <p:nvPicPr>
          <p:cNvPr id="38" name="図プレースホルダー 37"/>
          <p:cNvPicPr>
            <a:picLocks noGrp="1" noChangeAspect="1"/>
          </p:cNvPicPr>
          <p:nvPr>
            <p:ph type="pic" sz="quarter" idx="18"/>
          </p:nvPr>
        </p:nvPicPr>
        <p:blipFill>
          <a:blip r:embed="rId3" cstate="print">
            <a:extLst>
              <a:ext uri="{28A0092B-C50C-407E-A947-70E740481C1C}">
                <a14:useLocalDpi xmlns:a14="http://schemas.microsoft.com/office/drawing/2010/main" val="0"/>
              </a:ext>
            </a:extLst>
          </a:blip>
          <a:srcRect l="16368" r="16368"/>
          <a:stretch>
            <a:fillRect/>
          </a:stretch>
        </p:blipFill>
        <p:spPr/>
      </p:pic>
      <p:pic>
        <p:nvPicPr>
          <p:cNvPr id="40" name="図プレースホルダー 39"/>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l="16453" r="16453"/>
          <a:stretch>
            <a:fillRect/>
          </a:stretch>
        </p:blipFill>
        <p:spPr/>
      </p:pic>
      <p:sp>
        <p:nvSpPr>
          <p:cNvPr id="24" name="テキスト プレースホルダー 23"/>
          <p:cNvSpPr>
            <a:spLocks noGrp="1"/>
          </p:cNvSpPr>
          <p:nvPr>
            <p:ph type="body" sz="quarter" idx="20"/>
          </p:nvPr>
        </p:nvSpPr>
        <p:spPr/>
        <p:txBody>
          <a:bodyPr/>
          <a:lstStyle/>
          <a:p>
            <a:r>
              <a:rPr kumimoji="1" lang="en-US" altLang="ja-JP" dirty="0"/>
              <a:t>Web Designer</a:t>
            </a:r>
            <a:endParaRPr kumimoji="1" lang="ja-JP" altLang="en-US" dirty="0"/>
          </a:p>
        </p:txBody>
      </p:sp>
      <p:sp>
        <p:nvSpPr>
          <p:cNvPr id="25" name="テキスト プレースホルダー 24"/>
          <p:cNvSpPr>
            <a:spLocks noGrp="1"/>
          </p:cNvSpPr>
          <p:nvPr>
            <p:ph type="body" sz="quarter" idx="21"/>
          </p:nvPr>
        </p:nvSpPr>
        <p:spPr/>
        <p:txBody>
          <a:bodyPr/>
          <a:lstStyle/>
          <a:p>
            <a:r>
              <a:rPr kumimoji="1" lang="en-US" altLang="ja-JP" dirty="0"/>
              <a:t>Writer</a:t>
            </a:r>
            <a:endParaRPr kumimoji="1" lang="ja-JP" altLang="en-US" dirty="0"/>
          </a:p>
        </p:txBody>
      </p:sp>
      <p:sp>
        <p:nvSpPr>
          <p:cNvPr id="26" name="テキスト プレースホルダー 25"/>
          <p:cNvSpPr>
            <a:spLocks noGrp="1"/>
          </p:cNvSpPr>
          <p:nvPr>
            <p:ph type="body" sz="quarter" idx="22"/>
          </p:nvPr>
        </p:nvSpPr>
        <p:spPr/>
        <p:txBody>
          <a:bodyPr/>
          <a:lstStyle/>
          <a:p>
            <a:r>
              <a:rPr kumimoji="1" lang="en-US" altLang="ja-JP" dirty="0"/>
              <a:t>Photographer</a:t>
            </a:r>
            <a:endParaRPr kumimoji="1" lang="ja-JP" altLang="en-US" dirty="0"/>
          </a:p>
        </p:txBody>
      </p:sp>
      <p:sp>
        <p:nvSpPr>
          <p:cNvPr id="19" name="テキスト プレースホルダー 18"/>
          <p:cNvSpPr>
            <a:spLocks noGrp="1"/>
          </p:cNvSpPr>
          <p:nvPr>
            <p:ph type="body" sz="quarter" idx="14"/>
          </p:nvPr>
        </p:nvSpPr>
        <p:spPr/>
        <p:txBody>
          <a:bodyPr>
            <a:normAutofit/>
          </a:bodyPr>
          <a:lstStyle/>
          <a:p>
            <a:r>
              <a:rPr lang="en-US" altLang="ja-JP" dirty="0"/>
              <a:t>Semper dolorem consequuntur eu per, harum labitur has ne, usu paulo errem nominavi ex. Duis mazim bonorum ea est, ut mei modo intellegam scriptorem. Ad dolores splendide mel, ius ut dolore adipisci quaerendum. Nec ea alterum consulatu. Nobis aperiri ad mea, alii putent copiosae quo et, ei minim tritani conclusionemque eos. </a:t>
            </a:r>
            <a:endParaRPr kumimoji="1" lang="ja-JP" altLang="en-US" dirty="0"/>
          </a:p>
        </p:txBody>
      </p:sp>
      <p:pic>
        <p:nvPicPr>
          <p:cNvPr id="57" name="図プレースホルダー 56"/>
          <p:cNvPicPr>
            <a:picLocks noGrp="1" noChangeAspect="1"/>
          </p:cNvPicPr>
          <p:nvPr>
            <p:ph type="pic" sz="quarter" idx="23"/>
          </p:nvPr>
        </p:nvPicPr>
        <p:blipFill>
          <a:blip r:embed="rId5" cstate="print">
            <a:extLst>
              <a:ext uri="{28A0092B-C50C-407E-A947-70E740481C1C}">
                <a14:useLocalDpi xmlns:a14="http://schemas.microsoft.com/office/drawing/2010/main" val="0"/>
              </a:ext>
            </a:extLst>
          </a:blip>
          <a:srcRect l="16368" r="16368"/>
          <a:stretch>
            <a:fillRect/>
          </a:stretch>
        </p:blipFill>
        <p:spPr/>
      </p:pic>
      <p:pic>
        <p:nvPicPr>
          <p:cNvPr id="58" name="図プレースホルダー 57"/>
          <p:cNvPicPr>
            <a:picLocks noGrp="1" noChangeAspect="1"/>
          </p:cNvPicPr>
          <p:nvPr>
            <p:ph type="pic" sz="quarter" idx="24"/>
          </p:nvPr>
        </p:nvPicPr>
        <p:blipFill>
          <a:blip r:embed="rId6" cstate="print">
            <a:extLst>
              <a:ext uri="{28A0092B-C50C-407E-A947-70E740481C1C}">
                <a14:useLocalDpi xmlns:a14="http://schemas.microsoft.com/office/drawing/2010/main" val="0"/>
              </a:ext>
            </a:extLst>
          </a:blip>
          <a:srcRect l="16368" r="16368"/>
          <a:stretch>
            <a:fillRect/>
          </a:stretch>
        </p:blipFill>
        <p:spPr/>
      </p:pic>
      <p:pic>
        <p:nvPicPr>
          <p:cNvPr id="65" name="図プレースホルダー 64"/>
          <p:cNvPicPr>
            <a:picLocks noGrp="1" noChangeAspect="1"/>
          </p:cNvPicPr>
          <p:nvPr>
            <p:ph type="pic" sz="quarter" idx="25"/>
          </p:nvPr>
        </p:nvPicPr>
        <p:blipFill>
          <a:blip r:embed="rId7" cstate="print">
            <a:extLst>
              <a:ext uri="{28A0092B-C50C-407E-A947-70E740481C1C}">
                <a14:useLocalDpi xmlns:a14="http://schemas.microsoft.com/office/drawing/2010/main" val="0"/>
              </a:ext>
            </a:extLst>
          </a:blip>
          <a:srcRect l="16368" r="16368"/>
          <a:stretch>
            <a:fillRect/>
          </a:stretch>
        </p:blipFill>
        <p:spPr/>
      </p:pic>
      <p:sp>
        <p:nvSpPr>
          <p:cNvPr id="30" name="テキスト プレースホルダー 29"/>
          <p:cNvSpPr>
            <a:spLocks noGrp="1"/>
          </p:cNvSpPr>
          <p:nvPr>
            <p:ph type="body" sz="quarter" idx="26"/>
          </p:nvPr>
        </p:nvSpPr>
        <p:spPr/>
        <p:txBody>
          <a:bodyPr/>
          <a:lstStyle/>
          <a:p>
            <a:r>
              <a:rPr kumimoji="1" lang="en-US" altLang="ja-JP" dirty="0"/>
              <a:t>facebook.com</a:t>
            </a:r>
            <a:endParaRPr kumimoji="1" lang="ja-JP" altLang="en-US" dirty="0"/>
          </a:p>
        </p:txBody>
      </p:sp>
      <p:sp>
        <p:nvSpPr>
          <p:cNvPr id="31" name="テキスト プレースホルダー 30"/>
          <p:cNvSpPr>
            <a:spLocks noGrp="1"/>
          </p:cNvSpPr>
          <p:nvPr>
            <p:ph type="body" sz="quarter" idx="27"/>
          </p:nvPr>
        </p:nvSpPr>
        <p:spPr/>
        <p:txBody>
          <a:bodyPr/>
          <a:lstStyle/>
          <a:p>
            <a:r>
              <a:rPr kumimoji="1" lang="en-US" altLang="ja-JP" dirty="0"/>
              <a:t>twitter.com</a:t>
            </a:r>
            <a:endParaRPr kumimoji="1" lang="ja-JP" altLang="en-US" dirty="0"/>
          </a:p>
        </p:txBody>
      </p:sp>
      <p:sp>
        <p:nvSpPr>
          <p:cNvPr id="32" name="テキスト プレースホルダー 31"/>
          <p:cNvSpPr>
            <a:spLocks noGrp="1"/>
          </p:cNvSpPr>
          <p:nvPr>
            <p:ph type="body" sz="quarter" idx="28"/>
          </p:nvPr>
        </p:nvSpPr>
        <p:spPr/>
        <p:txBody>
          <a:bodyPr/>
          <a:lstStyle/>
          <a:p>
            <a:r>
              <a:rPr lang="en-US" altLang="ja-JP" dirty="0"/>
              <a:t>plus.google.com</a:t>
            </a:r>
            <a:endParaRPr kumimoji="1" lang="ja-JP" altLang="en-US" dirty="0"/>
          </a:p>
        </p:txBody>
      </p:sp>
      <p:sp>
        <p:nvSpPr>
          <p:cNvPr id="2" name="図プレースホルダー 1"/>
          <p:cNvSpPr>
            <a:spLocks noGrp="1"/>
          </p:cNvSpPr>
          <p:nvPr>
            <p:ph type="pic" sz="quarter" idx="13"/>
          </p:nvPr>
        </p:nvSpPr>
        <p:spPr/>
      </p:sp>
    </p:spTree>
    <p:extLst>
      <p:ext uri="{BB962C8B-B14F-4D97-AF65-F5344CB8AC3E}">
        <p14:creationId xmlns:p14="http://schemas.microsoft.com/office/powerpoint/2010/main" val="1303494669"/>
      </p:ext>
    </p:extLst>
  </p:cSld>
  <p:clrMapOvr>
    <a:masterClrMapping/>
  </p:clrMapOvr>
  <mc:AlternateContent xmlns:mc="http://schemas.openxmlformats.org/markup-compatibility/2006" xmlns:p14="http://schemas.microsoft.com/office/powerpoint/2010/main">
    <mc:Choice Requires="p14">
      <p:transition p14:dur="0" advTm="9759"/>
    </mc:Choice>
    <mc:Fallback xmlns="">
      <p:transition advTm="9759"/>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Excel </a:t>
            </a:r>
            <a:r>
              <a:rPr kumimoji="1" lang="en-US" altLang="ja-JP" dirty="0">
                <a:solidFill>
                  <a:schemeClr val="accent1"/>
                </a:solidFill>
                <a:latin typeface="Route 159 Bold" pitchFamily="50" charset="0"/>
              </a:rPr>
              <a:t>Graph 1</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80</a:t>
            </a:fld>
            <a:endParaRPr lang="ja-JP" altLang="en-US"/>
          </a:p>
        </p:txBody>
      </p:sp>
      <p:sp>
        <p:nvSpPr>
          <p:cNvPr id="5" name="テキスト プレースホルダー 4"/>
          <p:cNvSpPr>
            <a:spLocks noGrp="1"/>
          </p:cNvSpPr>
          <p:nvPr>
            <p:ph type="body" sz="quarter" idx="13"/>
          </p:nvPr>
        </p:nvSpPr>
        <p:spPr/>
        <p:txBody>
          <a:bodyPr>
            <a:normAutofit fontScale="92500" lnSpcReduction="20000"/>
          </a:bodyPr>
          <a:lstStyle/>
          <a:p>
            <a:r>
              <a:rPr kumimoji="1" lang="en-US" altLang="ja-JP" dirty="0"/>
              <a:t>This layout is not defined by slide master</a:t>
            </a:r>
            <a:endParaRPr kumimoji="1" lang="ja-JP" altLang="en-US" dirty="0"/>
          </a:p>
        </p:txBody>
      </p:sp>
      <p:graphicFrame>
        <p:nvGraphicFramePr>
          <p:cNvPr id="6" name="グラフ 5"/>
          <p:cNvGraphicFramePr/>
          <p:nvPr>
            <p:extLst>
              <p:ext uri="{D42A27DB-BD31-4B8C-83A1-F6EECF244321}">
                <p14:modId xmlns:p14="http://schemas.microsoft.com/office/powerpoint/2010/main" val="323013398"/>
              </p:ext>
            </p:extLst>
          </p:nvPr>
        </p:nvGraphicFramePr>
        <p:xfrm>
          <a:off x="972457" y="2307770"/>
          <a:ext cx="16444686" cy="5486401"/>
        </p:xfrm>
        <a:graphic>
          <a:graphicData uri="http://schemas.openxmlformats.org/drawingml/2006/chart">
            <c:chart xmlns:c="http://schemas.openxmlformats.org/drawingml/2006/chart" xmlns:r="http://schemas.openxmlformats.org/officeDocument/2006/relationships" r:id="rId3"/>
          </a:graphicData>
        </a:graphic>
      </p:graphicFrame>
      <p:sp>
        <p:nvSpPr>
          <p:cNvPr id="7" name="テキスト プレースホルダー 6"/>
          <p:cNvSpPr txBox="1">
            <a:spLocks/>
          </p:cNvSpPr>
          <p:nvPr/>
        </p:nvSpPr>
        <p:spPr>
          <a:xfrm>
            <a:off x="1078310" y="8157264"/>
            <a:ext cx="16200313" cy="1189936"/>
          </a:xfrm>
          <a:prstGeom prst="rect">
            <a:avLst/>
          </a:prstGeom>
        </p:spPr>
        <p:txBody>
          <a:bodyPr anchor="t">
            <a:normAutofit/>
          </a:bodyPr>
          <a:lstStyle>
            <a:lvl1pPr marL="0" indent="0" algn="l" defTabSz="1632753" rtl="0" eaLnBrk="1" latinLnBrk="0" hangingPunct="1">
              <a:lnSpc>
                <a:spcPct val="120000"/>
              </a:lnSpc>
              <a:spcBef>
                <a:spcPts val="1200"/>
              </a:spcBef>
              <a:buFont typeface="Arial" panose="020B0604020202020204" pitchFamily="34" charset="0"/>
              <a:buNone/>
              <a:defRPr kumimoji="1" sz="20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Errem labitur voluptatum cu vel, mel omnis appetere repudiare te. Voluptaria adipiscing sed eu, sea no sint quot delicata. No ius tota rationibus, te est populo sanctus accusam, his postea aliquid abhorreant cu. Ut homero commune suavitate sit, libris repudiare mnesarchum at sea, essent blandit gloriatur te vel.</a:t>
            </a:r>
            <a:endParaRPr lang="ja-JP" altLang="en-US" dirty="0"/>
          </a:p>
        </p:txBody>
      </p:sp>
      <p:sp>
        <p:nvSpPr>
          <p:cNvPr id="8" name="正方形/長方形 7"/>
          <p:cNvSpPr/>
          <p:nvPr/>
        </p:nvSpPr>
        <p:spPr>
          <a:xfrm>
            <a:off x="1222326" y="801324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52136245"/>
      </p:ext>
    </p:extLst>
  </p:cSld>
  <p:clrMapOvr>
    <a:masterClrMapping/>
  </p:clrMapOvr>
  <mc:AlternateContent xmlns:mc="http://schemas.openxmlformats.org/markup-compatibility/2006" xmlns:p14="http://schemas.microsoft.com/office/powerpoint/2010/main">
    <mc:Choice Requires="p14">
      <p:transition p14:dur="0" advTm="7834"/>
    </mc:Choice>
    <mc:Fallback xmlns="">
      <p:transition advTm="7834"/>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Excel </a:t>
            </a:r>
            <a:r>
              <a:rPr kumimoji="1" lang="en-US" altLang="ja-JP" dirty="0">
                <a:solidFill>
                  <a:schemeClr val="accent1"/>
                </a:solidFill>
                <a:latin typeface="Route 159 Bold" pitchFamily="50" charset="0"/>
              </a:rPr>
              <a:t>Graph 2</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81</a:t>
            </a:fld>
            <a:endParaRPr lang="ja-JP" altLang="en-US"/>
          </a:p>
        </p:txBody>
      </p:sp>
      <p:sp>
        <p:nvSpPr>
          <p:cNvPr id="5" name="テキスト プレースホルダー 4"/>
          <p:cNvSpPr>
            <a:spLocks noGrp="1"/>
          </p:cNvSpPr>
          <p:nvPr>
            <p:ph type="body" sz="quarter" idx="13"/>
          </p:nvPr>
        </p:nvSpPr>
        <p:spPr/>
        <p:txBody>
          <a:bodyPr>
            <a:normAutofit fontScale="92500" lnSpcReduction="20000"/>
          </a:bodyPr>
          <a:lstStyle/>
          <a:p>
            <a:r>
              <a:rPr kumimoji="1" lang="en-US" altLang="ja-JP" dirty="0"/>
              <a:t>This layout is not defined by slide master</a:t>
            </a:r>
            <a:endParaRPr kumimoji="1" lang="ja-JP" altLang="en-US" dirty="0"/>
          </a:p>
        </p:txBody>
      </p:sp>
      <p:graphicFrame>
        <p:nvGraphicFramePr>
          <p:cNvPr id="10" name="グラフ 9"/>
          <p:cNvGraphicFramePr/>
          <p:nvPr>
            <p:extLst>
              <p:ext uri="{D42A27DB-BD31-4B8C-83A1-F6EECF244321}">
                <p14:modId xmlns:p14="http://schemas.microsoft.com/office/powerpoint/2010/main" val="775965514"/>
              </p:ext>
            </p:extLst>
          </p:nvPr>
        </p:nvGraphicFramePr>
        <p:xfrm>
          <a:off x="972457" y="2394857"/>
          <a:ext cx="10537372" cy="6812290"/>
        </p:xfrm>
        <a:graphic>
          <a:graphicData uri="http://schemas.openxmlformats.org/drawingml/2006/chart">
            <c:chart xmlns:c="http://schemas.openxmlformats.org/drawingml/2006/chart" xmlns:r="http://schemas.openxmlformats.org/officeDocument/2006/relationships" r:id="rId3"/>
          </a:graphicData>
        </a:graphic>
      </p:graphicFrame>
      <p:sp>
        <p:nvSpPr>
          <p:cNvPr id="11" name="タイトル 17"/>
          <p:cNvSpPr txBox="1">
            <a:spLocks/>
          </p:cNvSpPr>
          <p:nvPr/>
        </p:nvSpPr>
        <p:spPr>
          <a:xfrm>
            <a:off x="11641540" y="3136540"/>
            <a:ext cx="5924674" cy="2680919"/>
          </a:xfrm>
          <a:prstGeom prst="rect">
            <a:avLst/>
          </a:prstGeom>
        </p:spPr>
        <p:txBody>
          <a:bodyPr vert="horz" lIns="163275" tIns="81638" rIns="163275" bIns="81638" rtlCol="0" anchor="b">
            <a:normAutofit/>
          </a:bodyPr>
          <a:lstStyle>
            <a:lvl1pPr algn="l" defTabSz="1632753" rtl="0" eaLnBrk="1" latinLnBrk="0" hangingPunct="1">
              <a:spcBef>
                <a:spcPct val="0"/>
              </a:spcBef>
              <a:buNone/>
              <a:defRPr kumimoji="1" sz="6000" kern="1200" baseline="0">
                <a:solidFill>
                  <a:schemeClr val="tx1">
                    <a:lumMod val="75000"/>
                    <a:lumOff val="25000"/>
                  </a:schemeClr>
                </a:solidFill>
                <a:latin typeface="Route 159 UltraLight" pitchFamily="50" charset="0"/>
                <a:ea typeface="+mj-ea"/>
                <a:cs typeface="+mj-cs"/>
              </a:defRPr>
            </a:lvl1pPr>
          </a:lstStyle>
          <a:p>
            <a:r>
              <a:rPr lang="en-US" altLang="ja-JP" sz="4400" dirty="0">
                <a:latin typeface="Route 159 Light" pitchFamily="50" charset="0"/>
              </a:rPr>
              <a:t>Keep producing</a:t>
            </a:r>
          </a:p>
          <a:p>
            <a:r>
              <a:rPr lang="en-US" altLang="ja-JP" sz="4400" dirty="0">
                <a:latin typeface="Route 159 Light" pitchFamily="50" charset="0"/>
              </a:rPr>
              <a:t>new projects</a:t>
            </a:r>
            <a:endParaRPr lang="ja-JP" altLang="en-US" sz="4400" dirty="0">
              <a:latin typeface="Route 159 Light" pitchFamily="50" charset="0"/>
            </a:endParaRPr>
          </a:p>
        </p:txBody>
      </p:sp>
      <p:sp>
        <p:nvSpPr>
          <p:cNvPr id="12" name="テキスト プレースホルダー 18"/>
          <p:cNvSpPr txBox="1">
            <a:spLocks/>
          </p:cNvSpPr>
          <p:nvPr/>
        </p:nvSpPr>
        <p:spPr>
          <a:xfrm>
            <a:off x="11723428" y="6108318"/>
            <a:ext cx="6042533" cy="2762835"/>
          </a:xfrm>
          <a:prstGeom prst="rect">
            <a:avLst/>
          </a:prstGeom>
        </p:spPr>
        <p:txBody>
          <a:bodyP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Ex nec affert graece integre. Ex errem cotidieque mei, mei dolorum postulant eu. Vix accusam voluptatum ex, possim offendit noluisse an vim. </a:t>
            </a:r>
          </a:p>
          <a:p>
            <a:r>
              <a:rPr lang="en-US" altLang="ja-JP" sz="2000" b="1" dirty="0">
                <a:solidFill>
                  <a:schemeClr val="accent5"/>
                </a:solidFill>
              </a:rPr>
              <a:t>Stet expetenda nam at</a:t>
            </a:r>
            <a:r>
              <a:rPr lang="en-US" altLang="ja-JP" sz="2000" dirty="0"/>
              <a:t>. Mel audire lobortis persequeris an, vix accumsan persecuti eu. Has te velit consul euripidis, dolores rationibus adipiscing eam ad.</a:t>
            </a:r>
            <a:endParaRPr lang="ja-JP" altLang="en-US" sz="2000" dirty="0"/>
          </a:p>
        </p:txBody>
      </p:sp>
      <p:sp>
        <p:nvSpPr>
          <p:cNvPr id="13" name="正方形/長方形 12"/>
          <p:cNvSpPr/>
          <p:nvPr/>
        </p:nvSpPr>
        <p:spPr>
          <a:xfrm>
            <a:off x="11827894" y="5943189"/>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Tree>
    <p:extLst>
      <p:ext uri="{BB962C8B-B14F-4D97-AF65-F5344CB8AC3E}">
        <p14:creationId xmlns:p14="http://schemas.microsoft.com/office/powerpoint/2010/main" val="3594032470"/>
      </p:ext>
    </p:extLst>
  </p:cSld>
  <p:clrMapOvr>
    <a:masterClrMapping/>
  </p:clrMapOvr>
  <mc:AlternateContent xmlns:mc="http://schemas.openxmlformats.org/markup-compatibility/2006" xmlns:p14="http://schemas.microsoft.com/office/powerpoint/2010/main">
    <mc:Choice Requires="p14">
      <p:transition p14:dur="0" advTm="7914"/>
    </mc:Choice>
    <mc:Fallback xmlns="">
      <p:transition advTm="7914"/>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正方形/長方形 40"/>
          <p:cNvSpPr/>
          <p:nvPr/>
        </p:nvSpPr>
        <p:spPr>
          <a:xfrm rot="2697406">
            <a:off x="493868" y="5586545"/>
            <a:ext cx="10623583" cy="6480275"/>
          </a:xfrm>
          <a:custGeom>
            <a:avLst/>
            <a:gdLst/>
            <a:ahLst/>
            <a:cxnLst/>
            <a:rect l="l" t="t" r="r" b="b"/>
            <a:pathLst>
              <a:path w="10623583" h="6480275">
                <a:moveTo>
                  <a:pt x="0" y="0"/>
                </a:moveTo>
                <a:lnTo>
                  <a:pt x="10623583" y="0"/>
                </a:lnTo>
                <a:lnTo>
                  <a:pt x="4133522" y="6480275"/>
                </a:lnTo>
                <a:lnTo>
                  <a:pt x="2273205" y="6480275"/>
                </a:lnTo>
                <a:lnTo>
                  <a:pt x="4375020" y="4381627"/>
                </a:lnTo>
                <a:close/>
              </a:path>
            </a:pathLst>
          </a:custGeom>
          <a:gradFill>
            <a:gsLst>
              <a:gs pos="0">
                <a:schemeClr val="tx2">
                  <a:alpha val="20000"/>
                </a:schemeClr>
              </a:gs>
              <a:gs pos="47000">
                <a:schemeClr val="tx2">
                  <a:alpha val="5000"/>
                </a:schemeClr>
              </a:gs>
              <a:gs pos="100000">
                <a:schemeClr val="accent1">
                  <a:tint val="23500"/>
                  <a:satMod val="160000"/>
                  <a:alpha val="0"/>
                </a:schemeClr>
              </a:gs>
            </a:gsLst>
            <a:lin ang="0" scaled="0"/>
          </a:gra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7457" y="2572760"/>
            <a:ext cx="3211319" cy="6561437"/>
          </a:xfrm>
          <a:prstGeom prst="rect">
            <a:avLst/>
          </a:prstGeom>
        </p:spPr>
      </p:pic>
      <p:grpSp>
        <p:nvGrpSpPr>
          <p:cNvPr id="30" name="グループ化 29"/>
          <p:cNvGrpSpPr/>
          <p:nvPr/>
        </p:nvGrpSpPr>
        <p:grpSpPr>
          <a:xfrm>
            <a:off x="1472475" y="4646390"/>
            <a:ext cx="7586026" cy="1222828"/>
            <a:chOff x="1472475" y="4878614"/>
            <a:chExt cx="7586026" cy="1222828"/>
          </a:xfrm>
        </p:grpSpPr>
        <p:sp>
          <p:nvSpPr>
            <p:cNvPr id="8" name="正方形/長方形 7"/>
            <p:cNvSpPr/>
            <p:nvPr/>
          </p:nvSpPr>
          <p:spPr>
            <a:xfrm>
              <a:off x="1472475" y="4878614"/>
              <a:ext cx="6873239" cy="12228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直角三角形 25"/>
            <p:cNvSpPr/>
            <p:nvPr/>
          </p:nvSpPr>
          <p:spPr>
            <a:xfrm>
              <a:off x="8345714" y="4878614"/>
              <a:ext cx="712787" cy="1222828"/>
            </a:xfrm>
            <a:prstGeom prst="rtTriangle">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1" name="グループ化 30"/>
          <p:cNvGrpSpPr/>
          <p:nvPr/>
        </p:nvGrpSpPr>
        <p:grpSpPr>
          <a:xfrm>
            <a:off x="1472476" y="5869218"/>
            <a:ext cx="6769589" cy="1222828"/>
            <a:chOff x="1472476" y="6101442"/>
            <a:chExt cx="6769589" cy="1222828"/>
          </a:xfrm>
        </p:grpSpPr>
        <p:sp>
          <p:nvSpPr>
            <p:cNvPr id="9" name="正方形/長方形 8"/>
            <p:cNvSpPr/>
            <p:nvPr/>
          </p:nvSpPr>
          <p:spPr>
            <a:xfrm>
              <a:off x="1472476" y="6101442"/>
              <a:ext cx="6060438" cy="12228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直角三角形 26"/>
            <p:cNvSpPr/>
            <p:nvPr/>
          </p:nvSpPr>
          <p:spPr>
            <a:xfrm>
              <a:off x="7529278" y="6101442"/>
              <a:ext cx="712787" cy="1222828"/>
            </a:xfrm>
            <a:prstGeom prst="rtTriangle">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2" name="グループ化 31"/>
          <p:cNvGrpSpPr/>
          <p:nvPr/>
        </p:nvGrpSpPr>
        <p:grpSpPr>
          <a:xfrm>
            <a:off x="1472476" y="7092046"/>
            <a:ext cx="6134596" cy="1222828"/>
            <a:chOff x="1472476" y="7324270"/>
            <a:chExt cx="6134596" cy="1222828"/>
          </a:xfrm>
        </p:grpSpPr>
        <p:sp>
          <p:nvSpPr>
            <p:cNvPr id="10" name="正方形/長方形 9"/>
            <p:cNvSpPr/>
            <p:nvPr/>
          </p:nvSpPr>
          <p:spPr>
            <a:xfrm>
              <a:off x="1472476" y="7324270"/>
              <a:ext cx="5421809" cy="12228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直角三角形 27"/>
            <p:cNvSpPr/>
            <p:nvPr/>
          </p:nvSpPr>
          <p:spPr>
            <a:xfrm>
              <a:off x="6894285" y="7324270"/>
              <a:ext cx="712787" cy="1222828"/>
            </a:xfrm>
            <a:prstGeom prst="rtTriangle">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29" name="グループ化 28"/>
          <p:cNvGrpSpPr/>
          <p:nvPr/>
        </p:nvGrpSpPr>
        <p:grpSpPr>
          <a:xfrm>
            <a:off x="1472476" y="3423562"/>
            <a:ext cx="8376374" cy="1222828"/>
            <a:chOff x="1472476" y="3655786"/>
            <a:chExt cx="8376374" cy="1222828"/>
          </a:xfrm>
        </p:grpSpPr>
        <p:sp>
          <p:nvSpPr>
            <p:cNvPr id="7" name="正方形/長方形 6"/>
            <p:cNvSpPr/>
            <p:nvPr/>
          </p:nvSpPr>
          <p:spPr>
            <a:xfrm>
              <a:off x="1472476" y="3655786"/>
              <a:ext cx="7663587" cy="12228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solidFill>
              </a:endParaRPr>
            </a:p>
          </p:txBody>
        </p:sp>
        <p:sp>
          <p:nvSpPr>
            <p:cNvPr id="25" name="直角三角形 24"/>
            <p:cNvSpPr/>
            <p:nvPr/>
          </p:nvSpPr>
          <p:spPr>
            <a:xfrm>
              <a:off x="9136063" y="3655786"/>
              <a:ext cx="712787" cy="1222828"/>
            </a:xfrm>
            <a:prstGeom prst="rtTriangle">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2" name="タイトル 1"/>
          <p:cNvSpPr>
            <a:spLocks noGrp="1"/>
          </p:cNvSpPr>
          <p:nvPr>
            <p:ph type="title"/>
          </p:nvPr>
        </p:nvSpPr>
        <p:spPr/>
        <p:txBody>
          <a:bodyPr/>
          <a:lstStyle/>
          <a:p>
            <a:r>
              <a:rPr kumimoji="1" lang="en-US" altLang="ja-JP" dirty="0"/>
              <a:t>Social </a:t>
            </a:r>
            <a:r>
              <a:rPr kumimoji="1" lang="en-US" altLang="ja-JP" dirty="0">
                <a:solidFill>
                  <a:schemeClr val="accent1"/>
                </a:solidFill>
                <a:latin typeface="Route 159 Bold" pitchFamily="50" charset="0"/>
              </a:rPr>
              <a:t>Media</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82</a:t>
            </a:fld>
            <a:endParaRPr lang="ja-JP" altLang="en-US"/>
          </a:p>
        </p:txBody>
      </p:sp>
      <p:sp>
        <p:nvSpPr>
          <p:cNvPr id="5" name="テキスト プレースホルダー 4"/>
          <p:cNvSpPr>
            <a:spLocks noGrp="1"/>
          </p:cNvSpPr>
          <p:nvPr>
            <p:ph type="body" sz="quarter" idx="13"/>
          </p:nvPr>
        </p:nvSpPr>
        <p:spPr/>
        <p:txBody>
          <a:bodyPr>
            <a:normAutofit fontScale="92500" lnSpcReduction="20000"/>
          </a:bodyPr>
          <a:lstStyle/>
          <a:p>
            <a:r>
              <a:rPr lang="en-US" altLang="ja-JP" dirty="0"/>
              <a:t>This layout is not defined by slide master</a:t>
            </a:r>
            <a:endParaRPr kumimoji="1" lang="ja-JP" altLang="en-US" dirty="0"/>
          </a:p>
        </p:txBody>
      </p:sp>
      <p:pic>
        <p:nvPicPr>
          <p:cNvPr id="11" name="図プレースホルダー 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41743" y="3748318"/>
            <a:ext cx="928305" cy="627330"/>
          </a:xfrm>
          <a:prstGeom prst="rect">
            <a:avLst/>
          </a:prstGeom>
          <a:effectLst/>
        </p:spPr>
      </p:pic>
      <p:pic>
        <p:nvPicPr>
          <p:cNvPr id="12" name="図プレースホルダー 3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41743" y="4971146"/>
            <a:ext cx="928305" cy="627330"/>
          </a:xfrm>
          <a:prstGeom prst="rect">
            <a:avLst/>
          </a:prstGeom>
          <a:effectLst/>
        </p:spPr>
      </p:pic>
      <p:pic>
        <p:nvPicPr>
          <p:cNvPr id="13" name="図プレースホルダー 3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41743" y="6193974"/>
            <a:ext cx="928305" cy="627330"/>
          </a:xfrm>
          <a:prstGeom prst="rect">
            <a:avLst/>
          </a:prstGeom>
          <a:effectLst/>
        </p:spPr>
      </p:pic>
      <p:pic>
        <p:nvPicPr>
          <p:cNvPr id="14" name="図プレースホルダー 4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41743" y="7416802"/>
            <a:ext cx="928305" cy="627330"/>
          </a:xfrm>
          <a:prstGeom prst="rect">
            <a:avLst/>
          </a:prstGeom>
          <a:effectLst/>
        </p:spPr>
      </p:pic>
      <p:sp>
        <p:nvSpPr>
          <p:cNvPr id="15" name="テキスト ボックス 14"/>
          <p:cNvSpPr txBox="1"/>
          <p:nvPr/>
        </p:nvSpPr>
        <p:spPr>
          <a:xfrm>
            <a:off x="7395583" y="3537285"/>
            <a:ext cx="1569660" cy="646331"/>
          </a:xfrm>
          <a:prstGeom prst="rect">
            <a:avLst/>
          </a:prstGeom>
          <a:noFill/>
        </p:spPr>
        <p:txBody>
          <a:bodyPr wrap="none" rtlCol="0">
            <a:spAutoFit/>
          </a:bodyPr>
          <a:lstStyle/>
          <a:p>
            <a:pPr algn="r"/>
            <a:r>
              <a:rPr kumimoji="1" lang="en-US" altLang="ja-JP" sz="3600" i="1" dirty="0">
                <a:solidFill>
                  <a:schemeClr val="bg1"/>
                </a:solidFill>
              </a:rPr>
              <a:t>69,478</a:t>
            </a:r>
          </a:p>
        </p:txBody>
      </p:sp>
      <p:sp>
        <p:nvSpPr>
          <p:cNvPr id="16" name="テキスト ボックス 15"/>
          <p:cNvSpPr txBox="1"/>
          <p:nvPr/>
        </p:nvSpPr>
        <p:spPr>
          <a:xfrm>
            <a:off x="8065381" y="4093032"/>
            <a:ext cx="899862" cy="461665"/>
          </a:xfrm>
          <a:prstGeom prst="rect">
            <a:avLst/>
          </a:prstGeom>
          <a:noFill/>
        </p:spPr>
        <p:txBody>
          <a:bodyPr wrap="none" rtlCol="0" anchor="ctr">
            <a:spAutoFit/>
          </a:bodyPr>
          <a:lstStyle/>
          <a:p>
            <a:pPr algn="r"/>
            <a:r>
              <a:rPr kumimoji="1" lang="en-US" altLang="ja-JP" sz="2400" dirty="0">
                <a:solidFill>
                  <a:schemeClr val="bg1"/>
                </a:solidFill>
              </a:rPr>
              <a:t>Likes</a:t>
            </a:r>
          </a:p>
        </p:txBody>
      </p:sp>
      <p:sp>
        <p:nvSpPr>
          <p:cNvPr id="17" name="テキスト ボックス 16"/>
          <p:cNvSpPr txBox="1"/>
          <p:nvPr/>
        </p:nvSpPr>
        <p:spPr>
          <a:xfrm>
            <a:off x="6636913" y="4762502"/>
            <a:ext cx="1569660" cy="646331"/>
          </a:xfrm>
          <a:prstGeom prst="rect">
            <a:avLst/>
          </a:prstGeom>
          <a:noFill/>
        </p:spPr>
        <p:txBody>
          <a:bodyPr wrap="none" rtlCol="0">
            <a:spAutoFit/>
          </a:bodyPr>
          <a:lstStyle/>
          <a:p>
            <a:pPr algn="r"/>
            <a:r>
              <a:rPr kumimoji="1" lang="en-US" altLang="ja-JP" sz="3600" i="1" dirty="0">
                <a:solidFill>
                  <a:schemeClr val="bg1"/>
                </a:solidFill>
              </a:rPr>
              <a:t>55,245</a:t>
            </a:r>
          </a:p>
        </p:txBody>
      </p:sp>
      <p:sp>
        <p:nvSpPr>
          <p:cNvPr id="18" name="テキスト ボックス 17"/>
          <p:cNvSpPr txBox="1"/>
          <p:nvPr/>
        </p:nvSpPr>
        <p:spPr>
          <a:xfrm>
            <a:off x="6655892" y="5318249"/>
            <a:ext cx="1550681" cy="461665"/>
          </a:xfrm>
          <a:prstGeom prst="rect">
            <a:avLst/>
          </a:prstGeom>
          <a:noFill/>
        </p:spPr>
        <p:txBody>
          <a:bodyPr wrap="none" rtlCol="0" anchor="ctr">
            <a:spAutoFit/>
          </a:bodyPr>
          <a:lstStyle/>
          <a:p>
            <a:pPr algn="r"/>
            <a:r>
              <a:rPr kumimoji="1" lang="en-US" altLang="ja-JP" sz="2400" dirty="0">
                <a:solidFill>
                  <a:schemeClr val="bg1"/>
                </a:solidFill>
              </a:rPr>
              <a:t>Followers</a:t>
            </a:r>
          </a:p>
        </p:txBody>
      </p:sp>
      <p:sp>
        <p:nvSpPr>
          <p:cNvPr id="19" name="テキスト ボックス 18"/>
          <p:cNvSpPr txBox="1"/>
          <p:nvPr/>
        </p:nvSpPr>
        <p:spPr>
          <a:xfrm>
            <a:off x="5808801" y="5992599"/>
            <a:ext cx="1569660" cy="646331"/>
          </a:xfrm>
          <a:prstGeom prst="rect">
            <a:avLst/>
          </a:prstGeom>
          <a:noFill/>
        </p:spPr>
        <p:txBody>
          <a:bodyPr wrap="none" rtlCol="0">
            <a:spAutoFit/>
          </a:bodyPr>
          <a:lstStyle/>
          <a:p>
            <a:pPr algn="r"/>
            <a:r>
              <a:rPr kumimoji="1" lang="en-US" altLang="ja-JP" sz="3600" i="1" dirty="0">
                <a:solidFill>
                  <a:schemeClr val="bg1"/>
                </a:solidFill>
              </a:rPr>
              <a:t>32,756</a:t>
            </a:r>
          </a:p>
        </p:txBody>
      </p:sp>
      <p:sp>
        <p:nvSpPr>
          <p:cNvPr id="20" name="テキスト ボックス 19"/>
          <p:cNvSpPr txBox="1"/>
          <p:nvPr/>
        </p:nvSpPr>
        <p:spPr>
          <a:xfrm>
            <a:off x="5515452" y="6548346"/>
            <a:ext cx="1863010" cy="461665"/>
          </a:xfrm>
          <a:prstGeom prst="rect">
            <a:avLst/>
          </a:prstGeom>
          <a:noFill/>
        </p:spPr>
        <p:txBody>
          <a:bodyPr wrap="none" rtlCol="0" anchor="ctr">
            <a:spAutoFit/>
          </a:bodyPr>
          <a:lstStyle/>
          <a:p>
            <a:pPr algn="r"/>
            <a:r>
              <a:rPr kumimoji="1" lang="en-US" altLang="ja-JP" sz="2400" dirty="0">
                <a:solidFill>
                  <a:schemeClr val="bg1"/>
                </a:solidFill>
              </a:rPr>
              <a:t>Subscribers</a:t>
            </a:r>
          </a:p>
        </p:txBody>
      </p:sp>
      <p:sp>
        <p:nvSpPr>
          <p:cNvPr id="21" name="テキスト ボックス 20"/>
          <p:cNvSpPr txBox="1"/>
          <p:nvPr/>
        </p:nvSpPr>
        <p:spPr>
          <a:xfrm>
            <a:off x="5166926" y="7222203"/>
            <a:ext cx="1569660" cy="646331"/>
          </a:xfrm>
          <a:prstGeom prst="rect">
            <a:avLst/>
          </a:prstGeom>
          <a:noFill/>
        </p:spPr>
        <p:txBody>
          <a:bodyPr wrap="none" rtlCol="0">
            <a:spAutoFit/>
          </a:bodyPr>
          <a:lstStyle/>
          <a:p>
            <a:pPr algn="r"/>
            <a:r>
              <a:rPr kumimoji="1" lang="en-US" altLang="ja-JP" sz="3600" i="1" dirty="0">
                <a:solidFill>
                  <a:schemeClr val="bg1"/>
                </a:solidFill>
              </a:rPr>
              <a:t>24,119</a:t>
            </a:r>
          </a:p>
        </p:txBody>
      </p:sp>
      <p:sp>
        <p:nvSpPr>
          <p:cNvPr id="22" name="テキスト ボックス 21"/>
          <p:cNvSpPr txBox="1"/>
          <p:nvPr/>
        </p:nvSpPr>
        <p:spPr>
          <a:xfrm>
            <a:off x="5185905" y="7777950"/>
            <a:ext cx="1550681" cy="461665"/>
          </a:xfrm>
          <a:prstGeom prst="rect">
            <a:avLst/>
          </a:prstGeom>
          <a:noFill/>
        </p:spPr>
        <p:txBody>
          <a:bodyPr wrap="none" rtlCol="0" anchor="ctr">
            <a:spAutoFit/>
          </a:bodyPr>
          <a:lstStyle/>
          <a:p>
            <a:pPr algn="r"/>
            <a:r>
              <a:rPr kumimoji="1" lang="en-US" altLang="ja-JP" sz="2400" dirty="0">
                <a:solidFill>
                  <a:schemeClr val="bg1"/>
                </a:solidFill>
              </a:rPr>
              <a:t>Followers</a:t>
            </a:r>
          </a:p>
        </p:txBody>
      </p:sp>
      <p:pic>
        <p:nvPicPr>
          <p:cNvPr id="23" name="図 22"/>
          <p:cNvPicPr>
            <a:picLocks noChangeAspect="1"/>
          </p:cNvPicPr>
          <p:nvPr/>
        </p:nvPicPr>
        <p:blipFill rotWithShape="1">
          <a:blip r:embed="rId3">
            <a:extLst>
              <a:ext uri="{28A0092B-C50C-407E-A947-70E740481C1C}">
                <a14:useLocalDpi xmlns:a14="http://schemas.microsoft.com/office/drawing/2010/main" val="0"/>
              </a:ext>
            </a:extLst>
          </a:blip>
          <a:srcRect l="92990"/>
          <a:stretch/>
        </p:blipFill>
        <p:spPr>
          <a:xfrm>
            <a:off x="4223657" y="2572758"/>
            <a:ext cx="225118" cy="6561437"/>
          </a:xfrm>
          <a:prstGeom prst="rect">
            <a:avLst/>
          </a:prstGeom>
        </p:spPr>
      </p:pic>
      <p:pic>
        <p:nvPicPr>
          <p:cNvPr id="24" name="図 23"/>
          <p:cNvPicPr>
            <a:picLocks noChangeAspect="1"/>
          </p:cNvPicPr>
          <p:nvPr/>
        </p:nvPicPr>
        <p:blipFill rotWithShape="1">
          <a:blip r:embed="rId3">
            <a:extLst>
              <a:ext uri="{28A0092B-C50C-407E-A947-70E740481C1C}">
                <a14:useLocalDpi xmlns:a14="http://schemas.microsoft.com/office/drawing/2010/main" val="0"/>
              </a:ext>
            </a:extLst>
          </a:blip>
          <a:srcRect r="92682"/>
          <a:stretch/>
        </p:blipFill>
        <p:spPr>
          <a:xfrm>
            <a:off x="1237459" y="2572759"/>
            <a:ext cx="235017" cy="6561437"/>
          </a:xfrm>
          <a:prstGeom prst="rect">
            <a:avLst/>
          </a:prstGeom>
        </p:spPr>
      </p:pic>
      <p:sp>
        <p:nvSpPr>
          <p:cNvPr id="33" name="アーチ 32"/>
          <p:cNvSpPr/>
          <p:nvPr/>
        </p:nvSpPr>
        <p:spPr>
          <a:xfrm rot="3600000">
            <a:off x="9976022" y="2858891"/>
            <a:ext cx="1492195" cy="1492195"/>
          </a:xfrm>
          <a:prstGeom prst="blockArc">
            <a:avLst>
              <a:gd name="adj1" fmla="val 18941412"/>
              <a:gd name="adj2" fmla="val 11732646"/>
              <a:gd name="adj3" fmla="val 4340"/>
            </a:avLst>
          </a:prstGeom>
          <a:solidFill>
            <a:schemeClr val="accent6">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4" name="アーチ 33"/>
          <p:cNvSpPr/>
          <p:nvPr/>
        </p:nvSpPr>
        <p:spPr>
          <a:xfrm rot="6618510">
            <a:off x="10092610" y="2975479"/>
            <a:ext cx="1259018" cy="1259018"/>
          </a:xfrm>
          <a:prstGeom prst="blockArc">
            <a:avLst>
              <a:gd name="adj1" fmla="val 19452122"/>
              <a:gd name="adj2" fmla="val 11742259"/>
              <a:gd name="adj3" fmla="val 4894"/>
            </a:avLst>
          </a:prstGeom>
          <a:solidFill>
            <a:schemeClr val="accent6"/>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テキスト プレースホルダー 6"/>
          <p:cNvSpPr txBox="1">
            <a:spLocks/>
          </p:cNvSpPr>
          <p:nvPr/>
        </p:nvSpPr>
        <p:spPr>
          <a:xfrm>
            <a:off x="10833402" y="3094361"/>
            <a:ext cx="6639058" cy="790352"/>
          </a:xfrm>
          <a:prstGeom prst="rect">
            <a:avLst/>
          </a:prstGeom>
        </p:spPr>
        <p:txBody>
          <a:bodyPr anchor="b">
            <a:noAutofit/>
          </a:bodyPr>
          <a:lstStyle>
            <a:lvl1pPr marL="0" indent="0" algn="l" defTabSz="1632753" rtl="0" eaLnBrk="1" latinLnBrk="0" hangingPunct="1">
              <a:lnSpc>
                <a:spcPct val="120000"/>
              </a:lnSpc>
              <a:spcBef>
                <a:spcPts val="1200"/>
              </a:spcBef>
              <a:buFont typeface="Arial" panose="020B0604020202020204" pitchFamily="34" charset="0"/>
              <a:buNone/>
              <a:defRPr kumimoji="1" sz="3600" kern="1200" baseline="0">
                <a:solidFill>
                  <a:schemeClr val="accent2"/>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solidFill>
                  <a:schemeClr val="accent6"/>
                </a:solidFill>
              </a:rPr>
              <a:t>Facebook Access</a:t>
            </a:r>
            <a:endParaRPr lang="ja-JP" altLang="en-US" dirty="0">
              <a:solidFill>
                <a:schemeClr val="accent6"/>
              </a:solidFill>
            </a:endParaRPr>
          </a:p>
        </p:txBody>
      </p:sp>
      <p:sp>
        <p:nvSpPr>
          <p:cNvPr id="36" name="テキスト プレースホルダー 6"/>
          <p:cNvSpPr txBox="1">
            <a:spLocks/>
          </p:cNvSpPr>
          <p:nvPr/>
        </p:nvSpPr>
        <p:spPr>
          <a:xfrm>
            <a:off x="11519417" y="3800538"/>
            <a:ext cx="5999325" cy="1725216"/>
          </a:xfrm>
          <a:prstGeom prst="rect">
            <a:avLst/>
          </a:prstGeom>
        </p:spPr>
        <p:txBody>
          <a:bodyPr anchor="t">
            <a:normAutofit/>
          </a:bodyPr>
          <a:lstStyle>
            <a:lvl1pPr marL="0" indent="0" algn="l" defTabSz="1632753" rtl="0" eaLnBrk="1" latinLnBrk="0" hangingPunct="1">
              <a:lnSpc>
                <a:spcPct val="120000"/>
              </a:lnSpc>
              <a:spcBef>
                <a:spcPts val="1200"/>
              </a:spcBef>
              <a:buFont typeface="Arial" panose="020B0604020202020204" pitchFamily="34" charset="0"/>
              <a:buNone/>
              <a:defRPr kumimoji="1" sz="20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Ne sea essent everti audiam, ex vel habeo sanctus commune. Hinc audiam vocibus no mel. Et cum animal dolorum detracto. Et sea dicta iisque lobortis, at mel elaboraret philosophia. </a:t>
            </a:r>
            <a:endParaRPr lang="ja-JP" altLang="en-US" dirty="0"/>
          </a:p>
        </p:txBody>
      </p:sp>
      <p:sp>
        <p:nvSpPr>
          <p:cNvPr id="37" name="アーチ 36"/>
          <p:cNvSpPr/>
          <p:nvPr/>
        </p:nvSpPr>
        <p:spPr>
          <a:xfrm rot="3600000">
            <a:off x="9976022" y="5925594"/>
            <a:ext cx="1492195" cy="1492195"/>
          </a:xfrm>
          <a:prstGeom prst="blockArc">
            <a:avLst>
              <a:gd name="adj1" fmla="val 18941412"/>
              <a:gd name="adj2" fmla="val 11732646"/>
              <a:gd name="adj3" fmla="val 4340"/>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8" name="アーチ 37"/>
          <p:cNvSpPr/>
          <p:nvPr/>
        </p:nvSpPr>
        <p:spPr>
          <a:xfrm rot="6618510">
            <a:off x="10092610" y="6042182"/>
            <a:ext cx="1259018" cy="1259018"/>
          </a:xfrm>
          <a:prstGeom prst="blockArc">
            <a:avLst>
              <a:gd name="adj1" fmla="val 19452122"/>
              <a:gd name="adj2" fmla="val 11742259"/>
              <a:gd name="adj3" fmla="val 4894"/>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9" name="テキスト プレースホルダー 6"/>
          <p:cNvSpPr txBox="1">
            <a:spLocks/>
          </p:cNvSpPr>
          <p:nvPr/>
        </p:nvSpPr>
        <p:spPr>
          <a:xfrm>
            <a:off x="10833402" y="6161064"/>
            <a:ext cx="6639058" cy="790352"/>
          </a:xfrm>
          <a:prstGeom prst="rect">
            <a:avLst/>
          </a:prstGeom>
        </p:spPr>
        <p:txBody>
          <a:bodyPr anchor="b">
            <a:noAutofit/>
          </a:bodyPr>
          <a:lstStyle>
            <a:lvl1pPr marL="0" indent="0" algn="l" defTabSz="1632753" rtl="0" eaLnBrk="1" latinLnBrk="0" hangingPunct="1">
              <a:lnSpc>
                <a:spcPct val="120000"/>
              </a:lnSpc>
              <a:spcBef>
                <a:spcPts val="1200"/>
              </a:spcBef>
              <a:buFont typeface="Arial" panose="020B0604020202020204" pitchFamily="34" charset="0"/>
              <a:buNone/>
              <a:defRPr kumimoji="1" sz="3600" kern="1200" baseline="0">
                <a:solidFill>
                  <a:schemeClr val="accent4"/>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Promotion Movie</a:t>
            </a:r>
            <a:endParaRPr lang="ja-JP" altLang="en-US" dirty="0"/>
          </a:p>
        </p:txBody>
      </p:sp>
      <p:sp>
        <p:nvSpPr>
          <p:cNvPr id="40" name="テキスト プレースホルダー 6"/>
          <p:cNvSpPr txBox="1">
            <a:spLocks/>
          </p:cNvSpPr>
          <p:nvPr/>
        </p:nvSpPr>
        <p:spPr>
          <a:xfrm>
            <a:off x="11519417" y="6867241"/>
            <a:ext cx="5999325" cy="1725216"/>
          </a:xfrm>
          <a:prstGeom prst="rect">
            <a:avLst/>
          </a:prstGeom>
        </p:spPr>
        <p:txBody>
          <a:bodyPr anchor="t">
            <a:normAutofit/>
          </a:bodyPr>
          <a:lstStyle>
            <a:lvl1pPr marL="0" indent="0" algn="l" defTabSz="1632753" rtl="0" eaLnBrk="1" latinLnBrk="0" hangingPunct="1">
              <a:lnSpc>
                <a:spcPct val="120000"/>
              </a:lnSpc>
              <a:spcBef>
                <a:spcPts val="1200"/>
              </a:spcBef>
              <a:buFont typeface="Arial" panose="020B0604020202020204" pitchFamily="34" charset="0"/>
              <a:buNone/>
              <a:defRPr kumimoji="1" sz="20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t>At vim sententiae dissentias, vel ex scaevola pertinax torquatos, fabellas molestiae no eos. Aeque utamur adversarium eos id, vel falli ocurreret philosophia ne.</a:t>
            </a:r>
            <a:endParaRPr lang="ja-JP" altLang="en-US" dirty="0"/>
          </a:p>
        </p:txBody>
      </p:sp>
    </p:spTree>
    <p:extLst>
      <p:ext uri="{BB962C8B-B14F-4D97-AF65-F5344CB8AC3E}">
        <p14:creationId xmlns:p14="http://schemas.microsoft.com/office/powerpoint/2010/main" val="1824518570"/>
      </p:ext>
    </p:extLst>
  </p:cSld>
  <p:clrMapOvr>
    <a:masterClrMapping/>
  </p:clrMapOvr>
  <mc:AlternateContent xmlns:mc="http://schemas.openxmlformats.org/markup-compatibility/2006" xmlns:p14="http://schemas.microsoft.com/office/powerpoint/2010/main">
    <mc:Choice Requires="p14">
      <p:transition p14:dur="0" advTm="11402"/>
    </mc:Choice>
    <mc:Fallback xmlns="">
      <p:transition advTm="11402"/>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lang="en-US" altLang="ja-JP" dirty="0"/>
              <a:t>Life can only be understood backwards;</a:t>
            </a:r>
            <a:br>
              <a:rPr lang="en-US" altLang="ja-JP" dirty="0"/>
            </a:br>
            <a:r>
              <a:rPr lang="en-US" altLang="ja-JP" dirty="0"/>
              <a:t>but it must be lived forwards.</a:t>
            </a:r>
            <a:endParaRPr kumimoji="1" lang="ja-JP" altLang="en-US" dirty="0"/>
          </a:p>
        </p:txBody>
      </p:sp>
    </p:spTree>
    <p:custDataLst>
      <p:tags r:id="rId1"/>
    </p:custDataLst>
    <p:extLst>
      <p:ext uri="{BB962C8B-B14F-4D97-AF65-F5344CB8AC3E}">
        <p14:creationId xmlns:p14="http://schemas.microsoft.com/office/powerpoint/2010/main" val="1470498333"/>
      </p:ext>
    </p:extLst>
  </p:cSld>
  <p:clrMapOvr>
    <a:masterClrMapping/>
  </p:clrMapOvr>
  <mc:AlternateContent xmlns:mc="http://schemas.openxmlformats.org/markup-compatibility/2006" xmlns:p14="http://schemas.microsoft.com/office/powerpoint/2010/main">
    <mc:Choice Requires="p14">
      <p:transition p14:dur="0" advTm="5455"/>
    </mc:Choice>
    <mc:Fallback xmlns="">
      <p:transition advTm="5455"/>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Key </a:t>
            </a:r>
            <a:r>
              <a:rPr kumimoji="1" lang="en-US" altLang="ja-JP" dirty="0">
                <a:solidFill>
                  <a:schemeClr val="accent1"/>
                </a:solidFill>
                <a:latin typeface="Route 159 Bold" pitchFamily="50" charset="0"/>
              </a:rPr>
              <a:t>Takeaways</a:t>
            </a:r>
            <a:endParaRPr kumimoji="1" lang="ja-JP" altLang="en-US" dirty="0">
              <a:solidFill>
                <a:schemeClr val="accent1"/>
              </a:solidFill>
              <a:latin typeface="Route 159 Bold" pitchFamily="50" charset="0"/>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84</a:t>
            </a:fld>
            <a:endParaRPr lang="ja-JP" altLang="en-US"/>
          </a:p>
        </p:txBody>
      </p:sp>
      <p:sp>
        <p:nvSpPr>
          <p:cNvPr id="7" name="テキスト プレースホルダー 6"/>
          <p:cNvSpPr>
            <a:spLocks noGrp="1"/>
          </p:cNvSpPr>
          <p:nvPr>
            <p:ph type="body" sz="quarter" idx="13"/>
          </p:nvPr>
        </p:nvSpPr>
        <p:spPr/>
        <p:txBody>
          <a:bodyPr>
            <a:normAutofit fontScale="92500" lnSpcReduction="20000"/>
          </a:bodyPr>
          <a:lstStyle/>
          <a:p>
            <a:r>
              <a:rPr lang="en-US" altLang="ja-JP" dirty="0"/>
              <a:t>Numeric list including 6 items</a:t>
            </a:r>
            <a:endParaRPr kumimoji="1" lang="ja-JP" altLang="en-US" dirty="0"/>
          </a:p>
        </p:txBody>
      </p:sp>
      <p:sp>
        <p:nvSpPr>
          <p:cNvPr id="8" name="テキスト プレースホルダー 7"/>
          <p:cNvSpPr>
            <a:spLocks noGrp="1"/>
          </p:cNvSpPr>
          <p:nvPr>
            <p:ph type="body" sz="quarter" idx="21"/>
          </p:nvPr>
        </p:nvSpPr>
        <p:spPr/>
        <p:txBody>
          <a:bodyPr/>
          <a:lstStyle/>
          <a:p>
            <a:r>
              <a:rPr kumimoji="1" lang="en-US" altLang="ja-JP" dirty="0"/>
              <a:t>Publiching</a:t>
            </a:r>
            <a:endParaRPr kumimoji="1" lang="ja-JP" altLang="en-US" dirty="0"/>
          </a:p>
        </p:txBody>
      </p:sp>
      <p:sp>
        <p:nvSpPr>
          <p:cNvPr id="9" name="テキスト プレースホルダー 8"/>
          <p:cNvSpPr>
            <a:spLocks noGrp="1"/>
          </p:cNvSpPr>
          <p:nvPr>
            <p:ph type="body" sz="quarter" idx="24"/>
          </p:nvPr>
        </p:nvSpPr>
        <p:spPr/>
        <p:txBody>
          <a:bodyPr/>
          <a:lstStyle/>
          <a:p>
            <a:r>
              <a:rPr lang="en-US" altLang="ja-JP" dirty="0"/>
              <a:t>Ex nec affert graece integre. Ex errem cotidieque mei, mei dolorum postulant eu. Vix accusam voluptatum ex, possim offendit noluisse an vim.</a:t>
            </a:r>
            <a:endParaRPr kumimoji="1" lang="ja-JP" altLang="en-US" dirty="0"/>
          </a:p>
        </p:txBody>
      </p:sp>
      <p:sp>
        <p:nvSpPr>
          <p:cNvPr id="10" name="テキスト プレースホルダー 9"/>
          <p:cNvSpPr>
            <a:spLocks noGrp="1"/>
          </p:cNvSpPr>
          <p:nvPr>
            <p:ph type="body" sz="quarter" idx="26"/>
          </p:nvPr>
        </p:nvSpPr>
        <p:spPr/>
        <p:txBody>
          <a:bodyPr/>
          <a:lstStyle/>
          <a:p>
            <a:r>
              <a:rPr kumimoji="1" lang="en-US" altLang="ja-JP" dirty="0"/>
              <a:t>SEO Marketing</a:t>
            </a:r>
            <a:endParaRPr kumimoji="1" lang="ja-JP" altLang="en-US" dirty="0"/>
          </a:p>
        </p:txBody>
      </p:sp>
      <p:sp>
        <p:nvSpPr>
          <p:cNvPr id="11" name="テキスト プレースホルダー 10"/>
          <p:cNvSpPr>
            <a:spLocks noGrp="1"/>
          </p:cNvSpPr>
          <p:nvPr>
            <p:ph type="body" sz="quarter" idx="27"/>
          </p:nvPr>
        </p:nvSpPr>
        <p:spPr/>
        <p:txBody>
          <a:bodyPr/>
          <a:lstStyle/>
          <a:p>
            <a:r>
              <a:rPr lang="en-US" altLang="ja-JP" dirty="0"/>
              <a:t>Stet expetenda nam at. Mel audire lobortis persequeris an, vix accumsan persecuti eu. Has te velit consul euripidis, dolores rationibus adipiscing eam ad.</a:t>
            </a:r>
            <a:endParaRPr kumimoji="1" lang="ja-JP" altLang="en-US" dirty="0"/>
          </a:p>
        </p:txBody>
      </p:sp>
      <p:sp>
        <p:nvSpPr>
          <p:cNvPr id="12" name="テキスト プレースホルダー 11"/>
          <p:cNvSpPr>
            <a:spLocks noGrp="1"/>
          </p:cNvSpPr>
          <p:nvPr>
            <p:ph type="body" sz="quarter" idx="29"/>
          </p:nvPr>
        </p:nvSpPr>
        <p:spPr/>
        <p:txBody>
          <a:bodyPr/>
          <a:lstStyle/>
          <a:p>
            <a:r>
              <a:rPr kumimoji="1" lang="en-US" altLang="ja-JP" dirty="0"/>
              <a:t>Promotion</a:t>
            </a:r>
            <a:endParaRPr kumimoji="1" lang="ja-JP" altLang="en-US" dirty="0"/>
          </a:p>
        </p:txBody>
      </p:sp>
      <p:sp>
        <p:nvSpPr>
          <p:cNvPr id="13" name="テキスト プレースホルダー 12"/>
          <p:cNvSpPr>
            <a:spLocks noGrp="1"/>
          </p:cNvSpPr>
          <p:nvPr>
            <p:ph type="body" sz="quarter" idx="30"/>
          </p:nvPr>
        </p:nvSpPr>
        <p:spPr/>
        <p:txBody>
          <a:bodyPr/>
          <a:lstStyle/>
          <a:p>
            <a:r>
              <a:rPr lang="en-US" altLang="ja-JP" dirty="0"/>
              <a:t>Ne sea essent everti audiam, ex vel habeo sanctus commune. Hinc audiam vocibus no mel. Et cum animal dolorum detracto. </a:t>
            </a:r>
            <a:endParaRPr kumimoji="1" lang="ja-JP" altLang="en-US" dirty="0"/>
          </a:p>
        </p:txBody>
      </p:sp>
      <p:sp>
        <p:nvSpPr>
          <p:cNvPr id="14" name="テキスト プレースホルダー 13"/>
          <p:cNvSpPr>
            <a:spLocks noGrp="1"/>
          </p:cNvSpPr>
          <p:nvPr>
            <p:ph type="body" sz="quarter" idx="32"/>
          </p:nvPr>
        </p:nvSpPr>
        <p:spPr/>
        <p:txBody>
          <a:bodyPr/>
          <a:lstStyle/>
          <a:p>
            <a:r>
              <a:rPr kumimoji="1" lang="en-US" altLang="ja-JP" dirty="0"/>
              <a:t>Innovation</a:t>
            </a:r>
            <a:endParaRPr kumimoji="1" lang="ja-JP" altLang="en-US" dirty="0"/>
          </a:p>
        </p:txBody>
      </p:sp>
      <p:sp>
        <p:nvSpPr>
          <p:cNvPr id="15" name="テキスト プレースホルダー 14"/>
          <p:cNvSpPr>
            <a:spLocks noGrp="1"/>
          </p:cNvSpPr>
          <p:nvPr>
            <p:ph type="body" sz="quarter" idx="33"/>
          </p:nvPr>
        </p:nvSpPr>
        <p:spPr/>
        <p:txBody>
          <a:bodyPr/>
          <a:lstStyle/>
          <a:p>
            <a:r>
              <a:rPr lang="en-US" altLang="ja-JP" dirty="0"/>
              <a:t>Et sea dicta iisque lobortis, at mel elaboraret philosophia. Ad veri noluisse cum, imperdiet intellegat percipitur his at.</a:t>
            </a:r>
            <a:endParaRPr kumimoji="1" lang="ja-JP" altLang="en-US" dirty="0"/>
          </a:p>
        </p:txBody>
      </p:sp>
      <p:sp>
        <p:nvSpPr>
          <p:cNvPr id="16" name="テキスト プレースホルダー 15"/>
          <p:cNvSpPr>
            <a:spLocks noGrp="1"/>
          </p:cNvSpPr>
          <p:nvPr>
            <p:ph type="body" sz="quarter" idx="35"/>
          </p:nvPr>
        </p:nvSpPr>
        <p:spPr/>
        <p:txBody>
          <a:bodyPr/>
          <a:lstStyle/>
          <a:p>
            <a:r>
              <a:rPr kumimoji="1" lang="en-US" altLang="ja-JP" dirty="0"/>
              <a:t>Passion</a:t>
            </a:r>
            <a:endParaRPr kumimoji="1" lang="ja-JP" altLang="en-US" dirty="0"/>
          </a:p>
        </p:txBody>
      </p:sp>
      <p:sp>
        <p:nvSpPr>
          <p:cNvPr id="17" name="テキスト プレースホルダー 16"/>
          <p:cNvSpPr>
            <a:spLocks noGrp="1"/>
          </p:cNvSpPr>
          <p:nvPr>
            <p:ph type="body" sz="quarter" idx="36"/>
          </p:nvPr>
        </p:nvSpPr>
        <p:spPr/>
        <p:txBody>
          <a:bodyPr/>
          <a:lstStyle/>
          <a:p>
            <a:r>
              <a:rPr lang="en-US" altLang="ja-JP" dirty="0"/>
              <a:t>At vim sententiae dissentias, vel ex scaevola pertinax torquatos, fabellas molestiae no eos. Aeque utamur adversarium eos id, vel falli ocurreret philosophia ne.</a:t>
            </a:r>
            <a:endParaRPr kumimoji="1" lang="ja-JP" altLang="en-US" dirty="0"/>
          </a:p>
        </p:txBody>
      </p:sp>
      <p:sp>
        <p:nvSpPr>
          <p:cNvPr id="18" name="テキスト プレースホルダー 17"/>
          <p:cNvSpPr>
            <a:spLocks noGrp="1"/>
          </p:cNvSpPr>
          <p:nvPr>
            <p:ph type="body" sz="quarter" idx="38"/>
          </p:nvPr>
        </p:nvSpPr>
        <p:spPr/>
        <p:txBody>
          <a:bodyPr/>
          <a:lstStyle/>
          <a:p>
            <a:r>
              <a:rPr kumimoji="1" lang="en-US" altLang="ja-JP" dirty="0"/>
              <a:t>Education</a:t>
            </a:r>
            <a:endParaRPr kumimoji="1" lang="ja-JP" altLang="en-US" dirty="0"/>
          </a:p>
        </p:txBody>
      </p:sp>
      <p:sp>
        <p:nvSpPr>
          <p:cNvPr id="19" name="テキスト プレースホルダー 18"/>
          <p:cNvSpPr>
            <a:spLocks noGrp="1"/>
          </p:cNvSpPr>
          <p:nvPr>
            <p:ph type="body" sz="quarter" idx="39"/>
          </p:nvPr>
        </p:nvSpPr>
        <p:spPr/>
        <p:txBody>
          <a:bodyPr/>
          <a:lstStyle/>
          <a:p>
            <a:r>
              <a:rPr lang="en-US" altLang="ja-JP" dirty="0"/>
              <a:t>Eu qui homero invenire percipitur, placerat torquatos constituam in ius. Vix utamur admodum ad, mei no probo mutat tempor. </a:t>
            </a:r>
            <a:endParaRPr kumimoji="1" lang="ja-JP" altLang="en-US" dirty="0"/>
          </a:p>
        </p:txBody>
      </p:sp>
    </p:spTree>
    <p:custDataLst>
      <p:tags r:id="rId1"/>
    </p:custDataLst>
    <p:extLst>
      <p:ext uri="{BB962C8B-B14F-4D97-AF65-F5344CB8AC3E}">
        <p14:creationId xmlns:p14="http://schemas.microsoft.com/office/powerpoint/2010/main" val="4117426071"/>
      </p:ext>
    </p:extLst>
  </p:cSld>
  <p:clrMapOvr>
    <a:masterClrMapping/>
  </p:clrMapOvr>
  <mc:AlternateContent xmlns:mc="http://schemas.openxmlformats.org/markup-compatibility/2006" xmlns:p14="http://schemas.microsoft.com/office/powerpoint/2010/main">
    <mc:Choice Requires="p14">
      <p:transition p14:dur="0" advTm="11344"/>
    </mc:Choice>
    <mc:Fallback xmlns="">
      <p:transition advTm="11344"/>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p:txBody>
          <a:bodyPr/>
          <a:lstStyle/>
          <a:p>
            <a:r>
              <a:rPr lang="en-US" altLang="ja-JP" dirty="0"/>
              <a:t>Key </a:t>
            </a:r>
            <a:r>
              <a:rPr lang="en-US" altLang="ja-JP" dirty="0">
                <a:solidFill>
                  <a:schemeClr val="accent1"/>
                </a:solidFill>
                <a:latin typeface="Route 159 Bold" pitchFamily="50" charset="0"/>
              </a:rPr>
              <a:t>Takeaways</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85</a:t>
            </a:fld>
            <a:endParaRPr lang="ja-JP" altLang="en-US"/>
          </a:p>
        </p:txBody>
      </p:sp>
      <p:sp>
        <p:nvSpPr>
          <p:cNvPr id="19" name="テキスト プレースホルダー 18"/>
          <p:cNvSpPr>
            <a:spLocks noGrp="1"/>
          </p:cNvSpPr>
          <p:nvPr>
            <p:ph type="body" sz="quarter" idx="13"/>
          </p:nvPr>
        </p:nvSpPr>
        <p:spPr/>
        <p:txBody>
          <a:bodyPr>
            <a:normAutofit fontScale="92500" lnSpcReduction="20000"/>
          </a:bodyPr>
          <a:lstStyle/>
          <a:p>
            <a:r>
              <a:rPr kumimoji="1" lang="en-US" altLang="ja-JP" dirty="0"/>
              <a:t>Random keywords and messages</a:t>
            </a:r>
            <a:endParaRPr kumimoji="1" lang="ja-JP" altLang="en-US" dirty="0"/>
          </a:p>
        </p:txBody>
      </p:sp>
      <p:sp>
        <p:nvSpPr>
          <p:cNvPr id="22" name="テキスト プレースホルダー 21"/>
          <p:cNvSpPr>
            <a:spLocks noGrp="1"/>
          </p:cNvSpPr>
          <p:nvPr>
            <p:ph type="body" sz="quarter" idx="32"/>
          </p:nvPr>
        </p:nvSpPr>
        <p:spPr/>
        <p:txBody>
          <a:bodyPr/>
          <a:lstStyle/>
          <a:p>
            <a:r>
              <a:rPr lang="en-US" altLang="ja-JP" dirty="0"/>
              <a:t>Heart</a:t>
            </a:r>
            <a:endParaRPr kumimoji="1" lang="ja-JP" altLang="en-US" dirty="0"/>
          </a:p>
        </p:txBody>
      </p:sp>
      <p:sp>
        <p:nvSpPr>
          <p:cNvPr id="21" name="テキスト プレースホルダー 20"/>
          <p:cNvSpPr>
            <a:spLocks noGrp="1"/>
          </p:cNvSpPr>
          <p:nvPr>
            <p:ph type="body" sz="quarter" idx="31"/>
          </p:nvPr>
        </p:nvSpPr>
        <p:spPr/>
        <p:txBody>
          <a:bodyPr/>
          <a:lstStyle/>
          <a:p>
            <a:r>
              <a:rPr lang="en-US" altLang="ja-JP" dirty="0"/>
              <a:t>Ne sea essent everti audiam, ex vel habeo sanctus commune. Hinc audiam vocibus no mel.</a:t>
            </a:r>
            <a:endParaRPr kumimoji="1" lang="ja-JP" altLang="en-US" dirty="0"/>
          </a:p>
        </p:txBody>
      </p:sp>
      <p:sp>
        <p:nvSpPr>
          <p:cNvPr id="23" name="テキスト プレースホルダー 22"/>
          <p:cNvSpPr>
            <a:spLocks noGrp="1"/>
          </p:cNvSpPr>
          <p:nvPr>
            <p:ph type="body" sz="quarter" idx="33"/>
          </p:nvPr>
        </p:nvSpPr>
        <p:spPr/>
        <p:txBody>
          <a:bodyPr/>
          <a:lstStyle/>
          <a:p>
            <a:r>
              <a:rPr kumimoji="1" lang="en-US" altLang="ja-JP" dirty="0"/>
              <a:t>Confidence</a:t>
            </a:r>
            <a:endParaRPr kumimoji="1" lang="ja-JP" altLang="en-US" dirty="0"/>
          </a:p>
        </p:txBody>
      </p:sp>
      <p:sp>
        <p:nvSpPr>
          <p:cNvPr id="24" name="テキスト プレースホルダー 23"/>
          <p:cNvSpPr>
            <a:spLocks noGrp="1"/>
          </p:cNvSpPr>
          <p:nvPr>
            <p:ph type="body" sz="quarter" idx="34"/>
          </p:nvPr>
        </p:nvSpPr>
        <p:spPr/>
        <p:txBody>
          <a:bodyPr/>
          <a:lstStyle/>
          <a:p>
            <a:r>
              <a:rPr lang="en-US" altLang="ja-JP" dirty="0"/>
              <a:t>Ex nec affert graece integre. Ex errem cotidieque mei.</a:t>
            </a:r>
            <a:endParaRPr kumimoji="1" lang="ja-JP" altLang="en-US" dirty="0"/>
          </a:p>
        </p:txBody>
      </p:sp>
      <p:sp>
        <p:nvSpPr>
          <p:cNvPr id="25" name="テキスト プレースホルダー 24"/>
          <p:cNvSpPr>
            <a:spLocks noGrp="1"/>
          </p:cNvSpPr>
          <p:nvPr>
            <p:ph type="body" sz="quarter" idx="35"/>
          </p:nvPr>
        </p:nvSpPr>
        <p:spPr/>
        <p:txBody>
          <a:bodyPr/>
          <a:lstStyle/>
          <a:p>
            <a:r>
              <a:rPr kumimoji="1" lang="en-US" altLang="ja-JP" dirty="0"/>
              <a:t>Satisfaction</a:t>
            </a:r>
            <a:endParaRPr kumimoji="1" lang="ja-JP" altLang="en-US" dirty="0"/>
          </a:p>
        </p:txBody>
      </p:sp>
      <p:sp>
        <p:nvSpPr>
          <p:cNvPr id="26" name="テキスト プレースホルダー 25"/>
          <p:cNvSpPr>
            <a:spLocks noGrp="1"/>
          </p:cNvSpPr>
          <p:nvPr>
            <p:ph type="body" sz="quarter" idx="36"/>
          </p:nvPr>
        </p:nvSpPr>
        <p:spPr/>
        <p:txBody>
          <a:bodyPr/>
          <a:lstStyle/>
          <a:p>
            <a:r>
              <a:rPr lang="en-US" altLang="ja-JP" dirty="0"/>
              <a:t>Stet expetenda nam at. Mel audire lobortis persequeris an, vix accumsan persecuti eu.</a:t>
            </a:r>
            <a:endParaRPr kumimoji="1" lang="ja-JP" altLang="en-US" dirty="0"/>
          </a:p>
        </p:txBody>
      </p:sp>
      <p:sp>
        <p:nvSpPr>
          <p:cNvPr id="27" name="テキスト プレースホルダー 26"/>
          <p:cNvSpPr>
            <a:spLocks noGrp="1"/>
          </p:cNvSpPr>
          <p:nvPr>
            <p:ph type="body" sz="quarter" idx="37"/>
          </p:nvPr>
        </p:nvSpPr>
        <p:spPr/>
        <p:txBody>
          <a:bodyPr/>
          <a:lstStyle/>
          <a:p>
            <a:r>
              <a:rPr kumimoji="1" lang="en-US" altLang="ja-JP" dirty="0"/>
              <a:t>Creativity</a:t>
            </a:r>
            <a:endParaRPr kumimoji="1" lang="ja-JP" altLang="en-US" dirty="0"/>
          </a:p>
        </p:txBody>
      </p:sp>
      <p:sp>
        <p:nvSpPr>
          <p:cNvPr id="28" name="テキスト プレースホルダー 27"/>
          <p:cNvSpPr>
            <a:spLocks noGrp="1"/>
          </p:cNvSpPr>
          <p:nvPr>
            <p:ph type="body" sz="quarter" idx="38"/>
          </p:nvPr>
        </p:nvSpPr>
        <p:spPr/>
        <p:txBody>
          <a:bodyPr/>
          <a:lstStyle/>
          <a:p>
            <a:r>
              <a:rPr lang="en-US" altLang="ja-JP" dirty="0"/>
              <a:t>Dream</a:t>
            </a:r>
            <a:endParaRPr kumimoji="1" lang="ja-JP" altLang="en-US" dirty="0"/>
          </a:p>
        </p:txBody>
      </p:sp>
      <p:sp>
        <p:nvSpPr>
          <p:cNvPr id="29" name="テキスト プレースホルダー 28"/>
          <p:cNvSpPr>
            <a:spLocks noGrp="1"/>
          </p:cNvSpPr>
          <p:nvPr>
            <p:ph type="body" sz="quarter" idx="39"/>
          </p:nvPr>
        </p:nvSpPr>
        <p:spPr/>
        <p:txBody>
          <a:bodyPr/>
          <a:lstStyle/>
          <a:p>
            <a:r>
              <a:rPr kumimoji="1" lang="en-US" altLang="ja-JP" dirty="0"/>
              <a:t>Leadership</a:t>
            </a:r>
            <a:endParaRPr kumimoji="1" lang="ja-JP" altLang="en-US" dirty="0"/>
          </a:p>
        </p:txBody>
      </p:sp>
      <p:sp>
        <p:nvSpPr>
          <p:cNvPr id="30" name="テキスト プレースホルダー 29"/>
          <p:cNvSpPr>
            <a:spLocks noGrp="1"/>
          </p:cNvSpPr>
          <p:nvPr>
            <p:ph type="body" sz="quarter" idx="40"/>
          </p:nvPr>
        </p:nvSpPr>
        <p:spPr/>
        <p:txBody>
          <a:bodyPr/>
          <a:lstStyle/>
          <a:p>
            <a:r>
              <a:rPr kumimoji="1" lang="en-US" altLang="ja-JP" dirty="0"/>
              <a:t>Innovation</a:t>
            </a:r>
            <a:endParaRPr kumimoji="1" lang="ja-JP" altLang="en-US" dirty="0"/>
          </a:p>
        </p:txBody>
      </p:sp>
      <p:sp>
        <p:nvSpPr>
          <p:cNvPr id="20" name="テキスト プレースホルダー 19"/>
          <p:cNvSpPr>
            <a:spLocks noGrp="1"/>
          </p:cNvSpPr>
          <p:nvPr>
            <p:ph type="body" sz="quarter" idx="22"/>
          </p:nvPr>
        </p:nvSpPr>
        <p:spPr/>
        <p:txBody>
          <a:bodyPr/>
          <a:lstStyle/>
          <a:p>
            <a:r>
              <a:rPr lang="en-US" altLang="ja-JP" dirty="0"/>
              <a:t>At vim sententiae dissentias, vel ex scaevola pertinax torquatos, fabellas molestiae no eos. </a:t>
            </a:r>
            <a:br>
              <a:rPr lang="en-US" altLang="ja-JP" dirty="0"/>
            </a:br>
            <a:r>
              <a:rPr lang="en-US" altLang="ja-JP" dirty="0"/>
              <a:t>Aeque utamur adversarium eos id, vel falli ocurreret philosophia ne. </a:t>
            </a:r>
            <a:br>
              <a:rPr lang="en-US" altLang="ja-JP" dirty="0"/>
            </a:br>
            <a:r>
              <a:rPr lang="en-US" altLang="ja-JP" dirty="0"/>
              <a:t>Eu qui homero invenire percipitur, placerat torquatos constituam in ius. </a:t>
            </a:r>
            <a:endParaRPr kumimoji="1" lang="ja-JP" altLang="en-US" dirty="0"/>
          </a:p>
        </p:txBody>
      </p:sp>
    </p:spTree>
    <p:extLst>
      <p:ext uri="{BB962C8B-B14F-4D97-AF65-F5344CB8AC3E}">
        <p14:creationId xmlns:p14="http://schemas.microsoft.com/office/powerpoint/2010/main" val="1084374466"/>
      </p:ext>
    </p:extLst>
  </p:cSld>
  <p:clrMapOvr>
    <a:masterClrMapping/>
  </p:clrMapOvr>
  <mc:AlternateContent xmlns:mc="http://schemas.openxmlformats.org/markup-compatibility/2006" xmlns:p14="http://schemas.microsoft.com/office/powerpoint/2010/main">
    <mc:Choice Requires="p14">
      <p:transition p14:dur="0" advTm="13487"/>
    </mc:Choice>
    <mc:Fallback xmlns="">
      <p:transition advTm="13487"/>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図プレースホルダー 3"/>
          <p:cNvSpPr>
            <a:spLocks noGrp="1"/>
          </p:cNvSpPr>
          <p:nvPr>
            <p:ph type="pic" sz="quarter" idx="14"/>
          </p:nvPr>
        </p:nvSpPr>
        <p:spPr/>
      </p:sp>
      <p:sp>
        <p:nvSpPr>
          <p:cNvPr id="2" name="テキスト プレースホルダー 1"/>
          <p:cNvSpPr>
            <a:spLocks noGrp="1"/>
          </p:cNvSpPr>
          <p:nvPr>
            <p:ph type="body" sz="quarter" idx="16"/>
          </p:nvPr>
        </p:nvSpPr>
        <p:spPr/>
        <p:txBody>
          <a:bodyPr/>
          <a:lstStyle/>
          <a:p>
            <a:endParaRPr lang="en-US" dirty="0"/>
          </a:p>
        </p:txBody>
      </p:sp>
      <p:sp>
        <p:nvSpPr>
          <p:cNvPr id="3" name="テキスト プレースホルダー 2"/>
          <p:cNvSpPr>
            <a:spLocks noGrp="1"/>
          </p:cNvSpPr>
          <p:nvPr>
            <p:ph type="body" sz="quarter" idx="15"/>
          </p:nvPr>
        </p:nvSpPr>
        <p:spPr/>
        <p:txBody>
          <a:bodyPr/>
          <a:lstStyle/>
          <a:p>
            <a:r>
              <a:rPr lang="en-US" dirty="0"/>
              <a:t>The Sky’s NOT the Limit.</a:t>
            </a:r>
          </a:p>
        </p:txBody>
      </p:sp>
    </p:spTree>
    <p:extLst>
      <p:ext uri="{BB962C8B-B14F-4D97-AF65-F5344CB8AC3E}">
        <p14:creationId xmlns:p14="http://schemas.microsoft.com/office/powerpoint/2010/main" val="1677498255"/>
      </p:ext>
    </p:extLst>
  </p:cSld>
  <p:clrMapOvr>
    <a:masterClrMapping/>
  </p:clrMapOvr>
  <mc:AlternateContent xmlns:mc="http://schemas.openxmlformats.org/markup-compatibility/2006" xmlns:p14="http://schemas.microsoft.com/office/powerpoint/2010/main">
    <mc:Choice Requires="p14">
      <p:transition p14:dur="0" advTm="4800"/>
    </mc:Choice>
    <mc:Fallback xmlns="">
      <p:transition advTm="4800"/>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dirty="0"/>
              <a:t>Contact Us!</a:t>
            </a:r>
            <a:endParaRPr kumimoji="1" lang="ja-JP" altLang="en-US" dirty="0"/>
          </a:p>
        </p:txBody>
      </p:sp>
      <p:pic>
        <p:nvPicPr>
          <p:cNvPr id="25" name="図プレースホルダー 24"/>
          <p:cNvPicPr>
            <a:picLocks noGrp="1" noChangeAspect="1"/>
          </p:cNvPicPr>
          <p:nvPr>
            <p:ph type="pic" sz="quarter" idx="20"/>
          </p:nvPr>
        </p:nvPicPr>
        <p:blipFill>
          <a:blip r:embed="rId2" cstate="print">
            <a:extLst>
              <a:ext uri="{28A0092B-C50C-407E-A947-70E740481C1C}">
                <a14:useLocalDpi xmlns:a14="http://schemas.microsoft.com/office/drawing/2010/main" val="0"/>
              </a:ext>
            </a:extLst>
          </a:blip>
          <a:srcRect l="16114" r="16114"/>
          <a:stretch>
            <a:fillRect/>
          </a:stretch>
        </p:blipFill>
        <p:spPr/>
      </p:pic>
      <p:sp>
        <p:nvSpPr>
          <p:cNvPr id="6" name="テキスト プレースホルダー 5"/>
          <p:cNvSpPr>
            <a:spLocks noGrp="1"/>
          </p:cNvSpPr>
          <p:nvPr>
            <p:ph type="body" sz="quarter" idx="24"/>
          </p:nvPr>
        </p:nvSpPr>
        <p:spPr/>
        <p:txBody>
          <a:bodyPr/>
          <a:lstStyle/>
          <a:p>
            <a:r>
              <a:rPr lang="en-US" altLang="ja-JP" dirty="0"/>
              <a:t>1-9-1 Marunouchi, Chiyoda 100-0005 , </a:t>
            </a:r>
            <a:br>
              <a:rPr lang="en-US" altLang="ja-JP" dirty="0"/>
            </a:br>
            <a:r>
              <a:rPr lang="en-US" altLang="ja-JP" dirty="0"/>
              <a:t>Tokyo Prefecture</a:t>
            </a:r>
          </a:p>
        </p:txBody>
      </p:sp>
      <p:pic>
        <p:nvPicPr>
          <p:cNvPr id="18" name="図プレースホルダー 17"/>
          <p:cNvPicPr>
            <a:picLocks noGrp="1" noChangeAspect="1"/>
          </p:cNvPicPr>
          <p:nvPr>
            <p:ph type="pic" sz="quarter" idx="25"/>
          </p:nvPr>
        </p:nvPicPr>
        <p:blipFill>
          <a:blip r:embed="rId3" cstate="print">
            <a:extLst>
              <a:ext uri="{28A0092B-C50C-407E-A947-70E740481C1C}">
                <a14:useLocalDpi xmlns:a14="http://schemas.microsoft.com/office/drawing/2010/main" val="0"/>
              </a:ext>
            </a:extLst>
          </a:blip>
          <a:srcRect l="16211" r="16211"/>
          <a:stretch>
            <a:fillRect/>
          </a:stretch>
        </p:blipFill>
        <p:spPr/>
      </p:pic>
      <p:sp>
        <p:nvSpPr>
          <p:cNvPr id="8" name="テキスト プレースホルダー 7"/>
          <p:cNvSpPr>
            <a:spLocks noGrp="1"/>
          </p:cNvSpPr>
          <p:nvPr>
            <p:ph type="body" sz="quarter" idx="26"/>
          </p:nvPr>
        </p:nvSpPr>
        <p:spPr/>
        <p:txBody>
          <a:bodyPr/>
          <a:lstStyle/>
          <a:p>
            <a:r>
              <a:rPr kumimoji="1" lang="en-US" altLang="ja-JP" dirty="0"/>
              <a:t>facebook.com</a:t>
            </a:r>
            <a:endParaRPr kumimoji="1" lang="ja-JP" altLang="en-US" dirty="0"/>
          </a:p>
        </p:txBody>
      </p:sp>
      <p:pic>
        <p:nvPicPr>
          <p:cNvPr id="19" name="図プレースホルダー 18"/>
          <p:cNvPicPr>
            <a:picLocks noGrp="1" noChangeAspect="1"/>
          </p:cNvPicPr>
          <p:nvPr>
            <p:ph type="pic" sz="quarter" idx="27"/>
          </p:nvPr>
        </p:nvPicPr>
        <p:blipFill>
          <a:blip r:embed="rId4" cstate="print">
            <a:extLst>
              <a:ext uri="{28A0092B-C50C-407E-A947-70E740481C1C}">
                <a14:useLocalDpi xmlns:a14="http://schemas.microsoft.com/office/drawing/2010/main" val="0"/>
              </a:ext>
            </a:extLst>
          </a:blip>
          <a:srcRect l="16211" r="16211"/>
          <a:stretch>
            <a:fillRect/>
          </a:stretch>
        </p:blipFill>
        <p:spPr/>
      </p:pic>
      <p:sp>
        <p:nvSpPr>
          <p:cNvPr id="10" name="テキスト プレースホルダー 9"/>
          <p:cNvSpPr>
            <a:spLocks noGrp="1"/>
          </p:cNvSpPr>
          <p:nvPr>
            <p:ph type="body" sz="quarter" idx="28"/>
          </p:nvPr>
        </p:nvSpPr>
        <p:spPr/>
        <p:txBody>
          <a:bodyPr/>
          <a:lstStyle/>
          <a:p>
            <a:r>
              <a:rPr kumimoji="1" lang="en-US" altLang="ja-JP" dirty="0"/>
              <a:t>twitter.com</a:t>
            </a:r>
            <a:endParaRPr kumimoji="1" lang="ja-JP" altLang="en-US" dirty="0"/>
          </a:p>
        </p:txBody>
      </p:sp>
      <p:sp>
        <p:nvSpPr>
          <p:cNvPr id="12" name="テキスト プレースホルダー 11"/>
          <p:cNvSpPr>
            <a:spLocks noGrp="1"/>
          </p:cNvSpPr>
          <p:nvPr>
            <p:ph type="body" sz="quarter" idx="30"/>
          </p:nvPr>
        </p:nvSpPr>
        <p:spPr/>
        <p:txBody>
          <a:bodyPr/>
          <a:lstStyle/>
          <a:p>
            <a:r>
              <a:rPr kumimoji="1" lang="en-US" altLang="ja-JP" dirty="0"/>
              <a:t>mail@mail.com</a:t>
            </a:r>
            <a:endParaRPr kumimoji="1" lang="ja-JP" altLang="en-US" dirty="0"/>
          </a:p>
        </p:txBody>
      </p:sp>
      <p:pic>
        <p:nvPicPr>
          <p:cNvPr id="22" name="図プレースホルダー 21"/>
          <p:cNvPicPr>
            <a:picLocks noGrp="1" noChangeAspect="1"/>
          </p:cNvPicPr>
          <p:nvPr>
            <p:ph type="pic" sz="quarter" idx="31"/>
          </p:nvPr>
        </p:nvPicPr>
        <p:blipFill>
          <a:blip r:embed="rId5" cstate="print">
            <a:extLst>
              <a:ext uri="{28A0092B-C50C-407E-A947-70E740481C1C}">
                <a14:useLocalDpi xmlns:a14="http://schemas.microsoft.com/office/drawing/2010/main" val="0"/>
              </a:ext>
            </a:extLst>
          </a:blip>
          <a:srcRect/>
          <a:stretch>
            <a:fillRect/>
          </a:stretch>
        </p:blipFill>
        <p:spPr/>
      </p:pic>
      <p:sp>
        <p:nvSpPr>
          <p:cNvPr id="14" name="テキスト プレースホルダー 13"/>
          <p:cNvSpPr>
            <a:spLocks noGrp="1"/>
          </p:cNvSpPr>
          <p:nvPr>
            <p:ph type="body" sz="quarter" idx="32"/>
          </p:nvPr>
        </p:nvSpPr>
        <p:spPr/>
        <p:txBody>
          <a:bodyPr/>
          <a:lstStyle/>
          <a:p>
            <a:r>
              <a:rPr lang="en-US" altLang="ja-JP" dirty="0"/>
              <a:t>+81 12 3456 7890</a:t>
            </a:r>
            <a:endParaRPr lang="ja-JP" altLang="en-US" dirty="0"/>
          </a:p>
        </p:txBody>
      </p:sp>
      <p:pic>
        <p:nvPicPr>
          <p:cNvPr id="24" name="図プレースホルダー 23"/>
          <p:cNvPicPr>
            <a:picLocks noGrp="1" noChangeAspect="1"/>
          </p:cNvPicPr>
          <p:nvPr>
            <p:ph type="pic" sz="quarter" idx="29"/>
          </p:nvPr>
        </p:nvPicPr>
        <p:blipFill>
          <a:blip r:embed="rId6" cstate="print">
            <a:extLst>
              <a:ext uri="{28A0092B-C50C-407E-A947-70E740481C1C}">
                <a14:useLocalDpi xmlns:a14="http://schemas.microsoft.com/office/drawing/2010/main" val="0"/>
              </a:ext>
            </a:extLst>
          </a:blip>
          <a:srcRect/>
          <a:stretch>
            <a:fillRect/>
          </a:stretch>
        </p:blipFill>
        <p:spPr/>
      </p:pic>
      <p:sp>
        <p:nvSpPr>
          <p:cNvPr id="26" name="フッター プレースホルダー 25"/>
          <p:cNvSpPr>
            <a:spLocks noGrp="1"/>
          </p:cNvSpPr>
          <p:nvPr>
            <p:ph type="ftr" sz="quarter" idx="10"/>
          </p:nvPr>
        </p:nvSpPr>
        <p:spPr/>
        <p:txBody>
          <a:bodyPr/>
          <a:lstStyle/>
          <a:p>
            <a:r>
              <a:rPr lang="en-US" altLang="ja-JP"/>
              <a:t>The Power of PowerPoint | thepopp.com</a:t>
            </a:r>
            <a:endParaRPr lang="ja-JP" altLang="en-US" dirty="0"/>
          </a:p>
        </p:txBody>
      </p:sp>
      <p:sp>
        <p:nvSpPr>
          <p:cNvPr id="27" name="スライド番号プレースホルダー 26"/>
          <p:cNvSpPr>
            <a:spLocks noGrp="1"/>
          </p:cNvSpPr>
          <p:nvPr>
            <p:ph type="sldNum" sz="quarter" idx="11"/>
          </p:nvPr>
        </p:nvSpPr>
        <p:spPr/>
        <p:txBody>
          <a:bodyPr/>
          <a:lstStyle/>
          <a:p>
            <a:fld id="{E6459DFB-86F3-43FA-8567-2EA6E426AE90}" type="slidenum">
              <a:rPr lang="ja-JP" altLang="en-US" smtClean="0"/>
              <a:pPr/>
              <a:t>87</a:t>
            </a:fld>
            <a:endParaRPr lang="ja-JP" altLang="en-US"/>
          </a:p>
        </p:txBody>
      </p:sp>
      <p:sp>
        <p:nvSpPr>
          <p:cNvPr id="2" name="図プレースホルダー 1"/>
          <p:cNvSpPr>
            <a:spLocks noGrp="1"/>
          </p:cNvSpPr>
          <p:nvPr>
            <p:ph type="pic" sz="quarter" idx="14"/>
          </p:nvPr>
        </p:nvSpPr>
        <p:spPr/>
      </p:sp>
    </p:spTree>
    <p:extLst>
      <p:ext uri="{BB962C8B-B14F-4D97-AF65-F5344CB8AC3E}">
        <p14:creationId xmlns:p14="http://schemas.microsoft.com/office/powerpoint/2010/main" val="125590439"/>
      </p:ext>
    </p:extLst>
  </p:cSld>
  <p:clrMapOvr>
    <a:masterClrMapping/>
  </p:clrMapOvr>
  <mc:AlternateContent xmlns:mc="http://schemas.openxmlformats.org/markup-compatibility/2006" xmlns:p14="http://schemas.microsoft.com/office/powerpoint/2010/main">
    <mc:Choice Requires="p14">
      <p:transition p14:dur="0" advTm="4691"/>
    </mc:Choice>
    <mc:Fallback xmlns="">
      <p:transition advTm="4691"/>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p:cNvSpPr>
            <a:spLocks noGrp="1"/>
          </p:cNvSpPr>
          <p:nvPr>
            <p:ph type="ctrTitle"/>
          </p:nvPr>
        </p:nvSpPr>
        <p:spPr/>
        <p:txBody>
          <a:bodyPr/>
          <a:lstStyle/>
          <a:p>
            <a:r>
              <a:rPr kumimoji="1" lang="en-US" altLang="ja-JP" dirty="0"/>
              <a:t>Thank You for Watching!</a:t>
            </a:r>
            <a:endParaRPr kumimoji="1" lang="ja-JP" altLang="en-US" dirty="0"/>
          </a:p>
        </p:txBody>
      </p:sp>
      <p:sp>
        <p:nvSpPr>
          <p:cNvPr id="17" name="サブタイトル 16"/>
          <p:cNvSpPr>
            <a:spLocks noGrp="1"/>
          </p:cNvSpPr>
          <p:nvPr>
            <p:ph type="subTitle" idx="1"/>
          </p:nvPr>
        </p:nvSpPr>
        <p:spPr/>
        <p:txBody>
          <a:bodyPr/>
          <a:lstStyle/>
          <a:p>
            <a:r>
              <a:rPr lang="en-US" altLang="ja-JP" dirty="0"/>
              <a:t>Jun Akizaki - </a:t>
            </a:r>
            <a:r>
              <a:rPr lang="en-US" altLang="ja-JP" dirty="0">
                <a:hlinkClick r:id="rId2"/>
              </a:rPr>
              <a:t>http://thepopp.com</a:t>
            </a:r>
            <a:endParaRPr lang="en-US" altLang="ja-JP" dirty="0"/>
          </a:p>
          <a:p>
            <a:r>
              <a:rPr lang="en-US" altLang="ja-JP" dirty="0"/>
              <a:t>Used Font: </a:t>
            </a:r>
            <a:r>
              <a:rPr lang="en-US" altLang="ja-JP" dirty="0">
                <a:hlinkClick r:id="rId3"/>
              </a:rPr>
              <a:t>Route 159 Family</a:t>
            </a:r>
            <a:r>
              <a:rPr lang="en-US" altLang="ja-JP" dirty="0"/>
              <a:t> &amp; </a:t>
            </a:r>
            <a:r>
              <a:rPr lang="en-US" altLang="ja-JP" dirty="0">
                <a:hlinkClick r:id="rId4"/>
              </a:rPr>
              <a:t>Open Sans Family</a:t>
            </a:r>
            <a:endParaRPr lang="en-US" altLang="ja-JP" dirty="0"/>
          </a:p>
          <a:p>
            <a:r>
              <a:rPr lang="en-US" altLang="ja-JP" dirty="0"/>
              <a:t>Icon: </a:t>
            </a:r>
            <a:r>
              <a:rPr lang="en-US" altLang="ja-JP" dirty="0">
                <a:hlinkClick r:id="rId5"/>
              </a:rPr>
              <a:t>Font Awesome</a:t>
            </a:r>
            <a:r>
              <a:rPr lang="en-US" altLang="ja-JP" dirty="0"/>
              <a:t>, the author is </a:t>
            </a:r>
            <a:r>
              <a:rPr lang="en-US" altLang="ja-JP" dirty="0">
                <a:hlinkClick r:id="rId6" tooltip="Font Awesome by Dave Gandy"/>
              </a:rPr>
              <a:t>Dave Gandy</a:t>
            </a:r>
            <a:r>
              <a:rPr lang="en-US" altLang="ja-JP" dirty="0"/>
              <a:t> (Changed the color by Photoshop)</a:t>
            </a:r>
            <a:br>
              <a:rPr lang="en-US" altLang="ja-JP" dirty="0"/>
            </a:br>
            <a:r>
              <a:rPr lang="en-US" altLang="ja-JP" dirty="0">
                <a:hlinkClick r:id="rId7"/>
              </a:rPr>
              <a:t>Typicons</a:t>
            </a:r>
            <a:r>
              <a:rPr lang="en-US" altLang="ja-JP" dirty="0"/>
              <a:t>, the author is </a:t>
            </a:r>
            <a:r>
              <a:rPr lang="en-US" altLang="ja-JP" dirty="0">
                <a:hlinkClick r:id="rId8"/>
              </a:rPr>
              <a:t>Stephen Hutchings</a:t>
            </a:r>
            <a:r>
              <a:rPr lang="en-US" altLang="ja-JP" dirty="0"/>
              <a:t> (Changed the color by Photoshop)</a:t>
            </a:r>
          </a:p>
        </p:txBody>
      </p:sp>
      <p:sp>
        <p:nvSpPr>
          <p:cNvPr id="18" name="テキスト プレースホルダー 17"/>
          <p:cNvSpPr>
            <a:spLocks noGrp="1"/>
          </p:cNvSpPr>
          <p:nvPr>
            <p:ph type="body" sz="quarter" idx="10"/>
          </p:nvPr>
        </p:nvSpPr>
        <p:spPr/>
        <p:txBody>
          <a:bodyPr/>
          <a:lstStyle/>
          <a:p>
            <a:r>
              <a:rPr kumimoji="1" lang="en-US" altLang="ja-JP" dirty="0"/>
              <a:t>Any Questions?</a:t>
            </a:r>
            <a:endParaRPr kumimoji="1" lang="ja-JP" altLang="en-US" dirty="0"/>
          </a:p>
        </p:txBody>
      </p:sp>
    </p:spTree>
    <p:extLst>
      <p:ext uri="{BB962C8B-B14F-4D97-AF65-F5344CB8AC3E}">
        <p14:creationId xmlns:p14="http://schemas.microsoft.com/office/powerpoint/2010/main" val="3746168901"/>
      </p:ext>
    </p:extLst>
  </p:cSld>
  <p:clrMapOvr>
    <a:masterClrMapping/>
  </p:clrMapOvr>
  <mc:AlternateContent xmlns:mc="http://schemas.openxmlformats.org/markup-compatibility/2006" xmlns:p14="http://schemas.microsoft.com/office/powerpoint/2010/main">
    <mc:Choice Requires="p14">
      <p:transition p14:dur="0" advTm="9607"/>
    </mc:Choice>
    <mc:Fallback xmlns="">
      <p:transition advTm="960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タイトル 35"/>
          <p:cNvSpPr>
            <a:spLocks noGrp="1"/>
          </p:cNvSpPr>
          <p:nvPr>
            <p:ph type="title"/>
          </p:nvPr>
        </p:nvSpPr>
        <p:spPr/>
        <p:txBody>
          <a:bodyPr/>
          <a:lstStyle/>
          <a:p>
            <a:r>
              <a:rPr lang="en-US" altLang="ja-JP" dirty="0"/>
              <a:t>Alexander </a:t>
            </a:r>
            <a:r>
              <a:rPr lang="en-US" altLang="ja-JP" dirty="0">
                <a:latin typeface="Route 159 Bold" pitchFamily="50" charset="0"/>
              </a:rPr>
              <a:t>Butler</a:t>
            </a:r>
            <a:endParaRPr kumimoji="1" lang="ja-JP" altLang="en-US" dirty="0">
              <a:latin typeface="Route 159 Bold" pitchFamily="50" charset="0"/>
            </a:endParaRPr>
          </a:p>
        </p:txBody>
      </p:sp>
      <p:sp>
        <p:nvSpPr>
          <p:cNvPr id="38" name="テキスト プレースホルダー 37"/>
          <p:cNvSpPr>
            <a:spLocks noGrp="1"/>
          </p:cNvSpPr>
          <p:nvPr>
            <p:ph type="body" sz="quarter" idx="16"/>
          </p:nvPr>
        </p:nvSpPr>
        <p:spPr/>
        <p:txBody>
          <a:bodyPr/>
          <a:lstStyle/>
          <a:p>
            <a:r>
              <a:rPr lang="en-US" altLang="ja-JP" dirty="0"/>
              <a:t>Creative </a:t>
            </a:r>
            <a:r>
              <a:rPr kumimoji="1" lang="en-US" altLang="ja-JP" dirty="0"/>
              <a:t>Director / Art Designer</a:t>
            </a:r>
            <a:endParaRPr kumimoji="1" lang="ja-JP" altLang="en-US" dirty="0"/>
          </a:p>
        </p:txBody>
      </p:sp>
      <p:sp>
        <p:nvSpPr>
          <p:cNvPr id="37" name="テキスト プレースホルダー 36"/>
          <p:cNvSpPr>
            <a:spLocks noGrp="1"/>
          </p:cNvSpPr>
          <p:nvPr>
            <p:ph type="body" sz="quarter" idx="14"/>
          </p:nvPr>
        </p:nvSpPr>
        <p:spPr/>
        <p:txBody>
          <a:bodyPr>
            <a:normAutofit/>
          </a:bodyPr>
          <a:lstStyle/>
          <a:p>
            <a:r>
              <a:rPr lang="en-US" altLang="ja-JP" dirty="0"/>
              <a:t>Ius ut augue consul principes, eum in bonorum reprimique. Ut tractatos definitionem duo, his simul fierent phaedrum ei. Pro id putent appetere. Vel hinc magna virtute eu, ei vel quod ridens. Nihil sententiae eu sea.</a:t>
            </a:r>
          </a:p>
          <a:p>
            <a:r>
              <a:rPr lang="en-US" altLang="ja-JP" dirty="0"/>
              <a:t>Eu docendi propriae sit, per altera putant ut. Nam partiendo intellegat ei, id usu nonumy eleifend delicata, inimicus evertitur similique vis ei. Ea omittam probatus persequeris ius. </a:t>
            </a:r>
            <a:endParaRPr kumimoji="1" lang="ja-JP" altLang="en-US" dirty="0"/>
          </a:p>
        </p:txBody>
      </p:sp>
      <p:sp>
        <p:nvSpPr>
          <p:cNvPr id="2" name="フッター プレースホルダー 1"/>
          <p:cNvSpPr>
            <a:spLocks noGrp="1"/>
          </p:cNvSpPr>
          <p:nvPr>
            <p:ph type="ftr" sz="quarter" idx="10"/>
          </p:nvPr>
        </p:nvSpPr>
        <p:spPr/>
        <p:txBody>
          <a:bodyPr/>
          <a:lstStyle/>
          <a:p>
            <a:r>
              <a:rPr lang="en-US" altLang="ja-JP"/>
              <a:t>The Power of PowerPoint | thepopp.com</a:t>
            </a:r>
            <a:endParaRPr lang="ja-JP" altLang="en-US" dirty="0"/>
          </a:p>
        </p:txBody>
      </p:sp>
      <p:sp>
        <p:nvSpPr>
          <p:cNvPr id="3" name="スライド番号プレースホルダー 2"/>
          <p:cNvSpPr>
            <a:spLocks noGrp="1"/>
          </p:cNvSpPr>
          <p:nvPr>
            <p:ph type="sldNum" sz="quarter" idx="4"/>
          </p:nvPr>
        </p:nvSpPr>
        <p:spPr/>
        <p:txBody>
          <a:bodyPr/>
          <a:lstStyle/>
          <a:p>
            <a:fld id="{E6459DFB-86F3-43FA-8567-2EA6E426AE90}" type="slidenum">
              <a:rPr lang="ja-JP" altLang="en-US" smtClean="0"/>
              <a:pPr/>
              <a:t>9</a:t>
            </a:fld>
            <a:endParaRPr lang="ja-JP" altLang="en-US"/>
          </a:p>
        </p:txBody>
      </p:sp>
      <p:sp>
        <p:nvSpPr>
          <p:cNvPr id="4" name="図プレースホルダー 3"/>
          <p:cNvSpPr>
            <a:spLocks noGrp="1"/>
          </p:cNvSpPr>
          <p:nvPr>
            <p:ph type="pic" sz="quarter" idx="12"/>
          </p:nvPr>
        </p:nvSpPr>
        <p:spPr/>
      </p:sp>
    </p:spTree>
    <p:extLst>
      <p:ext uri="{BB962C8B-B14F-4D97-AF65-F5344CB8AC3E}">
        <p14:creationId xmlns:p14="http://schemas.microsoft.com/office/powerpoint/2010/main" val="545824654"/>
      </p:ext>
    </p:extLst>
  </p:cSld>
  <p:clrMapOvr>
    <a:masterClrMapping/>
  </p:clrMapOvr>
  <mc:AlternateContent xmlns:mc="http://schemas.openxmlformats.org/markup-compatibility/2006" xmlns:p14="http://schemas.microsoft.com/office/powerpoint/2010/main">
    <mc:Choice Requires="p14">
      <p:transition p14:dur="0" advTm="4636"/>
    </mc:Choice>
    <mc:Fallback xmlns="">
      <p:transition advTm="4636"/>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4"/>
</p:tagLst>
</file>

<file path=ppt/tags/tag2.xml><?xml version="1.0" encoding="utf-8"?>
<p:tagLst xmlns:a="http://schemas.openxmlformats.org/drawingml/2006/main" xmlns:r="http://schemas.openxmlformats.org/officeDocument/2006/relationships" xmlns:p="http://schemas.openxmlformats.org/presentationml/2006/main">
  <p:tag name="TIMING" val="|14.2"/>
</p:tagLst>
</file>

<file path=ppt/tags/tag3.xml><?xml version="1.0" encoding="utf-8"?>
<p:tagLst xmlns:a="http://schemas.openxmlformats.org/drawingml/2006/main" xmlns:r="http://schemas.openxmlformats.org/officeDocument/2006/relationships" xmlns:p="http://schemas.openxmlformats.org/presentationml/2006/main">
  <p:tag name="TIMING" val="|2.3"/>
</p:tagLst>
</file>

<file path=ppt/tags/tag4.xml><?xml version="1.0" encoding="utf-8"?>
<p:tagLst xmlns:a="http://schemas.openxmlformats.org/drawingml/2006/main" xmlns:r="http://schemas.openxmlformats.org/officeDocument/2006/relationships" xmlns:p="http://schemas.openxmlformats.org/presentationml/2006/main">
  <p:tag name="TIMING" val="|4.3"/>
</p:tagLst>
</file>

<file path=ppt/theme/theme1.xml><?xml version="1.0" encoding="utf-8"?>
<a:theme xmlns:a="http://schemas.openxmlformats.org/drawingml/2006/main" name="Vega - Header">
  <a:themeElements>
    <a:clrScheme name="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00FF"/>
      </a:hlink>
      <a:folHlink>
        <a:srgbClr val="800080"/>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prstDash val="sysDot"/>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solidFill>
              <a:schemeClr val="accent6"/>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2"/>
          </a:solidFill>
          <a:prstDash val="sysDot"/>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Vega - Footer Only">
  <a:themeElements>
    <a:clrScheme name="Veg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ACE2"/>
      </a:hlink>
      <a:folHlink>
        <a:srgbClr val="00ACE2"/>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Vega - Free">
  <a:themeElements>
    <a:clrScheme name="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ACE2"/>
      </a:hlink>
      <a:folHlink>
        <a:srgbClr val="00ACE2"/>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15668</TotalTime>
  <Words>7397</Words>
  <Application>Microsoft Office PowerPoint</Application>
  <PresentationFormat>ユーザー設定</PresentationFormat>
  <Paragraphs>873</Paragraphs>
  <Slides>88</Slides>
  <Notes>13</Notes>
  <HiddenSlides>2</HiddenSlides>
  <MMClips>0</MMClips>
  <ScaleCrop>false</ScaleCrop>
  <HeadingPairs>
    <vt:vector size="6" baseType="variant">
      <vt:variant>
        <vt:lpstr>使用されているフォント</vt:lpstr>
      </vt:variant>
      <vt:variant>
        <vt:i4>13</vt:i4>
      </vt:variant>
      <vt:variant>
        <vt:lpstr>テーマ</vt:lpstr>
      </vt:variant>
      <vt:variant>
        <vt:i4>3</vt:i4>
      </vt:variant>
      <vt:variant>
        <vt:lpstr>スライド タイトル</vt:lpstr>
      </vt:variant>
      <vt:variant>
        <vt:i4>88</vt:i4>
      </vt:variant>
    </vt:vector>
  </HeadingPairs>
  <TitlesOfParts>
    <vt:vector size="104" baseType="lpstr">
      <vt:lpstr>ＭＳ Ｐゴシック</vt:lpstr>
      <vt:lpstr>Spica Neue</vt:lpstr>
      <vt:lpstr>Spica Neue Light</vt:lpstr>
      <vt:lpstr>Arial</vt:lpstr>
      <vt:lpstr>Calibri</vt:lpstr>
      <vt:lpstr>Open Sans</vt:lpstr>
      <vt:lpstr>Open Sans Light</vt:lpstr>
      <vt:lpstr>Open Sans Semibold</vt:lpstr>
      <vt:lpstr>Route 159 Bold</vt:lpstr>
      <vt:lpstr>Route 159 Light</vt:lpstr>
      <vt:lpstr>Route 159 SemiBold</vt:lpstr>
      <vt:lpstr>Route 159 UltraLight</vt:lpstr>
      <vt:lpstr>Wingdings</vt:lpstr>
      <vt:lpstr>Vega - Header</vt:lpstr>
      <vt:lpstr>Vega - Footer Only</vt:lpstr>
      <vt:lpstr>Vega - Free</vt:lpstr>
      <vt:lpstr>Read Me</vt:lpstr>
      <vt:lpstr>VEGA</vt:lpstr>
      <vt:lpstr>Welcome to Our Presentation</vt:lpstr>
      <vt:lpstr>PowerPoint プレゼンテーション</vt:lpstr>
      <vt:lpstr>We Are Super Awesome.</vt:lpstr>
      <vt:lpstr>Table of Contents</vt:lpstr>
      <vt:lpstr>Today’s Topic</vt:lpstr>
      <vt:lpstr>Bruce Beresford</vt:lpstr>
      <vt:lpstr>Alexander Butler</vt:lpstr>
      <vt:lpstr>PowerPoint プレゼンテーション</vt:lpstr>
      <vt:lpstr>Our Vision</vt:lpstr>
      <vt:lpstr>PowerPoint プレゼンテーション</vt:lpstr>
      <vt:lpstr>Where We Are Going</vt:lpstr>
      <vt:lpstr>Change Before You Have To</vt:lpstr>
      <vt:lpstr>Our Philosophy</vt:lpstr>
      <vt:lpstr>Company Structure</vt:lpstr>
      <vt:lpstr>Our Members</vt:lpstr>
      <vt:lpstr>Our Members</vt:lpstr>
      <vt:lpstr>Our Company</vt:lpstr>
      <vt:lpstr>Our Services</vt:lpstr>
      <vt:lpstr>Our Services</vt:lpstr>
      <vt:lpstr>Other Services</vt:lpstr>
      <vt:lpstr>Five Keywords</vt:lpstr>
      <vt:lpstr>Meet Our Crews</vt:lpstr>
      <vt:lpstr>Our Specialist</vt:lpstr>
      <vt:lpstr>Our Specialist</vt:lpstr>
      <vt:lpstr>Our History</vt:lpstr>
      <vt:lpstr>Our History</vt:lpstr>
      <vt:lpstr>Our Missions</vt:lpstr>
      <vt:lpstr>Mission and Vision</vt:lpstr>
      <vt:lpstr>If you want to be happy, be.</vt:lpstr>
      <vt:lpstr>PowerPoint プレゼンテーション</vt:lpstr>
      <vt:lpstr>Our Product Principles</vt:lpstr>
      <vt:lpstr>We Are  Creating Uniqueness</vt:lpstr>
      <vt:lpstr>Innovative Products</vt:lpstr>
      <vt:lpstr>What is Innovative</vt:lpstr>
      <vt:lpstr>Product Design Steps</vt:lpstr>
      <vt:lpstr>Our Projects</vt:lpstr>
      <vt:lpstr>Our Portfolio</vt:lpstr>
      <vt:lpstr>Our new application is coming soon. It’s awesome.</vt:lpstr>
      <vt:lpstr>The most advanced mobile experience.</vt:lpstr>
      <vt:lpstr>Mobile Project Principles</vt:lpstr>
      <vt:lpstr>Mobile Project Features</vt:lpstr>
      <vt:lpstr>What Are Top Web Design Trends in 2035?</vt:lpstr>
      <vt:lpstr>Sync Your Data Automatically</vt:lpstr>
      <vt:lpstr>Web Development</vt:lpstr>
      <vt:lpstr>Our Product Showcase</vt:lpstr>
      <vt:lpstr>Fullscreen Portfolio</vt:lpstr>
      <vt:lpstr>We Are Everywhere</vt:lpstr>
      <vt:lpstr>Just Move.</vt:lpstr>
      <vt:lpstr>PowerPoint プレゼンテーション</vt:lpstr>
      <vt:lpstr>Don’t find fault,  find a remedy;  anybody can complain.</vt:lpstr>
      <vt:lpstr>PowerPoint プレゼンテーション</vt:lpstr>
      <vt:lpstr>Product Concept</vt:lpstr>
      <vt:lpstr>Before Discussion</vt:lpstr>
      <vt:lpstr>Product Pillars</vt:lpstr>
      <vt:lpstr>Product Process</vt:lpstr>
      <vt:lpstr>Product Process</vt:lpstr>
      <vt:lpstr>5 Important Points</vt:lpstr>
      <vt:lpstr>4 Important Points</vt:lpstr>
      <vt:lpstr>Smart Solutions</vt:lpstr>
      <vt:lpstr>Product Features</vt:lpstr>
      <vt:lpstr>Product Features</vt:lpstr>
      <vt:lpstr>Strategies for Success</vt:lpstr>
      <vt:lpstr>Project Background</vt:lpstr>
      <vt:lpstr>Pros and Cons</vt:lpstr>
      <vt:lpstr>SWOT Analysis</vt:lpstr>
      <vt:lpstr>5 Important Keywords</vt:lpstr>
      <vt:lpstr>PowerPoint プレゼンテーション</vt:lpstr>
      <vt:lpstr>Marketing Goals</vt:lpstr>
      <vt:lpstr>Efficient &amp; Quick Way</vt:lpstr>
      <vt:lpstr>Custom Bar Chart 1</vt:lpstr>
      <vt:lpstr>Custom Bar Chart 2</vt:lpstr>
      <vt:lpstr>PowerPoint プレゼンテーション</vt:lpstr>
      <vt:lpstr>Pyramid Infographic</vt:lpstr>
      <vt:lpstr>PowerPoint プレゼンテーション</vt:lpstr>
      <vt:lpstr>PowerPoint プレゼンテーション</vt:lpstr>
      <vt:lpstr>Gears And Keywords</vt:lpstr>
      <vt:lpstr>Custom Pie Chart</vt:lpstr>
      <vt:lpstr>Excel Graph 1</vt:lpstr>
      <vt:lpstr>Excel Graph 2</vt:lpstr>
      <vt:lpstr>Social Media</vt:lpstr>
      <vt:lpstr>Life can only be understood backwards; but it must be lived forwards.</vt:lpstr>
      <vt:lpstr>Key Takeaways</vt:lpstr>
      <vt:lpstr>Key Takeaways</vt:lpstr>
      <vt:lpstr>PowerPoint プレゼンテーション</vt:lpstr>
      <vt:lpstr>Contact Us!</vt:lpstr>
      <vt:lpstr>Thank You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Vega</dc:title>
  <dc:creator>Jun</dc:creator>
  <cp:lastModifiedBy>Jun</cp:lastModifiedBy>
  <cp:revision>348</cp:revision>
  <dcterms:created xsi:type="dcterms:W3CDTF">2015-09-05T11:42:45Z</dcterms:created>
  <dcterms:modified xsi:type="dcterms:W3CDTF">2016-05-21T19:07:45Z</dcterms:modified>
</cp:coreProperties>
</file>