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8"/>
  </p:notesMasterIdLst>
  <p:handoutMasterIdLst>
    <p:handoutMasterId r:id="rId19"/>
  </p:handoutMasterIdLst>
  <p:sldIdLst>
    <p:sldId id="364" r:id="rId2"/>
    <p:sldId id="363" r:id="rId3"/>
    <p:sldId id="366" r:id="rId4"/>
    <p:sldId id="367" r:id="rId5"/>
    <p:sldId id="369" r:id="rId6"/>
    <p:sldId id="274" r:id="rId7"/>
    <p:sldId id="370" r:id="rId8"/>
    <p:sldId id="373" r:id="rId9"/>
    <p:sldId id="376" r:id="rId10"/>
    <p:sldId id="382" r:id="rId11"/>
    <p:sldId id="383" r:id="rId12"/>
    <p:sldId id="378" r:id="rId13"/>
    <p:sldId id="379" r:id="rId14"/>
    <p:sldId id="380" r:id="rId15"/>
    <p:sldId id="381" r:id="rId16"/>
    <p:sldId id="350" r:id="rId17"/>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C4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533" autoAdjust="0"/>
  </p:normalViewPr>
  <p:slideViewPr>
    <p:cSldViewPr snapToGrid="0">
      <p:cViewPr varScale="1">
        <p:scale>
          <a:sx n="43" d="100"/>
          <a:sy n="43" d="100"/>
        </p:scale>
        <p:origin x="102" y="240"/>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AF33A8-FE0A-4EB2-82EB-ECB04C77A125}" type="datetimeFigureOut">
              <a:rPr lang="en-US" smtClean="0"/>
              <a:t>3/28/2020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A3E3EB-BE64-4793-B1B2-1F268929749F}" type="slidenum">
              <a:rPr lang="en-US" smtClean="0"/>
              <a:t>‹#›</a:t>
            </a:fld>
            <a:endParaRPr lang="en-US"/>
          </a:p>
        </p:txBody>
      </p:sp>
    </p:spTree>
    <p:extLst>
      <p:ext uri="{BB962C8B-B14F-4D97-AF65-F5344CB8AC3E}">
        <p14:creationId xmlns:p14="http://schemas.microsoft.com/office/powerpoint/2010/main" val="1987933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2020/3/28</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43" name="正方形/長方形 7"/>
          <p:cNvSpPr/>
          <p:nvPr userDrawn="1"/>
        </p:nvSpPr>
        <p:spPr>
          <a:xfrm flipH="1" flipV="1">
            <a:off x="3702525" y="4075557"/>
            <a:ext cx="78059"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5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childTnLst>
                          </p:cTn>
                        </p:par>
                        <p:par>
                          <p:cTn id="146" fill="hold">
                            <p:stCondLst>
                              <p:cond delay="3800"/>
                            </p:stCondLst>
                            <p:childTnLst>
                              <p:par>
                                <p:cTn id="147" presetID="22" presetClass="entr" presetSubtype="4" fill="hold" grpId="0" nodeType="afterEffect">
                                  <p:stCondLst>
                                    <p:cond delay="0"/>
                                  </p:stCondLst>
                                  <p:childTnLst>
                                    <p:set>
                                      <p:cBhvr>
                                        <p:cTn id="148" dur="1" fill="hold">
                                          <p:stCondLst>
                                            <p:cond delay="0"/>
                                          </p:stCondLst>
                                        </p:cTn>
                                        <p:tgtEl>
                                          <p:spTgt spid="43"/>
                                        </p:tgtEl>
                                        <p:attrNameLst>
                                          <p:attrName>style.visibility</p:attrName>
                                        </p:attrNameLst>
                                      </p:cBhvr>
                                      <p:to>
                                        <p:strVal val="visible"/>
                                      </p:to>
                                    </p:set>
                                    <p:animEffect transition="in" filter="wipe(down)">
                                      <p:cBhvr>
                                        <p:cTn id="149" dur="250"/>
                                        <p:tgtEl>
                                          <p:spTgt spid="43"/>
                                        </p:tgtEl>
                                      </p:cBhvr>
                                    </p:animEffect>
                                  </p:childTnLst>
                                </p:cTn>
                              </p:par>
                            </p:childTnLst>
                          </p:cTn>
                        </p:par>
                        <p:par>
                          <p:cTn id="150" fill="hold">
                            <p:stCondLst>
                              <p:cond delay="4050"/>
                            </p:stCondLst>
                            <p:childTnLst>
                              <p:par>
                                <p:cTn id="151" presetID="22" presetClass="entr" presetSubtype="8" fill="hold" grpId="0" nodeType="afterEffect">
                                  <p:stCondLst>
                                    <p:cond delay="0"/>
                                  </p:stCondLst>
                                  <p:childTnLst>
                                    <p:set>
                                      <p:cBhvr>
                                        <p:cTn id="152" dur="1" fill="hold">
                                          <p:stCondLst>
                                            <p:cond delay="0"/>
                                          </p:stCondLst>
                                        </p:cTn>
                                        <p:tgtEl>
                                          <p:spTgt spid="32"/>
                                        </p:tgtEl>
                                        <p:attrNameLst>
                                          <p:attrName>style.visibility</p:attrName>
                                        </p:attrNameLst>
                                      </p:cBhvr>
                                      <p:to>
                                        <p:strVal val="visible"/>
                                      </p:to>
                                    </p:set>
                                    <p:animEffect transition="in" filter="wipe(left)">
                                      <p:cBhvr>
                                        <p:cTn id="153" dur="500"/>
                                        <p:tgtEl>
                                          <p:spTgt spid="32"/>
                                        </p:tgtEl>
                                      </p:cBhvr>
                                    </p:animEffect>
                                  </p:childTnLst>
                                </p:cTn>
                              </p:par>
                            </p:childTnLst>
                          </p:cTn>
                        </p:par>
                        <p:par>
                          <p:cTn id="154" fill="hold">
                            <p:stCondLst>
                              <p:cond delay="4550"/>
                            </p:stCondLst>
                            <p:childTnLst>
                              <p:par>
                                <p:cTn id="155" presetID="22" presetClass="exit" presetSubtype="4" fill="hold" grpId="1" nodeType="afterEffect">
                                  <p:stCondLst>
                                    <p:cond delay="0"/>
                                  </p:stCondLst>
                                  <p:childTnLst>
                                    <p:animEffect transition="out" filter="wipe(down)">
                                      <p:cBhvr>
                                        <p:cTn id="156" dur="250"/>
                                        <p:tgtEl>
                                          <p:spTgt spid="43"/>
                                        </p:tgtEl>
                                      </p:cBhvr>
                                    </p:animEffect>
                                    <p:set>
                                      <p:cBhvr>
                                        <p:cTn id="157" dur="1" fill="hold">
                                          <p:stCondLst>
                                            <p:cond delay="249"/>
                                          </p:stCondLst>
                                        </p:cTn>
                                        <p:tgtEl>
                                          <p:spTgt spid="43"/>
                                        </p:tgtEl>
                                        <p:attrNameLst>
                                          <p:attrName>style.visibility</p:attrName>
                                        </p:attrNameLst>
                                      </p:cBhvr>
                                      <p:to>
                                        <p:strVal val="hidden"/>
                                      </p:to>
                                    </p:set>
                                  </p:childTnLst>
                                </p:cTn>
                              </p:par>
                            </p:childTnLst>
                          </p:cTn>
                        </p:par>
                        <p:par>
                          <p:cTn id="158" fill="hold">
                            <p:stCondLst>
                              <p:cond delay="4800"/>
                            </p:stCondLst>
                            <p:childTnLst>
                              <p:par>
                                <p:cTn id="159" presetID="2" presetClass="entr" presetSubtype="2" decel="100000" fill="hold" grpId="0" nodeType="afterEffect">
                                  <p:stCondLst>
                                    <p:cond delay="0"/>
                                  </p:stCondLst>
                                  <p:iterate type="wd">
                                    <p:tmPct val="10000"/>
                                  </p:iterate>
                                  <p:childTnLst>
                                    <p:set>
                                      <p:cBhvr>
                                        <p:cTn id="160" dur="1" fill="hold">
                                          <p:stCondLst>
                                            <p:cond delay="0"/>
                                          </p:stCondLst>
                                        </p:cTn>
                                        <p:tgtEl>
                                          <p:spTgt spid="33">
                                            <p:txEl>
                                              <p:pRg st="0" end="0"/>
                                            </p:txEl>
                                          </p:spTgt>
                                        </p:tgtEl>
                                        <p:attrNameLst>
                                          <p:attrName>style.visibility</p:attrName>
                                        </p:attrNameLst>
                                      </p:cBhvr>
                                      <p:to>
                                        <p:strVal val="visible"/>
                                      </p:to>
                                    </p:set>
                                    <p:anim calcmode="lin" valueType="num">
                                      <p:cBhvr additive="base">
                                        <p:cTn id="161"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62"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43" grpId="0" animBg="1"/>
      <p:bldP spid="43"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 Iconic List PPKN">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userDrawn="1">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1045913"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1117921"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8" name="テキスト プレースホルダー 6"/>
          <p:cNvSpPr>
            <a:spLocks noGrp="1"/>
          </p:cNvSpPr>
          <p:nvPr>
            <p:ph type="body" sz="quarter" idx="24" hasCustomPrompt="1"/>
          </p:nvPr>
        </p:nvSpPr>
        <p:spPr>
          <a:xfrm>
            <a:off x="1833637"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27417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3" name="テキスト プレースホルダー 6"/>
          <p:cNvSpPr>
            <a:spLocks noGrp="1"/>
          </p:cNvSpPr>
          <p:nvPr>
            <p:ph type="body" sz="quarter" idx="27" hasCustomPrompt="1"/>
          </p:nvPr>
        </p:nvSpPr>
        <p:spPr>
          <a:xfrm>
            <a:off x="7579250"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27417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8" name="テキスト プレースホルダー 6"/>
          <p:cNvSpPr>
            <a:spLocks noGrp="1"/>
          </p:cNvSpPr>
          <p:nvPr>
            <p:ph type="body" sz="quarter" idx="30" hasCustomPrompt="1"/>
          </p:nvPr>
        </p:nvSpPr>
        <p:spPr>
          <a:xfrm>
            <a:off x="13319670"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27417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3" name="テキスト プレースホルダー 6"/>
          <p:cNvSpPr>
            <a:spLocks noGrp="1"/>
          </p:cNvSpPr>
          <p:nvPr>
            <p:ph type="body" sz="quarter" idx="33" hasCustomPrompt="1"/>
          </p:nvPr>
        </p:nvSpPr>
        <p:spPr>
          <a:xfrm>
            <a:off x="1845499"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59904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8" name="テキスト プレースホルダー 6"/>
          <p:cNvSpPr>
            <a:spLocks noGrp="1"/>
          </p:cNvSpPr>
          <p:nvPr>
            <p:ph type="body" sz="quarter" idx="36" hasCustomPrompt="1"/>
          </p:nvPr>
        </p:nvSpPr>
        <p:spPr>
          <a:xfrm>
            <a:off x="7591112"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59904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3" name="テキスト プレースホルダー 6"/>
          <p:cNvSpPr>
            <a:spLocks noGrp="1"/>
          </p:cNvSpPr>
          <p:nvPr>
            <p:ph type="body" sz="quarter" idx="39" hasCustomPrompt="1"/>
          </p:nvPr>
        </p:nvSpPr>
        <p:spPr>
          <a:xfrm>
            <a:off x="13331532"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59904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786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2" presetClass="entr" presetSubtype="8" fill="hold" grpId="0" nodeType="withEffect">
                                  <p:stCondLst>
                                    <p:cond delay="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wipe(up)">
                                      <p:cBhvr>
                                        <p:cTn id="36" dur="500"/>
                                        <p:tgtEl>
                                          <p:spTgt spid="28">
                                            <p:txEl>
                                              <p:pRg st="0" end="0"/>
                                            </p:txEl>
                                          </p:spTgt>
                                        </p:tgtEl>
                                      </p:cBhvr>
                                    </p:animEffect>
                                  </p:childTnLst>
                                </p:cTn>
                              </p:par>
                            </p:childTnLst>
                          </p:cTn>
                        </p:par>
                        <p:par>
                          <p:cTn id="37" fill="hold">
                            <p:stCondLst>
                              <p:cond delay="1250"/>
                            </p:stCondLst>
                            <p:childTnLst>
                              <p:par>
                                <p:cTn id="38" presetID="22" presetClass="exit" presetSubtype="8" fill="hold" grpId="1" nodeType="afterEffect">
                                  <p:stCondLst>
                                    <p:cond delay="0"/>
                                  </p:stCondLst>
                                  <p:childTnLst>
                                    <p:animEffect transition="out" filter="wipe(left)">
                                      <p:cBhvr>
                                        <p:cTn id="39" dur="250"/>
                                        <p:tgtEl>
                                          <p:spTgt spid="30"/>
                                        </p:tgtEl>
                                      </p:cBhvr>
                                    </p:animEffect>
                                    <p:set>
                                      <p:cBhvr>
                                        <p:cTn id="40" dur="1" fill="hold">
                                          <p:stCondLst>
                                            <p:cond delay="249"/>
                                          </p:stCondLst>
                                        </p:cTn>
                                        <p:tgtEl>
                                          <p:spTgt spid="30"/>
                                        </p:tgtEl>
                                        <p:attrNameLst>
                                          <p:attrName>style.visibility</p:attrName>
                                        </p:attrNameLst>
                                      </p:cBhvr>
                                      <p:to>
                                        <p:strVal val="hidden"/>
                                      </p:to>
                                    </p:set>
                                  </p:childTnLst>
                                </p:cTn>
                              </p:par>
                            </p:childTnLst>
                          </p:cTn>
                        </p:par>
                        <p:par>
                          <p:cTn id="41" fill="hold">
                            <p:stCondLst>
                              <p:cond delay="1500"/>
                            </p:stCondLst>
                            <p:childTnLst>
                              <p:par>
                                <p:cTn id="42" presetID="2" presetClass="entr" presetSubtype="1" decel="10000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750" fill="hold"/>
                                        <p:tgtEl>
                                          <p:spTgt spid="31"/>
                                        </p:tgtEl>
                                        <p:attrNameLst>
                                          <p:attrName>ppt_x</p:attrName>
                                        </p:attrNameLst>
                                      </p:cBhvr>
                                      <p:tavLst>
                                        <p:tav tm="0">
                                          <p:val>
                                            <p:strVal val="#ppt_x"/>
                                          </p:val>
                                        </p:tav>
                                        <p:tav tm="100000">
                                          <p:val>
                                            <p:strVal val="#ppt_x"/>
                                          </p:val>
                                        </p:tav>
                                      </p:tavLst>
                                    </p:anim>
                                    <p:anim calcmode="lin" valueType="num">
                                      <p:cBhvr additive="base">
                                        <p:cTn id="45" dur="750" fill="hold"/>
                                        <p:tgtEl>
                                          <p:spTgt spid="31"/>
                                        </p:tgtEl>
                                        <p:attrNameLst>
                                          <p:attrName>ppt_y</p:attrName>
                                        </p:attrNameLst>
                                      </p:cBhvr>
                                      <p:tavLst>
                                        <p:tav tm="0">
                                          <p:val>
                                            <p:strVal val="0-#ppt_h/2"/>
                                          </p:val>
                                        </p:tav>
                                        <p:tav tm="100000">
                                          <p:val>
                                            <p:strVal val="#ppt_y"/>
                                          </p:val>
                                        </p:tav>
                                      </p:tavLst>
                                    </p:anim>
                                  </p:childTnLst>
                                </p:cTn>
                              </p:par>
                              <p:par>
                                <p:cTn id="46" presetID="2" presetClass="entr" presetSubtype="1" decel="10000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750" fill="hold"/>
                                        <p:tgtEl>
                                          <p:spTgt spid="41"/>
                                        </p:tgtEl>
                                        <p:attrNameLst>
                                          <p:attrName>ppt_x</p:attrName>
                                        </p:attrNameLst>
                                      </p:cBhvr>
                                      <p:tavLst>
                                        <p:tav tm="0">
                                          <p:val>
                                            <p:strVal val="#ppt_x"/>
                                          </p:val>
                                        </p:tav>
                                        <p:tav tm="100000">
                                          <p:val>
                                            <p:strVal val="#ppt_x"/>
                                          </p:val>
                                        </p:tav>
                                      </p:tavLst>
                                    </p:anim>
                                    <p:anim calcmode="lin" valueType="num">
                                      <p:cBhvr additive="base">
                                        <p:cTn id="49" dur="750" fill="hold"/>
                                        <p:tgtEl>
                                          <p:spTgt spid="41"/>
                                        </p:tgtEl>
                                        <p:attrNameLst>
                                          <p:attrName>ppt_y</p:attrName>
                                        </p:attrNameLst>
                                      </p:cBhvr>
                                      <p:tavLst>
                                        <p:tav tm="0">
                                          <p:val>
                                            <p:strVal val="0-#ppt_h/2"/>
                                          </p:val>
                                        </p:tav>
                                        <p:tav tm="100000">
                                          <p:val>
                                            <p:strVal val="#ppt_y"/>
                                          </p:val>
                                        </p:tav>
                                      </p:tavLst>
                                    </p:anim>
                                  </p:childTnLst>
                                </p:cTn>
                              </p:par>
                              <p:par>
                                <p:cTn id="50" presetID="45" presetClass="entr" presetSubtype="0" fill="hold" grpId="1"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750"/>
                                        <p:tgtEl>
                                          <p:spTgt spid="31"/>
                                        </p:tgtEl>
                                      </p:cBhvr>
                                    </p:animEffect>
                                    <p:anim calcmode="lin" valueType="num">
                                      <p:cBhvr>
                                        <p:cTn id="53" dur="750" fill="hold"/>
                                        <p:tgtEl>
                                          <p:spTgt spid="31"/>
                                        </p:tgtEl>
                                        <p:attrNameLst>
                                          <p:attrName>ppt_w</p:attrName>
                                        </p:attrNameLst>
                                      </p:cBhvr>
                                      <p:tavLst>
                                        <p:tav tm="0" fmla="#ppt_w*sin(2.5*pi*$)">
                                          <p:val>
                                            <p:fltVal val="0"/>
                                          </p:val>
                                        </p:tav>
                                        <p:tav tm="100000">
                                          <p:val>
                                            <p:fltVal val="1"/>
                                          </p:val>
                                        </p:tav>
                                      </p:tavLst>
                                    </p:anim>
                                    <p:anim calcmode="lin" valueType="num">
                                      <p:cBhvr>
                                        <p:cTn id="54" dur="750" fill="hold"/>
                                        <p:tgtEl>
                                          <p:spTgt spid="31"/>
                                        </p:tgtEl>
                                        <p:attrNameLst>
                                          <p:attrName>ppt_h</p:attrName>
                                        </p:attrNameLst>
                                      </p:cBhvr>
                                      <p:tavLst>
                                        <p:tav tm="0">
                                          <p:val>
                                            <p:strVal val="#ppt_h"/>
                                          </p:val>
                                        </p:tav>
                                        <p:tav tm="100000">
                                          <p:val>
                                            <p:strVal val="#ppt_h"/>
                                          </p:val>
                                        </p:tav>
                                      </p:tavLst>
                                    </p:anim>
                                  </p:childTnLst>
                                </p:cTn>
                              </p:par>
                              <p:par>
                                <p:cTn id="55" presetID="45" presetClass="entr" presetSubtype="0" fill="hold" grpId="1"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750"/>
                                        <p:tgtEl>
                                          <p:spTgt spid="41"/>
                                        </p:tgtEl>
                                      </p:cBhvr>
                                    </p:animEffect>
                                    <p:anim calcmode="lin" valueType="num">
                                      <p:cBhvr>
                                        <p:cTn id="58" dur="750" fill="hold"/>
                                        <p:tgtEl>
                                          <p:spTgt spid="41"/>
                                        </p:tgtEl>
                                        <p:attrNameLst>
                                          <p:attrName>ppt_w</p:attrName>
                                        </p:attrNameLst>
                                      </p:cBhvr>
                                      <p:tavLst>
                                        <p:tav tm="0" fmla="#ppt_w*sin(2.5*pi*$)">
                                          <p:val>
                                            <p:fltVal val="0"/>
                                          </p:val>
                                        </p:tav>
                                        <p:tav tm="100000">
                                          <p:val>
                                            <p:fltVal val="1"/>
                                          </p:val>
                                        </p:tav>
                                      </p:tavLst>
                                    </p:anim>
                                    <p:anim calcmode="lin" valueType="num">
                                      <p:cBhvr>
                                        <p:cTn id="59" dur="750" fill="hold"/>
                                        <p:tgtEl>
                                          <p:spTgt spid="41"/>
                                        </p:tgtEl>
                                        <p:attrNameLst>
                                          <p:attrName>ppt_h</p:attrName>
                                        </p:attrNameLst>
                                      </p:cBhvr>
                                      <p:tavLst>
                                        <p:tav tm="0">
                                          <p:val>
                                            <p:strVal val="#ppt_h"/>
                                          </p:val>
                                        </p:tav>
                                        <p:tav tm="100000">
                                          <p:val>
                                            <p:strVal val="#ppt_h"/>
                                          </p:val>
                                        </p:tav>
                                      </p:tavLst>
                                    </p:anim>
                                  </p:childTnLst>
                                </p:cTn>
                              </p:par>
                              <p:par>
                                <p:cTn id="60" presetID="22" presetClass="entr" presetSubtype="8" fill="hold" grpId="0" nodeType="withEffect">
                                  <p:stCondLst>
                                    <p:cond delay="25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par>
                                <p:cTn id="63" presetID="22" presetClass="entr" presetSubtype="1" fill="hold" grpId="0" nodeType="withEffect">
                                  <p:stCondLst>
                                    <p:cond delay="250"/>
                                  </p:stCondLst>
                                  <p:childTnLst>
                                    <p:set>
                                      <p:cBhvr>
                                        <p:cTn id="64" dur="1" fill="hold">
                                          <p:stCondLst>
                                            <p:cond delay="0"/>
                                          </p:stCondLst>
                                        </p:cTn>
                                        <p:tgtEl>
                                          <p:spTgt spid="43">
                                            <p:txEl>
                                              <p:pRg st="0" end="0"/>
                                            </p:txEl>
                                          </p:spTgt>
                                        </p:tgtEl>
                                        <p:attrNameLst>
                                          <p:attrName>style.visibility</p:attrName>
                                        </p:attrNameLst>
                                      </p:cBhvr>
                                      <p:to>
                                        <p:strVal val="visible"/>
                                      </p:to>
                                    </p:set>
                                    <p:animEffect transition="in" filter="wipe(up)">
                                      <p:cBhvr>
                                        <p:cTn id="65" dur="500"/>
                                        <p:tgtEl>
                                          <p:spTgt spid="43">
                                            <p:txEl>
                                              <p:pRg st="0" end="0"/>
                                            </p:txEl>
                                          </p:spTgt>
                                        </p:tgtEl>
                                      </p:cBhvr>
                                    </p:animEffect>
                                  </p:childTnLst>
                                </p:cTn>
                              </p:par>
                            </p:childTnLst>
                          </p:cTn>
                        </p:par>
                        <p:par>
                          <p:cTn id="66" fill="hold">
                            <p:stCondLst>
                              <p:cond delay="2250"/>
                            </p:stCondLst>
                            <p:childTnLst>
                              <p:par>
                                <p:cTn id="67" presetID="22" presetClass="exit" presetSubtype="8" fill="hold" grpId="1" nodeType="afterEffect">
                                  <p:stCondLst>
                                    <p:cond delay="0"/>
                                  </p:stCondLst>
                                  <p:childTnLst>
                                    <p:animEffect transition="out" filter="wipe(left)">
                                      <p:cBhvr>
                                        <p:cTn id="68" dur="250"/>
                                        <p:tgtEl>
                                          <p:spTgt spid="44"/>
                                        </p:tgtEl>
                                      </p:cBhvr>
                                    </p:animEffect>
                                    <p:set>
                                      <p:cBhvr>
                                        <p:cTn id="69" dur="1" fill="hold">
                                          <p:stCondLst>
                                            <p:cond delay="249"/>
                                          </p:stCondLst>
                                        </p:cTn>
                                        <p:tgtEl>
                                          <p:spTgt spid="44"/>
                                        </p:tgtEl>
                                        <p:attrNameLst>
                                          <p:attrName>style.visibility</p:attrName>
                                        </p:attrNameLst>
                                      </p:cBhvr>
                                      <p:to>
                                        <p:strVal val="hidden"/>
                                      </p:to>
                                    </p:set>
                                  </p:childTnLst>
                                </p:cTn>
                              </p:par>
                            </p:childTnLst>
                          </p:cTn>
                        </p:par>
                        <p:par>
                          <p:cTn id="70" fill="hold">
                            <p:stCondLst>
                              <p:cond delay="2500"/>
                            </p:stCondLst>
                            <p:childTnLst>
                              <p:par>
                                <p:cTn id="71" presetID="2" presetClass="entr" presetSubtype="1" decel="100000"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750" fill="hold"/>
                                        <p:tgtEl>
                                          <p:spTgt spid="45"/>
                                        </p:tgtEl>
                                        <p:attrNameLst>
                                          <p:attrName>ppt_x</p:attrName>
                                        </p:attrNameLst>
                                      </p:cBhvr>
                                      <p:tavLst>
                                        <p:tav tm="0">
                                          <p:val>
                                            <p:strVal val="#ppt_x"/>
                                          </p:val>
                                        </p:tav>
                                        <p:tav tm="100000">
                                          <p:val>
                                            <p:strVal val="#ppt_x"/>
                                          </p:val>
                                        </p:tav>
                                      </p:tavLst>
                                    </p:anim>
                                    <p:anim calcmode="lin" valueType="num">
                                      <p:cBhvr additive="base">
                                        <p:cTn id="74" dur="750" fill="hold"/>
                                        <p:tgtEl>
                                          <p:spTgt spid="45"/>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750" fill="hold"/>
                                        <p:tgtEl>
                                          <p:spTgt spid="46"/>
                                        </p:tgtEl>
                                        <p:attrNameLst>
                                          <p:attrName>ppt_x</p:attrName>
                                        </p:attrNameLst>
                                      </p:cBhvr>
                                      <p:tavLst>
                                        <p:tav tm="0">
                                          <p:val>
                                            <p:strVal val="#ppt_x"/>
                                          </p:val>
                                        </p:tav>
                                        <p:tav tm="100000">
                                          <p:val>
                                            <p:strVal val="#ppt_x"/>
                                          </p:val>
                                        </p:tav>
                                      </p:tavLst>
                                    </p:anim>
                                    <p:anim calcmode="lin" valueType="num">
                                      <p:cBhvr additive="base">
                                        <p:cTn id="78" dur="750" fill="hold"/>
                                        <p:tgtEl>
                                          <p:spTgt spid="46"/>
                                        </p:tgtEl>
                                        <p:attrNameLst>
                                          <p:attrName>ppt_y</p:attrName>
                                        </p:attrNameLst>
                                      </p:cBhvr>
                                      <p:tavLst>
                                        <p:tav tm="0">
                                          <p:val>
                                            <p:strVal val="0-#ppt_h/2"/>
                                          </p:val>
                                        </p:tav>
                                        <p:tav tm="100000">
                                          <p:val>
                                            <p:strVal val="#ppt_y"/>
                                          </p:val>
                                        </p:tav>
                                      </p:tavLst>
                                    </p:anim>
                                  </p:childTnLst>
                                </p:cTn>
                              </p:par>
                              <p:par>
                                <p:cTn id="79" presetID="45" presetClass="entr" presetSubtype="0" fill="hold" grpId="1"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750"/>
                                        <p:tgtEl>
                                          <p:spTgt spid="45"/>
                                        </p:tgtEl>
                                      </p:cBhvr>
                                    </p:animEffect>
                                    <p:anim calcmode="lin" valueType="num">
                                      <p:cBhvr>
                                        <p:cTn id="82" dur="750" fill="hold"/>
                                        <p:tgtEl>
                                          <p:spTgt spid="45"/>
                                        </p:tgtEl>
                                        <p:attrNameLst>
                                          <p:attrName>ppt_w</p:attrName>
                                        </p:attrNameLst>
                                      </p:cBhvr>
                                      <p:tavLst>
                                        <p:tav tm="0" fmla="#ppt_w*sin(2.5*pi*$)">
                                          <p:val>
                                            <p:fltVal val="0"/>
                                          </p:val>
                                        </p:tav>
                                        <p:tav tm="100000">
                                          <p:val>
                                            <p:fltVal val="1"/>
                                          </p:val>
                                        </p:tav>
                                      </p:tavLst>
                                    </p:anim>
                                    <p:anim calcmode="lin" valueType="num">
                                      <p:cBhvr>
                                        <p:cTn id="83" dur="750" fill="hold"/>
                                        <p:tgtEl>
                                          <p:spTgt spid="45"/>
                                        </p:tgtEl>
                                        <p:attrNameLst>
                                          <p:attrName>ppt_h</p:attrName>
                                        </p:attrNameLst>
                                      </p:cBhvr>
                                      <p:tavLst>
                                        <p:tav tm="0">
                                          <p:val>
                                            <p:strVal val="#ppt_h"/>
                                          </p:val>
                                        </p:tav>
                                        <p:tav tm="100000">
                                          <p:val>
                                            <p:strVal val="#ppt_h"/>
                                          </p:val>
                                        </p:tav>
                                      </p:tavLst>
                                    </p:anim>
                                  </p:childTnLst>
                                </p:cTn>
                              </p:par>
                              <p:par>
                                <p:cTn id="84" presetID="45" presetClass="entr" presetSubtype="0" fill="hold" grpId="1"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750"/>
                                        <p:tgtEl>
                                          <p:spTgt spid="46"/>
                                        </p:tgtEl>
                                      </p:cBhvr>
                                    </p:animEffect>
                                    <p:anim calcmode="lin" valueType="num">
                                      <p:cBhvr>
                                        <p:cTn id="87" dur="750" fill="hold"/>
                                        <p:tgtEl>
                                          <p:spTgt spid="46"/>
                                        </p:tgtEl>
                                        <p:attrNameLst>
                                          <p:attrName>ppt_w</p:attrName>
                                        </p:attrNameLst>
                                      </p:cBhvr>
                                      <p:tavLst>
                                        <p:tav tm="0" fmla="#ppt_w*sin(2.5*pi*$)">
                                          <p:val>
                                            <p:fltVal val="0"/>
                                          </p:val>
                                        </p:tav>
                                        <p:tav tm="100000">
                                          <p:val>
                                            <p:fltVal val="1"/>
                                          </p:val>
                                        </p:tav>
                                      </p:tavLst>
                                    </p:anim>
                                    <p:anim calcmode="lin" valueType="num">
                                      <p:cBhvr>
                                        <p:cTn id="88" dur="750" fill="hold"/>
                                        <p:tgtEl>
                                          <p:spTgt spid="46"/>
                                        </p:tgtEl>
                                        <p:attrNameLst>
                                          <p:attrName>ppt_h</p:attrName>
                                        </p:attrNameLst>
                                      </p:cBhvr>
                                      <p:tavLst>
                                        <p:tav tm="0">
                                          <p:val>
                                            <p:strVal val="#ppt_h"/>
                                          </p:val>
                                        </p:tav>
                                        <p:tav tm="100000">
                                          <p:val>
                                            <p:strVal val="#ppt_h"/>
                                          </p:val>
                                        </p:tav>
                                      </p:tavLst>
                                    </p:anim>
                                  </p:childTnLst>
                                </p:cTn>
                              </p:par>
                              <p:par>
                                <p:cTn id="89" presetID="22" presetClass="entr" presetSubtype="8" fill="hold" grpId="0" nodeType="withEffect">
                                  <p:stCondLst>
                                    <p:cond delay="250"/>
                                  </p:stCondLst>
                                  <p:childTnLst>
                                    <p:set>
                                      <p:cBhvr>
                                        <p:cTn id="90" dur="1" fill="hold">
                                          <p:stCondLst>
                                            <p:cond delay="0"/>
                                          </p:stCondLst>
                                        </p:cTn>
                                        <p:tgtEl>
                                          <p:spTgt spid="49"/>
                                        </p:tgtEl>
                                        <p:attrNameLst>
                                          <p:attrName>style.visibility</p:attrName>
                                        </p:attrNameLst>
                                      </p:cBhvr>
                                      <p:to>
                                        <p:strVal val="visible"/>
                                      </p:to>
                                    </p:set>
                                    <p:animEffect transition="in" filter="wipe(left)">
                                      <p:cBhvr>
                                        <p:cTn id="91" dur="500"/>
                                        <p:tgtEl>
                                          <p:spTgt spid="49"/>
                                        </p:tgtEl>
                                      </p:cBhvr>
                                    </p:animEffect>
                                  </p:childTnLst>
                                </p:cTn>
                              </p:par>
                              <p:par>
                                <p:cTn id="92" presetID="22" presetClass="entr" presetSubtype="1"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wipe(up)">
                                      <p:cBhvr>
                                        <p:cTn id="94" dur="500"/>
                                        <p:tgtEl>
                                          <p:spTgt spid="48">
                                            <p:txEl>
                                              <p:pRg st="0" end="0"/>
                                            </p:txEl>
                                          </p:spTgt>
                                        </p:tgtEl>
                                      </p:cBhvr>
                                    </p:animEffect>
                                  </p:childTnLst>
                                </p:cTn>
                              </p:par>
                            </p:childTnLst>
                          </p:cTn>
                        </p:par>
                        <p:par>
                          <p:cTn id="95" fill="hold">
                            <p:stCondLst>
                              <p:cond delay="3250"/>
                            </p:stCondLst>
                            <p:childTnLst>
                              <p:par>
                                <p:cTn id="96" presetID="22" presetClass="exit" presetSubtype="8" fill="hold" grpId="1" nodeType="afterEffect">
                                  <p:stCondLst>
                                    <p:cond delay="0"/>
                                  </p:stCondLst>
                                  <p:childTnLst>
                                    <p:animEffect transition="out" filter="wipe(left)">
                                      <p:cBhvr>
                                        <p:cTn id="97" dur="250"/>
                                        <p:tgtEl>
                                          <p:spTgt spid="49"/>
                                        </p:tgtEl>
                                      </p:cBhvr>
                                    </p:animEffect>
                                    <p:set>
                                      <p:cBhvr>
                                        <p:cTn id="98" dur="1" fill="hold">
                                          <p:stCondLst>
                                            <p:cond delay="249"/>
                                          </p:stCondLst>
                                        </p:cTn>
                                        <p:tgtEl>
                                          <p:spTgt spid="49"/>
                                        </p:tgtEl>
                                        <p:attrNameLst>
                                          <p:attrName>style.visibility</p:attrName>
                                        </p:attrNameLst>
                                      </p:cBhvr>
                                      <p:to>
                                        <p:strVal val="hidden"/>
                                      </p:to>
                                    </p:set>
                                  </p:childTnLst>
                                </p:cTn>
                              </p:par>
                            </p:childTnLst>
                          </p:cTn>
                        </p:par>
                        <p:par>
                          <p:cTn id="99" fill="hold">
                            <p:stCondLst>
                              <p:cond delay="3500"/>
                            </p:stCondLst>
                            <p:childTnLst>
                              <p:par>
                                <p:cTn id="100" presetID="2" presetClass="entr" presetSubtype="1" decel="100000" fill="hold" grpId="0" nodeType="afterEffect">
                                  <p:stCondLst>
                                    <p:cond delay="0"/>
                                  </p:stCondLst>
                                  <p:childTnLst>
                                    <p:set>
                                      <p:cBhvr>
                                        <p:cTn id="101" dur="1" fill="hold">
                                          <p:stCondLst>
                                            <p:cond delay="0"/>
                                          </p:stCondLst>
                                        </p:cTn>
                                        <p:tgtEl>
                                          <p:spTgt spid="50"/>
                                        </p:tgtEl>
                                        <p:attrNameLst>
                                          <p:attrName>style.visibility</p:attrName>
                                        </p:attrNameLst>
                                      </p:cBhvr>
                                      <p:to>
                                        <p:strVal val="visible"/>
                                      </p:to>
                                    </p:set>
                                    <p:anim calcmode="lin" valueType="num">
                                      <p:cBhvr additive="base">
                                        <p:cTn id="102" dur="750" fill="hold"/>
                                        <p:tgtEl>
                                          <p:spTgt spid="50"/>
                                        </p:tgtEl>
                                        <p:attrNameLst>
                                          <p:attrName>ppt_x</p:attrName>
                                        </p:attrNameLst>
                                      </p:cBhvr>
                                      <p:tavLst>
                                        <p:tav tm="0">
                                          <p:val>
                                            <p:strVal val="#ppt_x"/>
                                          </p:val>
                                        </p:tav>
                                        <p:tav tm="100000">
                                          <p:val>
                                            <p:strVal val="#ppt_x"/>
                                          </p:val>
                                        </p:tav>
                                      </p:tavLst>
                                    </p:anim>
                                    <p:anim calcmode="lin" valueType="num">
                                      <p:cBhvr additive="base">
                                        <p:cTn id="103" dur="750" fill="hold"/>
                                        <p:tgtEl>
                                          <p:spTgt spid="50"/>
                                        </p:tgtEl>
                                        <p:attrNameLst>
                                          <p:attrName>ppt_y</p:attrName>
                                        </p:attrNameLst>
                                      </p:cBhvr>
                                      <p:tavLst>
                                        <p:tav tm="0">
                                          <p:val>
                                            <p:strVal val="0-#ppt_h/2"/>
                                          </p:val>
                                        </p:tav>
                                        <p:tav tm="100000">
                                          <p:val>
                                            <p:strVal val="#ppt_y"/>
                                          </p:val>
                                        </p:tav>
                                      </p:tavLst>
                                    </p:anim>
                                  </p:childTnLst>
                                </p:cTn>
                              </p:par>
                              <p:par>
                                <p:cTn id="104" presetID="2" presetClass="entr" presetSubtype="1" decel="100000" fill="hold" grpId="0" nodeType="withEffect">
                                  <p:stCondLst>
                                    <p:cond delay="0"/>
                                  </p:stCondLst>
                                  <p:childTnLst>
                                    <p:set>
                                      <p:cBhvr>
                                        <p:cTn id="105" dur="1" fill="hold">
                                          <p:stCondLst>
                                            <p:cond delay="0"/>
                                          </p:stCondLst>
                                        </p:cTn>
                                        <p:tgtEl>
                                          <p:spTgt spid="51"/>
                                        </p:tgtEl>
                                        <p:attrNameLst>
                                          <p:attrName>style.visibility</p:attrName>
                                        </p:attrNameLst>
                                      </p:cBhvr>
                                      <p:to>
                                        <p:strVal val="visible"/>
                                      </p:to>
                                    </p:set>
                                    <p:anim calcmode="lin" valueType="num">
                                      <p:cBhvr additive="base">
                                        <p:cTn id="106" dur="750" fill="hold"/>
                                        <p:tgtEl>
                                          <p:spTgt spid="51"/>
                                        </p:tgtEl>
                                        <p:attrNameLst>
                                          <p:attrName>ppt_x</p:attrName>
                                        </p:attrNameLst>
                                      </p:cBhvr>
                                      <p:tavLst>
                                        <p:tav tm="0">
                                          <p:val>
                                            <p:strVal val="#ppt_x"/>
                                          </p:val>
                                        </p:tav>
                                        <p:tav tm="100000">
                                          <p:val>
                                            <p:strVal val="#ppt_x"/>
                                          </p:val>
                                        </p:tav>
                                      </p:tavLst>
                                    </p:anim>
                                    <p:anim calcmode="lin" valueType="num">
                                      <p:cBhvr additive="base">
                                        <p:cTn id="107" dur="750" fill="hold"/>
                                        <p:tgtEl>
                                          <p:spTgt spid="51"/>
                                        </p:tgtEl>
                                        <p:attrNameLst>
                                          <p:attrName>ppt_y</p:attrName>
                                        </p:attrNameLst>
                                      </p:cBhvr>
                                      <p:tavLst>
                                        <p:tav tm="0">
                                          <p:val>
                                            <p:strVal val="0-#ppt_h/2"/>
                                          </p:val>
                                        </p:tav>
                                        <p:tav tm="100000">
                                          <p:val>
                                            <p:strVal val="#ppt_y"/>
                                          </p:val>
                                        </p:tav>
                                      </p:tavLst>
                                    </p:anim>
                                  </p:childTnLst>
                                </p:cTn>
                              </p:par>
                              <p:par>
                                <p:cTn id="108" presetID="45" presetClass="entr" presetSubtype="0" fill="hold" grpId="1"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750"/>
                                        <p:tgtEl>
                                          <p:spTgt spid="50"/>
                                        </p:tgtEl>
                                      </p:cBhvr>
                                    </p:animEffect>
                                    <p:anim calcmode="lin" valueType="num">
                                      <p:cBhvr>
                                        <p:cTn id="111" dur="750" fill="hold"/>
                                        <p:tgtEl>
                                          <p:spTgt spid="50"/>
                                        </p:tgtEl>
                                        <p:attrNameLst>
                                          <p:attrName>ppt_w</p:attrName>
                                        </p:attrNameLst>
                                      </p:cBhvr>
                                      <p:tavLst>
                                        <p:tav tm="0" fmla="#ppt_w*sin(2.5*pi*$)">
                                          <p:val>
                                            <p:fltVal val="0"/>
                                          </p:val>
                                        </p:tav>
                                        <p:tav tm="100000">
                                          <p:val>
                                            <p:fltVal val="1"/>
                                          </p:val>
                                        </p:tav>
                                      </p:tavLst>
                                    </p:anim>
                                    <p:anim calcmode="lin" valueType="num">
                                      <p:cBhvr>
                                        <p:cTn id="112" dur="750" fill="hold"/>
                                        <p:tgtEl>
                                          <p:spTgt spid="50"/>
                                        </p:tgtEl>
                                        <p:attrNameLst>
                                          <p:attrName>ppt_h</p:attrName>
                                        </p:attrNameLst>
                                      </p:cBhvr>
                                      <p:tavLst>
                                        <p:tav tm="0">
                                          <p:val>
                                            <p:strVal val="#ppt_h"/>
                                          </p:val>
                                        </p:tav>
                                        <p:tav tm="100000">
                                          <p:val>
                                            <p:strVal val="#ppt_h"/>
                                          </p:val>
                                        </p:tav>
                                      </p:tavLst>
                                    </p:anim>
                                  </p:childTnLst>
                                </p:cTn>
                              </p:par>
                              <p:par>
                                <p:cTn id="113" presetID="45" presetClass="entr" presetSubtype="0" fill="hold" grpId="1"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fade">
                                      <p:cBhvr>
                                        <p:cTn id="115" dur="750"/>
                                        <p:tgtEl>
                                          <p:spTgt spid="51"/>
                                        </p:tgtEl>
                                      </p:cBhvr>
                                    </p:animEffect>
                                    <p:anim calcmode="lin" valueType="num">
                                      <p:cBhvr>
                                        <p:cTn id="116" dur="750" fill="hold"/>
                                        <p:tgtEl>
                                          <p:spTgt spid="51"/>
                                        </p:tgtEl>
                                        <p:attrNameLst>
                                          <p:attrName>ppt_w</p:attrName>
                                        </p:attrNameLst>
                                      </p:cBhvr>
                                      <p:tavLst>
                                        <p:tav tm="0" fmla="#ppt_w*sin(2.5*pi*$)">
                                          <p:val>
                                            <p:fltVal val="0"/>
                                          </p:val>
                                        </p:tav>
                                        <p:tav tm="100000">
                                          <p:val>
                                            <p:fltVal val="1"/>
                                          </p:val>
                                        </p:tav>
                                      </p:tavLst>
                                    </p:anim>
                                    <p:anim calcmode="lin" valueType="num">
                                      <p:cBhvr>
                                        <p:cTn id="117" dur="750" fill="hold"/>
                                        <p:tgtEl>
                                          <p:spTgt spid="51"/>
                                        </p:tgtEl>
                                        <p:attrNameLst>
                                          <p:attrName>ppt_h</p:attrName>
                                        </p:attrNameLst>
                                      </p:cBhvr>
                                      <p:tavLst>
                                        <p:tav tm="0">
                                          <p:val>
                                            <p:strVal val="#ppt_h"/>
                                          </p:val>
                                        </p:tav>
                                        <p:tav tm="100000">
                                          <p:val>
                                            <p:strVal val="#ppt_h"/>
                                          </p:val>
                                        </p:tav>
                                      </p:tavLst>
                                    </p:anim>
                                  </p:childTnLst>
                                </p:cTn>
                              </p:par>
                              <p:par>
                                <p:cTn id="118" presetID="22" presetClass="entr" presetSubtype="8" fill="hold" grpId="0" nodeType="withEffect">
                                  <p:stCondLst>
                                    <p:cond delay="250"/>
                                  </p:stCondLst>
                                  <p:childTnLst>
                                    <p:set>
                                      <p:cBhvr>
                                        <p:cTn id="119" dur="1" fill="hold">
                                          <p:stCondLst>
                                            <p:cond delay="0"/>
                                          </p:stCondLst>
                                        </p:cTn>
                                        <p:tgtEl>
                                          <p:spTgt spid="54"/>
                                        </p:tgtEl>
                                        <p:attrNameLst>
                                          <p:attrName>style.visibility</p:attrName>
                                        </p:attrNameLst>
                                      </p:cBhvr>
                                      <p:to>
                                        <p:strVal val="visible"/>
                                      </p:to>
                                    </p:set>
                                    <p:animEffect transition="in" filter="wipe(left)">
                                      <p:cBhvr>
                                        <p:cTn id="120" dur="500"/>
                                        <p:tgtEl>
                                          <p:spTgt spid="54"/>
                                        </p:tgtEl>
                                      </p:cBhvr>
                                    </p:animEffect>
                                  </p:childTnLst>
                                </p:cTn>
                              </p:par>
                              <p:par>
                                <p:cTn id="121" presetID="22" presetClass="entr" presetSubtype="1" fill="hold" grpId="0" nodeType="withEffect">
                                  <p:stCondLst>
                                    <p:cond delay="250"/>
                                  </p:stCondLst>
                                  <p:childTnLst>
                                    <p:set>
                                      <p:cBhvr>
                                        <p:cTn id="122" dur="1" fill="hold">
                                          <p:stCondLst>
                                            <p:cond delay="0"/>
                                          </p:stCondLst>
                                        </p:cTn>
                                        <p:tgtEl>
                                          <p:spTgt spid="53">
                                            <p:txEl>
                                              <p:pRg st="0" end="0"/>
                                            </p:txEl>
                                          </p:spTgt>
                                        </p:tgtEl>
                                        <p:attrNameLst>
                                          <p:attrName>style.visibility</p:attrName>
                                        </p:attrNameLst>
                                      </p:cBhvr>
                                      <p:to>
                                        <p:strVal val="visible"/>
                                      </p:to>
                                    </p:set>
                                    <p:animEffect transition="in" filter="wipe(up)">
                                      <p:cBhvr>
                                        <p:cTn id="123" dur="500"/>
                                        <p:tgtEl>
                                          <p:spTgt spid="53">
                                            <p:txEl>
                                              <p:pRg st="0" end="0"/>
                                            </p:txEl>
                                          </p:spTgt>
                                        </p:tgtEl>
                                      </p:cBhvr>
                                    </p:animEffect>
                                  </p:childTnLst>
                                </p:cTn>
                              </p:par>
                            </p:childTnLst>
                          </p:cTn>
                        </p:par>
                        <p:par>
                          <p:cTn id="124" fill="hold">
                            <p:stCondLst>
                              <p:cond delay="4250"/>
                            </p:stCondLst>
                            <p:childTnLst>
                              <p:par>
                                <p:cTn id="125" presetID="22" presetClass="exit" presetSubtype="8" fill="hold" grpId="1" nodeType="afterEffect">
                                  <p:stCondLst>
                                    <p:cond delay="0"/>
                                  </p:stCondLst>
                                  <p:childTnLst>
                                    <p:animEffect transition="out" filter="wipe(left)">
                                      <p:cBhvr>
                                        <p:cTn id="126" dur="250"/>
                                        <p:tgtEl>
                                          <p:spTgt spid="54"/>
                                        </p:tgtEl>
                                      </p:cBhvr>
                                    </p:animEffect>
                                    <p:set>
                                      <p:cBhvr>
                                        <p:cTn id="127" dur="1" fill="hold">
                                          <p:stCondLst>
                                            <p:cond delay="249"/>
                                          </p:stCondLst>
                                        </p:cTn>
                                        <p:tgtEl>
                                          <p:spTgt spid="54"/>
                                        </p:tgtEl>
                                        <p:attrNameLst>
                                          <p:attrName>style.visibility</p:attrName>
                                        </p:attrNameLst>
                                      </p:cBhvr>
                                      <p:to>
                                        <p:strVal val="hidden"/>
                                      </p:to>
                                    </p:set>
                                  </p:childTnLst>
                                </p:cTn>
                              </p:par>
                            </p:childTnLst>
                          </p:cTn>
                        </p:par>
                        <p:par>
                          <p:cTn id="128" fill="hold">
                            <p:stCondLst>
                              <p:cond delay="4500"/>
                            </p:stCondLst>
                            <p:childTnLst>
                              <p:par>
                                <p:cTn id="129" presetID="2" presetClass="entr" presetSubtype="1" decel="100000" fill="hold" grpId="0" nodeType="afterEffect">
                                  <p:stCondLst>
                                    <p:cond delay="0"/>
                                  </p:stCondLst>
                                  <p:childTnLst>
                                    <p:set>
                                      <p:cBhvr>
                                        <p:cTn id="130" dur="1" fill="hold">
                                          <p:stCondLst>
                                            <p:cond delay="0"/>
                                          </p:stCondLst>
                                        </p:cTn>
                                        <p:tgtEl>
                                          <p:spTgt spid="55"/>
                                        </p:tgtEl>
                                        <p:attrNameLst>
                                          <p:attrName>style.visibility</p:attrName>
                                        </p:attrNameLst>
                                      </p:cBhvr>
                                      <p:to>
                                        <p:strVal val="visible"/>
                                      </p:to>
                                    </p:set>
                                    <p:anim calcmode="lin" valueType="num">
                                      <p:cBhvr additive="base">
                                        <p:cTn id="131" dur="750" fill="hold"/>
                                        <p:tgtEl>
                                          <p:spTgt spid="55"/>
                                        </p:tgtEl>
                                        <p:attrNameLst>
                                          <p:attrName>ppt_x</p:attrName>
                                        </p:attrNameLst>
                                      </p:cBhvr>
                                      <p:tavLst>
                                        <p:tav tm="0">
                                          <p:val>
                                            <p:strVal val="#ppt_x"/>
                                          </p:val>
                                        </p:tav>
                                        <p:tav tm="100000">
                                          <p:val>
                                            <p:strVal val="#ppt_x"/>
                                          </p:val>
                                        </p:tav>
                                      </p:tavLst>
                                    </p:anim>
                                    <p:anim calcmode="lin" valueType="num">
                                      <p:cBhvr additive="base">
                                        <p:cTn id="132" dur="750" fill="hold"/>
                                        <p:tgtEl>
                                          <p:spTgt spid="55"/>
                                        </p:tgtEl>
                                        <p:attrNameLst>
                                          <p:attrName>ppt_y</p:attrName>
                                        </p:attrNameLst>
                                      </p:cBhvr>
                                      <p:tavLst>
                                        <p:tav tm="0">
                                          <p:val>
                                            <p:strVal val="0-#ppt_h/2"/>
                                          </p:val>
                                        </p:tav>
                                        <p:tav tm="100000">
                                          <p:val>
                                            <p:strVal val="#ppt_y"/>
                                          </p:val>
                                        </p:tav>
                                      </p:tavLst>
                                    </p:anim>
                                  </p:childTnLst>
                                </p:cTn>
                              </p:par>
                              <p:par>
                                <p:cTn id="133" presetID="45" presetClass="entr" presetSubtype="0" fill="hold" grpId="1" nodeType="with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fade">
                                      <p:cBhvr>
                                        <p:cTn id="135" dur="750"/>
                                        <p:tgtEl>
                                          <p:spTgt spid="55"/>
                                        </p:tgtEl>
                                      </p:cBhvr>
                                    </p:animEffect>
                                    <p:anim calcmode="lin" valueType="num">
                                      <p:cBhvr>
                                        <p:cTn id="136" dur="750" fill="hold"/>
                                        <p:tgtEl>
                                          <p:spTgt spid="55"/>
                                        </p:tgtEl>
                                        <p:attrNameLst>
                                          <p:attrName>ppt_w</p:attrName>
                                        </p:attrNameLst>
                                      </p:cBhvr>
                                      <p:tavLst>
                                        <p:tav tm="0" fmla="#ppt_w*sin(2.5*pi*$)">
                                          <p:val>
                                            <p:fltVal val="0"/>
                                          </p:val>
                                        </p:tav>
                                        <p:tav tm="100000">
                                          <p:val>
                                            <p:fltVal val="1"/>
                                          </p:val>
                                        </p:tav>
                                      </p:tavLst>
                                    </p:anim>
                                    <p:anim calcmode="lin" valueType="num">
                                      <p:cBhvr>
                                        <p:cTn id="137" dur="750" fill="hold"/>
                                        <p:tgtEl>
                                          <p:spTgt spid="55"/>
                                        </p:tgtEl>
                                        <p:attrNameLst>
                                          <p:attrName>ppt_h</p:attrName>
                                        </p:attrNameLst>
                                      </p:cBhvr>
                                      <p:tavLst>
                                        <p:tav tm="0">
                                          <p:val>
                                            <p:strVal val="#ppt_h"/>
                                          </p:val>
                                        </p:tav>
                                        <p:tav tm="100000">
                                          <p:val>
                                            <p:strVal val="#ppt_h"/>
                                          </p:val>
                                        </p:tav>
                                      </p:tavLst>
                                    </p:anim>
                                  </p:childTnLst>
                                </p:cTn>
                              </p:par>
                              <p:par>
                                <p:cTn id="138" presetID="45" presetClass="entr" presetSubtype="0" fill="hold" grpId="1" nodeType="withEffect">
                                  <p:stCondLst>
                                    <p:cond delay="0"/>
                                  </p:stCondLst>
                                  <p:childTnLst>
                                    <p:set>
                                      <p:cBhvr>
                                        <p:cTn id="139" dur="1" fill="hold">
                                          <p:stCondLst>
                                            <p:cond delay="0"/>
                                          </p:stCondLst>
                                        </p:cTn>
                                        <p:tgtEl>
                                          <p:spTgt spid="56"/>
                                        </p:tgtEl>
                                        <p:attrNameLst>
                                          <p:attrName>style.visibility</p:attrName>
                                        </p:attrNameLst>
                                      </p:cBhvr>
                                      <p:to>
                                        <p:strVal val="visible"/>
                                      </p:to>
                                    </p:set>
                                    <p:animEffect transition="in" filter="fade">
                                      <p:cBhvr>
                                        <p:cTn id="140" dur="750"/>
                                        <p:tgtEl>
                                          <p:spTgt spid="56"/>
                                        </p:tgtEl>
                                      </p:cBhvr>
                                    </p:animEffect>
                                    <p:anim calcmode="lin" valueType="num">
                                      <p:cBhvr>
                                        <p:cTn id="141" dur="750" fill="hold"/>
                                        <p:tgtEl>
                                          <p:spTgt spid="56"/>
                                        </p:tgtEl>
                                        <p:attrNameLst>
                                          <p:attrName>ppt_w</p:attrName>
                                        </p:attrNameLst>
                                      </p:cBhvr>
                                      <p:tavLst>
                                        <p:tav tm="0" fmla="#ppt_w*sin(2.5*pi*$)">
                                          <p:val>
                                            <p:fltVal val="0"/>
                                          </p:val>
                                        </p:tav>
                                        <p:tav tm="100000">
                                          <p:val>
                                            <p:fltVal val="1"/>
                                          </p:val>
                                        </p:tav>
                                      </p:tavLst>
                                    </p:anim>
                                    <p:anim calcmode="lin" valueType="num">
                                      <p:cBhvr>
                                        <p:cTn id="142" dur="750" fill="hold"/>
                                        <p:tgtEl>
                                          <p:spTgt spid="56"/>
                                        </p:tgtEl>
                                        <p:attrNameLst>
                                          <p:attrName>ppt_h</p:attrName>
                                        </p:attrNameLst>
                                      </p:cBhvr>
                                      <p:tavLst>
                                        <p:tav tm="0">
                                          <p:val>
                                            <p:strVal val="#ppt_h"/>
                                          </p:val>
                                        </p:tav>
                                        <p:tav tm="100000">
                                          <p:val>
                                            <p:strVal val="#ppt_h"/>
                                          </p:val>
                                        </p:tav>
                                      </p:tavLst>
                                    </p:anim>
                                  </p:childTnLst>
                                </p:cTn>
                              </p:par>
                              <p:par>
                                <p:cTn id="143" presetID="2" presetClass="entr" presetSubtype="1" decel="100000"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750" fill="hold"/>
                                        <p:tgtEl>
                                          <p:spTgt spid="56"/>
                                        </p:tgtEl>
                                        <p:attrNameLst>
                                          <p:attrName>ppt_x</p:attrName>
                                        </p:attrNameLst>
                                      </p:cBhvr>
                                      <p:tavLst>
                                        <p:tav tm="0">
                                          <p:val>
                                            <p:strVal val="#ppt_x"/>
                                          </p:val>
                                        </p:tav>
                                        <p:tav tm="100000">
                                          <p:val>
                                            <p:strVal val="#ppt_x"/>
                                          </p:val>
                                        </p:tav>
                                      </p:tavLst>
                                    </p:anim>
                                    <p:anim calcmode="lin" valueType="num">
                                      <p:cBhvr additive="base">
                                        <p:cTn id="146" dur="750" fill="hold"/>
                                        <p:tgtEl>
                                          <p:spTgt spid="56"/>
                                        </p:tgtEl>
                                        <p:attrNameLst>
                                          <p:attrName>ppt_y</p:attrName>
                                        </p:attrNameLst>
                                      </p:cBhvr>
                                      <p:tavLst>
                                        <p:tav tm="0">
                                          <p:val>
                                            <p:strVal val="0-#ppt_h/2"/>
                                          </p:val>
                                        </p:tav>
                                        <p:tav tm="100000">
                                          <p:val>
                                            <p:strVal val="#ppt_y"/>
                                          </p:val>
                                        </p:tav>
                                      </p:tavLst>
                                    </p:anim>
                                  </p:childTnLst>
                                </p:cTn>
                              </p:par>
                              <p:par>
                                <p:cTn id="147" presetID="22" presetClass="entr" presetSubtype="8" fill="hold" grpId="0" nodeType="withEffect">
                                  <p:stCondLst>
                                    <p:cond delay="250"/>
                                  </p:stCondLst>
                                  <p:childTnLst>
                                    <p:set>
                                      <p:cBhvr>
                                        <p:cTn id="148" dur="1" fill="hold">
                                          <p:stCondLst>
                                            <p:cond delay="0"/>
                                          </p:stCondLst>
                                        </p:cTn>
                                        <p:tgtEl>
                                          <p:spTgt spid="59"/>
                                        </p:tgtEl>
                                        <p:attrNameLst>
                                          <p:attrName>style.visibility</p:attrName>
                                        </p:attrNameLst>
                                      </p:cBhvr>
                                      <p:to>
                                        <p:strVal val="visible"/>
                                      </p:to>
                                    </p:set>
                                    <p:animEffect transition="in" filter="wipe(left)">
                                      <p:cBhvr>
                                        <p:cTn id="149" dur="500"/>
                                        <p:tgtEl>
                                          <p:spTgt spid="59"/>
                                        </p:tgtEl>
                                      </p:cBhvr>
                                    </p:animEffect>
                                  </p:childTnLst>
                                </p:cTn>
                              </p:par>
                              <p:par>
                                <p:cTn id="150" presetID="22" presetClass="entr" presetSubtype="1" fill="hold" grpId="0" nodeType="withEffect">
                                  <p:stCondLst>
                                    <p:cond delay="250"/>
                                  </p:stCondLst>
                                  <p:childTnLst>
                                    <p:set>
                                      <p:cBhvr>
                                        <p:cTn id="151" dur="1" fill="hold">
                                          <p:stCondLst>
                                            <p:cond delay="0"/>
                                          </p:stCondLst>
                                        </p:cTn>
                                        <p:tgtEl>
                                          <p:spTgt spid="58">
                                            <p:txEl>
                                              <p:pRg st="0" end="0"/>
                                            </p:txEl>
                                          </p:spTgt>
                                        </p:tgtEl>
                                        <p:attrNameLst>
                                          <p:attrName>style.visibility</p:attrName>
                                        </p:attrNameLst>
                                      </p:cBhvr>
                                      <p:to>
                                        <p:strVal val="visible"/>
                                      </p:to>
                                    </p:set>
                                    <p:animEffect transition="in" filter="wipe(up)">
                                      <p:cBhvr>
                                        <p:cTn id="152" dur="500"/>
                                        <p:tgtEl>
                                          <p:spTgt spid="58">
                                            <p:txEl>
                                              <p:pRg st="0" end="0"/>
                                            </p:txEl>
                                          </p:spTgt>
                                        </p:tgtEl>
                                      </p:cBhvr>
                                    </p:animEffect>
                                  </p:childTnLst>
                                </p:cTn>
                              </p:par>
                            </p:childTnLst>
                          </p:cTn>
                        </p:par>
                        <p:par>
                          <p:cTn id="153" fill="hold">
                            <p:stCondLst>
                              <p:cond delay="5250"/>
                            </p:stCondLst>
                            <p:childTnLst>
                              <p:par>
                                <p:cTn id="154" presetID="22" presetClass="exit" presetSubtype="8" fill="hold" grpId="1" nodeType="afterEffect">
                                  <p:stCondLst>
                                    <p:cond delay="0"/>
                                  </p:stCondLst>
                                  <p:childTnLst>
                                    <p:animEffect transition="out" filter="wipe(left)">
                                      <p:cBhvr>
                                        <p:cTn id="155" dur="250"/>
                                        <p:tgtEl>
                                          <p:spTgt spid="59"/>
                                        </p:tgtEl>
                                      </p:cBhvr>
                                    </p:animEffect>
                                    <p:set>
                                      <p:cBhvr>
                                        <p:cTn id="156" dur="1" fill="hold">
                                          <p:stCondLst>
                                            <p:cond delay="249"/>
                                          </p:stCondLst>
                                        </p:cTn>
                                        <p:tgtEl>
                                          <p:spTgt spid="59"/>
                                        </p:tgtEl>
                                        <p:attrNameLst>
                                          <p:attrName>style.visibility</p:attrName>
                                        </p:attrNameLst>
                                      </p:cBhvr>
                                      <p:to>
                                        <p:strVal val="hidden"/>
                                      </p:to>
                                    </p:set>
                                  </p:childTnLst>
                                </p:cTn>
                              </p:par>
                            </p:childTnLst>
                          </p:cTn>
                        </p:par>
                        <p:par>
                          <p:cTn id="157" fill="hold">
                            <p:stCondLst>
                              <p:cond delay="5500"/>
                            </p:stCondLst>
                            <p:childTnLst>
                              <p:par>
                                <p:cTn id="158" presetID="2" presetClass="entr" presetSubtype="1" decel="100000" fill="hold" grpId="0" nodeType="afterEffect">
                                  <p:stCondLst>
                                    <p:cond delay="0"/>
                                  </p:stCondLst>
                                  <p:childTnLst>
                                    <p:set>
                                      <p:cBhvr>
                                        <p:cTn id="159" dur="1" fill="hold">
                                          <p:stCondLst>
                                            <p:cond delay="0"/>
                                          </p:stCondLst>
                                        </p:cTn>
                                        <p:tgtEl>
                                          <p:spTgt spid="60"/>
                                        </p:tgtEl>
                                        <p:attrNameLst>
                                          <p:attrName>style.visibility</p:attrName>
                                        </p:attrNameLst>
                                      </p:cBhvr>
                                      <p:to>
                                        <p:strVal val="visible"/>
                                      </p:to>
                                    </p:set>
                                    <p:anim calcmode="lin" valueType="num">
                                      <p:cBhvr additive="base">
                                        <p:cTn id="160" dur="750" fill="hold"/>
                                        <p:tgtEl>
                                          <p:spTgt spid="60"/>
                                        </p:tgtEl>
                                        <p:attrNameLst>
                                          <p:attrName>ppt_x</p:attrName>
                                        </p:attrNameLst>
                                      </p:cBhvr>
                                      <p:tavLst>
                                        <p:tav tm="0">
                                          <p:val>
                                            <p:strVal val="#ppt_x"/>
                                          </p:val>
                                        </p:tav>
                                        <p:tav tm="100000">
                                          <p:val>
                                            <p:strVal val="#ppt_x"/>
                                          </p:val>
                                        </p:tav>
                                      </p:tavLst>
                                    </p:anim>
                                    <p:anim calcmode="lin" valueType="num">
                                      <p:cBhvr additive="base">
                                        <p:cTn id="161" dur="750" fill="hold"/>
                                        <p:tgtEl>
                                          <p:spTgt spid="6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0"/>
                                  </p:stCondLst>
                                  <p:childTnLst>
                                    <p:set>
                                      <p:cBhvr>
                                        <p:cTn id="163" dur="1" fill="hold">
                                          <p:stCondLst>
                                            <p:cond delay="0"/>
                                          </p:stCondLst>
                                        </p:cTn>
                                        <p:tgtEl>
                                          <p:spTgt spid="61"/>
                                        </p:tgtEl>
                                        <p:attrNameLst>
                                          <p:attrName>style.visibility</p:attrName>
                                        </p:attrNameLst>
                                      </p:cBhvr>
                                      <p:to>
                                        <p:strVal val="visible"/>
                                      </p:to>
                                    </p:set>
                                    <p:anim calcmode="lin" valueType="num">
                                      <p:cBhvr additive="base">
                                        <p:cTn id="164" dur="750" fill="hold"/>
                                        <p:tgtEl>
                                          <p:spTgt spid="61"/>
                                        </p:tgtEl>
                                        <p:attrNameLst>
                                          <p:attrName>ppt_x</p:attrName>
                                        </p:attrNameLst>
                                      </p:cBhvr>
                                      <p:tavLst>
                                        <p:tav tm="0">
                                          <p:val>
                                            <p:strVal val="#ppt_x"/>
                                          </p:val>
                                        </p:tav>
                                        <p:tav tm="100000">
                                          <p:val>
                                            <p:strVal val="#ppt_x"/>
                                          </p:val>
                                        </p:tav>
                                      </p:tavLst>
                                    </p:anim>
                                    <p:anim calcmode="lin" valueType="num">
                                      <p:cBhvr additive="base">
                                        <p:cTn id="165" dur="750" fill="hold"/>
                                        <p:tgtEl>
                                          <p:spTgt spid="61"/>
                                        </p:tgtEl>
                                        <p:attrNameLst>
                                          <p:attrName>ppt_y</p:attrName>
                                        </p:attrNameLst>
                                      </p:cBhvr>
                                      <p:tavLst>
                                        <p:tav tm="0">
                                          <p:val>
                                            <p:strVal val="0-#ppt_h/2"/>
                                          </p:val>
                                        </p:tav>
                                        <p:tav tm="100000">
                                          <p:val>
                                            <p:strVal val="#ppt_y"/>
                                          </p:val>
                                        </p:tav>
                                      </p:tavLst>
                                    </p:anim>
                                  </p:childTnLst>
                                </p:cTn>
                              </p:par>
                              <p:par>
                                <p:cTn id="166" presetID="45" presetClass="entr" presetSubtype="0" fill="hold" grpId="1" nodeType="withEffect">
                                  <p:stCondLst>
                                    <p:cond delay="0"/>
                                  </p:stCondLst>
                                  <p:childTnLst>
                                    <p:set>
                                      <p:cBhvr>
                                        <p:cTn id="167" dur="1" fill="hold">
                                          <p:stCondLst>
                                            <p:cond delay="0"/>
                                          </p:stCondLst>
                                        </p:cTn>
                                        <p:tgtEl>
                                          <p:spTgt spid="60"/>
                                        </p:tgtEl>
                                        <p:attrNameLst>
                                          <p:attrName>style.visibility</p:attrName>
                                        </p:attrNameLst>
                                      </p:cBhvr>
                                      <p:to>
                                        <p:strVal val="visible"/>
                                      </p:to>
                                    </p:set>
                                    <p:animEffect transition="in" filter="fade">
                                      <p:cBhvr>
                                        <p:cTn id="168" dur="750"/>
                                        <p:tgtEl>
                                          <p:spTgt spid="60"/>
                                        </p:tgtEl>
                                      </p:cBhvr>
                                    </p:animEffect>
                                    <p:anim calcmode="lin" valueType="num">
                                      <p:cBhvr>
                                        <p:cTn id="169" dur="750" fill="hold"/>
                                        <p:tgtEl>
                                          <p:spTgt spid="60"/>
                                        </p:tgtEl>
                                        <p:attrNameLst>
                                          <p:attrName>ppt_w</p:attrName>
                                        </p:attrNameLst>
                                      </p:cBhvr>
                                      <p:tavLst>
                                        <p:tav tm="0" fmla="#ppt_w*sin(2.5*pi*$)">
                                          <p:val>
                                            <p:fltVal val="0"/>
                                          </p:val>
                                        </p:tav>
                                        <p:tav tm="100000">
                                          <p:val>
                                            <p:fltVal val="1"/>
                                          </p:val>
                                        </p:tav>
                                      </p:tavLst>
                                    </p:anim>
                                    <p:anim calcmode="lin" valueType="num">
                                      <p:cBhvr>
                                        <p:cTn id="170" dur="750" fill="hold"/>
                                        <p:tgtEl>
                                          <p:spTgt spid="60"/>
                                        </p:tgtEl>
                                        <p:attrNameLst>
                                          <p:attrName>ppt_h</p:attrName>
                                        </p:attrNameLst>
                                      </p:cBhvr>
                                      <p:tavLst>
                                        <p:tav tm="0">
                                          <p:val>
                                            <p:strVal val="#ppt_h"/>
                                          </p:val>
                                        </p:tav>
                                        <p:tav tm="100000">
                                          <p:val>
                                            <p:strVal val="#ppt_h"/>
                                          </p:val>
                                        </p:tav>
                                      </p:tavLst>
                                    </p:anim>
                                  </p:childTnLst>
                                </p:cTn>
                              </p:par>
                              <p:par>
                                <p:cTn id="171" presetID="45" presetClass="entr" presetSubtype="0" fill="hold" grpId="1" nodeType="withEffect">
                                  <p:stCondLst>
                                    <p:cond delay="0"/>
                                  </p:stCondLst>
                                  <p:childTnLst>
                                    <p:set>
                                      <p:cBhvr>
                                        <p:cTn id="172" dur="1" fill="hold">
                                          <p:stCondLst>
                                            <p:cond delay="0"/>
                                          </p:stCondLst>
                                        </p:cTn>
                                        <p:tgtEl>
                                          <p:spTgt spid="61"/>
                                        </p:tgtEl>
                                        <p:attrNameLst>
                                          <p:attrName>style.visibility</p:attrName>
                                        </p:attrNameLst>
                                      </p:cBhvr>
                                      <p:to>
                                        <p:strVal val="visible"/>
                                      </p:to>
                                    </p:set>
                                    <p:animEffect transition="in" filter="fade">
                                      <p:cBhvr>
                                        <p:cTn id="173" dur="750"/>
                                        <p:tgtEl>
                                          <p:spTgt spid="61"/>
                                        </p:tgtEl>
                                      </p:cBhvr>
                                    </p:animEffect>
                                    <p:anim calcmode="lin" valueType="num">
                                      <p:cBhvr>
                                        <p:cTn id="174" dur="750" fill="hold"/>
                                        <p:tgtEl>
                                          <p:spTgt spid="61"/>
                                        </p:tgtEl>
                                        <p:attrNameLst>
                                          <p:attrName>ppt_w</p:attrName>
                                        </p:attrNameLst>
                                      </p:cBhvr>
                                      <p:tavLst>
                                        <p:tav tm="0" fmla="#ppt_w*sin(2.5*pi*$)">
                                          <p:val>
                                            <p:fltVal val="0"/>
                                          </p:val>
                                        </p:tav>
                                        <p:tav tm="100000">
                                          <p:val>
                                            <p:fltVal val="1"/>
                                          </p:val>
                                        </p:tav>
                                      </p:tavLst>
                                    </p:anim>
                                    <p:anim calcmode="lin" valueType="num">
                                      <p:cBhvr>
                                        <p:cTn id="175" dur="750" fill="hold"/>
                                        <p:tgtEl>
                                          <p:spTgt spid="61"/>
                                        </p:tgtEl>
                                        <p:attrNameLst>
                                          <p:attrName>ppt_h</p:attrName>
                                        </p:attrNameLst>
                                      </p:cBhvr>
                                      <p:tavLst>
                                        <p:tav tm="0">
                                          <p:val>
                                            <p:strVal val="#ppt_h"/>
                                          </p:val>
                                        </p:tav>
                                        <p:tav tm="100000">
                                          <p:val>
                                            <p:strVal val="#ppt_h"/>
                                          </p:val>
                                        </p:tav>
                                      </p:tavLst>
                                    </p:anim>
                                  </p:childTnLst>
                                </p:cTn>
                              </p:par>
                              <p:par>
                                <p:cTn id="176" presetID="22" presetClass="entr" presetSubtype="8" fill="hold" grpId="0" nodeType="withEffect">
                                  <p:stCondLst>
                                    <p:cond delay="250"/>
                                  </p:stCondLst>
                                  <p:childTnLst>
                                    <p:set>
                                      <p:cBhvr>
                                        <p:cTn id="177" dur="1" fill="hold">
                                          <p:stCondLst>
                                            <p:cond delay="0"/>
                                          </p:stCondLst>
                                        </p:cTn>
                                        <p:tgtEl>
                                          <p:spTgt spid="64"/>
                                        </p:tgtEl>
                                        <p:attrNameLst>
                                          <p:attrName>style.visibility</p:attrName>
                                        </p:attrNameLst>
                                      </p:cBhvr>
                                      <p:to>
                                        <p:strVal val="visible"/>
                                      </p:to>
                                    </p:set>
                                    <p:animEffect transition="in" filter="wipe(left)">
                                      <p:cBhvr>
                                        <p:cTn id="178" dur="500"/>
                                        <p:tgtEl>
                                          <p:spTgt spid="64"/>
                                        </p:tgtEl>
                                      </p:cBhvr>
                                    </p:animEffect>
                                  </p:childTnLst>
                                </p:cTn>
                              </p:par>
                              <p:par>
                                <p:cTn id="179" presetID="22" presetClass="entr" presetSubtype="1" fill="hold" grpId="0" nodeType="withEffect">
                                  <p:stCondLst>
                                    <p:cond delay="250"/>
                                  </p:stCondLst>
                                  <p:childTnLst>
                                    <p:set>
                                      <p:cBhvr>
                                        <p:cTn id="180" dur="1" fill="hold">
                                          <p:stCondLst>
                                            <p:cond delay="0"/>
                                          </p:stCondLst>
                                        </p:cTn>
                                        <p:tgtEl>
                                          <p:spTgt spid="63">
                                            <p:txEl>
                                              <p:pRg st="0" end="0"/>
                                            </p:txEl>
                                          </p:spTgt>
                                        </p:tgtEl>
                                        <p:attrNameLst>
                                          <p:attrName>style.visibility</p:attrName>
                                        </p:attrNameLst>
                                      </p:cBhvr>
                                      <p:to>
                                        <p:strVal val="visible"/>
                                      </p:to>
                                    </p:set>
                                    <p:animEffect transition="in" filter="wipe(up)">
                                      <p:cBhvr>
                                        <p:cTn id="181" dur="500"/>
                                        <p:tgtEl>
                                          <p:spTgt spid="63">
                                            <p:txEl>
                                              <p:pRg st="0" end="0"/>
                                            </p:txEl>
                                          </p:spTgt>
                                        </p:tgtEl>
                                      </p:cBhvr>
                                    </p:animEffect>
                                  </p:childTnLst>
                                </p:cTn>
                              </p:par>
                            </p:childTnLst>
                          </p:cTn>
                        </p:par>
                        <p:par>
                          <p:cTn id="182" fill="hold">
                            <p:stCondLst>
                              <p:cond delay="6250"/>
                            </p:stCondLst>
                            <p:childTnLst>
                              <p:par>
                                <p:cTn id="183" presetID="22" presetClass="exit" presetSubtype="8" fill="hold" grpId="1" nodeType="afterEffect">
                                  <p:stCondLst>
                                    <p:cond delay="0"/>
                                  </p:stCondLst>
                                  <p:childTnLst>
                                    <p:animEffect transition="out" filter="wipe(left)">
                                      <p:cBhvr>
                                        <p:cTn id="184" dur="250"/>
                                        <p:tgtEl>
                                          <p:spTgt spid="64"/>
                                        </p:tgtEl>
                                      </p:cBhvr>
                                    </p:animEffect>
                                    <p:set>
                                      <p:cBhvr>
                                        <p:cTn id="185" dur="1" fill="hold">
                                          <p:stCondLst>
                                            <p:cond delay="24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8" grpId="0" build="p">
        <p:tmplLst>
          <p:tmpl lvl="1">
            <p:tnLst>
              <p:par>
                <p:cTn presetID="22" presetClass="entr" presetSubtype="1"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0" grpId="0" animBg="1"/>
      <p:bldP spid="30" grpId="1" animBg="1"/>
      <p:bldP spid="31" grpId="0" animBg="1"/>
      <p:bldP spid="31" grpId="1" animBg="1"/>
      <p:bldP spid="41" grpId="0"/>
      <p:bldP spid="41" grpId="1"/>
      <p:bldP spid="43" grpId="0" build="p">
        <p:tmplLst>
          <p:tmpl lvl="1">
            <p:tnLst>
              <p:par>
                <p:cTn presetID="22" presetClass="entr" presetSubtype="1"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wipe(up)">
                      <p:cBhvr>
                        <p:cTn dur="500"/>
                        <p:tgtEl>
                          <p:spTgt spid="43"/>
                        </p:tgtEl>
                      </p:cBhvr>
                    </p:animEffect>
                  </p:childTnLst>
                </p:cTn>
              </p:par>
            </p:tnLst>
          </p:tmpl>
        </p:tmplLst>
      </p:bldP>
      <p:bldP spid="44" grpId="0" animBg="1"/>
      <p:bldP spid="44" grpId="1" animBg="1"/>
      <p:bldP spid="45" grpId="0" animBg="1"/>
      <p:bldP spid="45" grpId="1" animBg="1"/>
      <p:bldP spid="46" grpId="0"/>
      <p:bldP spid="46" grpId="1"/>
      <p:bldP spid="48" grpId="0" build="p">
        <p:tmplLst>
          <p:tmpl lvl="1">
            <p:tnLst>
              <p:par>
                <p:cTn presetID="22" presetClass="entr" presetSubtype="1"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animBg="1"/>
      <p:bldP spid="49" grpId="1" animBg="1"/>
      <p:bldP spid="50" grpId="0" animBg="1"/>
      <p:bldP spid="50" grpId="1" animBg="1"/>
      <p:bldP spid="51" grpId="0"/>
      <p:bldP spid="51" grpId="1"/>
      <p:bldP spid="53" grpId="0" build="p">
        <p:tmplLst>
          <p:tmpl lvl="1">
            <p:tnLst>
              <p:par>
                <p:cTn presetID="22" presetClass="entr" presetSubtype="1"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up)">
                      <p:cBhvr>
                        <p:cTn dur="500"/>
                        <p:tgtEl>
                          <p:spTgt spid="53"/>
                        </p:tgtEl>
                      </p:cBhvr>
                    </p:animEffect>
                  </p:childTnLst>
                </p:cTn>
              </p:par>
            </p:tnLst>
          </p:tmpl>
        </p:tmplLst>
      </p:bldP>
      <p:bldP spid="54" grpId="0" animBg="1"/>
      <p:bldP spid="54" grpId="1" animBg="1"/>
      <p:bldP spid="55" grpId="0" animBg="1"/>
      <p:bldP spid="55" grpId="1" animBg="1"/>
      <p:bldP spid="56" grpId="0"/>
      <p:bldP spid="56" grpId="1"/>
      <p:bldP spid="58" grpId="0" build="p">
        <p:tmplLst>
          <p:tmpl lvl="1">
            <p:tnLst>
              <p:par>
                <p:cTn presetID="22" presetClass="entr" presetSubtype="1"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wipe(up)">
                      <p:cBhvr>
                        <p:cTn dur="500"/>
                        <p:tgtEl>
                          <p:spTgt spid="58"/>
                        </p:tgtEl>
                      </p:cBhvr>
                    </p:animEffect>
                  </p:childTnLst>
                </p:cTn>
              </p:par>
            </p:tnLst>
          </p:tmpl>
        </p:tmplLst>
      </p:bldP>
      <p:bldP spid="59" grpId="0" animBg="1"/>
      <p:bldP spid="59" grpId="1" animBg="1"/>
      <p:bldP spid="60" grpId="0" animBg="1"/>
      <p:bldP spid="60" grpId="1" animBg="1"/>
      <p:bldP spid="61" grpId="0"/>
      <p:bldP spid="61" grpId="1"/>
      <p:bldP spid="63" grpId="0" build="p">
        <p:tmplLst>
          <p:tmpl lvl="1">
            <p:tnLst>
              <p:par>
                <p:cTn presetID="22" presetClass="entr" presetSubtype="1" fill="hold" nodeType="withEffect">
                  <p:stCondLst>
                    <p:cond delay="250"/>
                  </p:stCondLst>
                  <p:childTnLst>
                    <p:set>
                      <p:cBhvr>
                        <p:cTn dur="1" fill="hold">
                          <p:stCondLst>
                            <p:cond delay="0"/>
                          </p:stCondLst>
                        </p:cTn>
                        <p:tgtEl>
                          <p:spTgt spid="63"/>
                        </p:tgtEl>
                        <p:attrNameLst>
                          <p:attrName>style.visibility</p:attrName>
                        </p:attrNameLst>
                      </p:cBhvr>
                      <p:to>
                        <p:strVal val="visible"/>
                      </p:to>
                    </p:set>
                    <p:animEffect transition="in" filter="wipe(up)">
                      <p:cBhvr>
                        <p:cTn dur="500"/>
                        <p:tgtEl>
                          <p:spTgt spid="63"/>
                        </p:tgtEl>
                      </p:cBhvr>
                    </p:animEffect>
                  </p:childTnLst>
                </p:cTn>
              </p:par>
            </p:tnLst>
          </p:tmpl>
        </p:tmplLst>
      </p:bldP>
      <p:bldP spid="64" grpId="0" animBg="1"/>
      <p:bldP spid="64"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ilai demokrasi pancasila">
    <p:spTree>
      <p:nvGrpSpPr>
        <p:cNvPr id="1" name=""/>
        <p:cNvGrpSpPr/>
        <p:nvPr/>
      </p:nvGrpSpPr>
      <p:grpSpPr>
        <a:xfrm>
          <a:off x="0" y="0"/>
          <a:ext cx="0" cy="0"/>
          <a:chOff x="0" y="0"/>
          <a:chExt cx="0" cy="0"/>
        </a:xfrm>
      </p:grpSpPr>
      <p:sp>
        <p:nvSpPr>
          <p:cNvPr id="3" name="正方形/長方形 25"/>
          <p:cNvSpPr/>
          <p:nvPr userDrawn="1"/>
        </p:nvSpPr>
        <p:spPr>
          <a:xfrm>
            <a:off x="0" y="6267450"/>
            <a:ext cx="18286413" cy="401955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6"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7"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48" hasCustomPrompt="1"/>
          </p:nvPr>
        </p:nvSpPr>
        <p:spPr>
          <a:xfrm>
            <a:off x="3457120" y="2258611"/>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0"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
        <p:nvSpPr>
          <p:cNvPr id="20" name="テキスト プレースホルダー 6"/>
          <p:cNvSpPr>
            <a:spLocks noGrp="1"/>
          </p:cNvSpPr>
          <p:nvPr>
            <p:ph type="body" sz="quarter" idx="49" hasCustomPrompt="1"/>
          </p:nvPr>
        </p:nvSpPr>
        <p:spPr>
          <a:xfrm>
            <a:off x="3457120" y="3590397"/>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50" hasCustomPrompt="1"/>
          </p:nvPr>
        </p:nvSpPr>
        <p:spPr>
          <a:xfrm>
            <a:off x="3457120" y="4922183"/>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53" hasCustomPrompt="1"/>
          </p:nvPr>
        </p:nvSpPr>
        <p:spPr>
          <a:xfrm>
            <a:off x="3457120" y="8917543"/>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52" hasCustomPrompt="1"/>
          </p:nvPr>
        </p:nvSpPr>
        <p:spPr>
          <a:xfrm>
            <a:off x="3457120" y="7585755"/>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51" hasCustomPrompt="1"/>
          </p:nvPr>
        </p:nvSpPr>
        <p:spPr>
          <a:xfrm>
            <a:off x="3457120" y="6253969"/>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7" name="円/楕円 18"/>
          <p:cNvSpPr/>
          <p:nvPr userDrawn="1"/>
        </p:nvSpPr>
        <p:spPr>
          <a:xfrm>
            <a:off x="2899287" y="4460894"/>
            <a:ext cx="411480" cy="411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0"/>
          <p:cNvSpPr/>
          <p:nvPr userDrawn="1"/>
        </p:nvSpPr>
        <p:spPr>
          <a:xfrm>
            <a:off x="2899287" y="3661679"/>
            <a:ext cx="411480" cy="4114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54"/>
          <p:cNvSpPr/>
          <p:nvPr userDrawn="1"/>
        </p:nvSpPr>
        <p:spPr>
          <a:xfrm>
            <a:off x="2899287" y="5262495"/>
            <a:ext cx="411480" cy="4114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4"/>
          <p:cNvSpPr/>
          <p:nvPr userDrawn="1"/>
        </p:nvSpPr>
        <p:spPr>
          <a:xfrm>
            <a:off x="2899287" y="7145800"/>
            <a:ext cx="411480" cy="4114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49"/>
          <p:cNvSpPr/>
          <p:nvPr userDrawn="1"/>
        </p:nvSpPr>
        <p:spPr>
          <a:xfrm>
            <a:off x="2899287" y="6067279"/>
            <a:ext cx="411480" cy="4114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8"/>
          <p:cNvSpPr/>
          <p:nvPr userDrawn="1"/>
        </p:nvSpPr>
        <p:spPr>
          <a:xfrm>
            <a:off x="2899287" y="2427503"/>
            <a:ext cx="411480" cy="4114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20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0-#ppt_w/2"/>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400"/>
                                        <p:tgtEl>
                                          <p:spTgt spid="12"/>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400" fill="hold"/>
                                        <p:tgtEl>
                                          <p:spTgt spid="12"/>
                                        </p:tgtEl>
                                        <p:attrNameLst>
                                          <p:attrName>ppt_x</p:attrName>
                                        </p:attrNameLst>
                                      </p:cBhvr>
                                      <p:tavLst>
                                        <p:tav tm="0">
                                          <p:val>
                                            <p:strVal val="0-#ppt_w/2"/>
                                          </p:val>
                                        </p:tav>
                                        <p:tav tm="100000">
                                          <p:val>
                                            <p:strVal val="#ppt_x"/>
                                          </p:val>
                                        </p:tav>
                                      </p:tavLst>
                                    </p:anim>
                                    <p:anim calcmode="lin" valueType="num">
                                      <p:cBhvr additive="base">
                                        <p:cTn id="18" dur="400" fill="hold"/>
                                        <p:tgtEl>
                                          <p:spTgt spid="12"/>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400"/>
                                        <p:tgtEl>
                                          <p:spTgt spid="13"/>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400" fill="hold"/>
                                        <p:tgtEl>
                                          <p:spTgt spid="13"/>
                                        </p:tgtEl>
                                        <p:attrNameLst>
                                          <p:attrName>ppt_x</p:attrName>
                                        </p:attrNameLst>
                                      </p:cBhvr>
                                      <p:tavLst>
                                        <p:tav tm="0">
                                          <p:val>
                                            <p:strVal val="0-#ppt_w/2"/>
                                          </p:val>
                                        </p:tav>
                                        <p:tav tm="100000">
                                          <p:val>
                                            <p:strVal val="#ppt_x"/>
                                          </p:val>
                                        </p:tav>
                                      </p:tavLst>
                                    </p:anim>
                                    <p:anim calcmode="lin" valueType="num">
                                      <p:cBhvr additive="base">
                                        <p:cTn id="25" dur="400" fill="hold"/>
                                        <p:tgtEl>
                                          <p:spTgt spid="13"/>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400"/>
                                        <p:tgtEl>
                                          <p:spTgt spid="10"/>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400" fill="hold"/>
                                        <p:tgtEl>
                                          <p:spTgt spid="10"/>
                                        </p:tgtEl>
                                        <p:attrNameLst>
                                          <p:attrName>ppt_x</p:attrName>
                                        </p:attrNameLst>
                                      </p:cBhvr>
                                      <p:tavLst>
                                        <p:tav tm="0">
                                          <p:val>
                                            <p:strVal val="0-#ppt_w/2"/>
                                          </p:val>
                                        </p:tav>
                                        <p:tav tm="100000">
                                          <p:val>
                                            <p:strVal val="#ppt_x"/>
                                          </p:val>
                                        </p:tav>
                                      </p:tavLst>
                                    </p:anim>
                                    <p:anim calcmode="lin" valueType="num">
                                      <p:cBhvr additive="base">
                                        <p:cTn id="32" dur="400" fill="hold"/>
                                        <p:tgtEl>
                                          <p:spTgt spid="10"/>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400"/>
                                        <p:tgtEl>
                                          <p:spTgt spid="15"/>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400" fill="hold"/>
                                        <p:tgtEl>
                                          <p:spTgt spid="15"/>
                                        </p:tgtEl>
                                        <p:attrNameLst>
                                          <p:attrName>ppt_x</p:attrName>
                                        </p:attrNameLst>
                                      </p:cBhvr>
                                      <p:tavLst>
                                        <p:tav tm="0">
                                          <p:val>
                                            <p:strVal val="1+#ppt_w/2"/>
                                          </p:val>
                                        </p:tav>
                                        <p:tav tm="100000">
                                          <p:val>
                                            <p:strVal val="#ppt_x"/>
                                          </p:val>
                                        </p:tav>
                                      </p:tavLst>
                                    </p:anim>
                                    <p:anim calcmode="lin" valueType="num">
                                      <p:cBhvr additive="base">
                                        <p:cTn id="39" dur="400" fill="hold"/>
                                        <p:tgtEl>
                                          <p:spTgt spid="15"/>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400"/>
                                        <p:tgtEl>
                                          <p:spTgt spid="16"/>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400" fill="hold"/>
                                        <p:tgtEl>
                                          <p:spTgt spid="16"/>
                                        </p:tgtEl>
                                        <p:attrNameLst>
                                          <p:attrName>ppt_x</p:attrName>
                                        </p:attrNameLst>
                                      </p:cBhvr>
                                      <p:tavLst>
                                        <p:tav tm="0">
                                          <p:val>
                                            <p:strVal val="1+#ppt_w/2"/>
                                          </p:val>
                                        </p:tav>
                                        <p:tav tm="100000">
                                          <p:val>
                                            <p:strVal val="#ppt_x"/>
                                          </p:val>
                                        </p:tav>
                                      </p:tavLst>
                                    </p:anim>
                                    <p:anim calcmode="lin" valueType="num">
                                      <p:cBhvr additive="base">
                                        <p:cTn id="46" dur="400" fill="hold"/>
                                        <p:tgtEl>
                                          <p:spTgt spid="16"/>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400"/>
                                        <p:tgtEl>
                                          <p:spTgt spid="14"/>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400" fill="hold"/>
                                        <p:tgtEl>
                                          <p:spTgt spid="14"/>
                                        </p:tgtEl>
                                        <p:attrNameLst>
                                          <p:attrName>ppt_x</p:attrName>
                                        </p:attrNameLst>
                                      </p:cBhvr>
                                      <p:tavLst>
                                        <p:tav tm="0">
                                          <p:val>
                                            <p:strVal val="1+#ppt_w/2"/>
                                          </p:val>
                                        </p:tav>
                                        <p:tav tm="100000">
                                          <p:val>
                                            <p:strVal val="#ppt_x"/>
                                          </p:val>
                                        </p:tav>
                                      </p:tavLst>
                                    </p:anim>
                                    <p:anim calcmode="lin" valueType="num">
                                      <p:cBhvr additive="base">
                                        <p:cTn id="53" dur="400" fill="hold"/>
                                        <p:tgtEl>
                                          <p:spTgt spid="14"/>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childTnLst>
                          </p:cTn>
                        </p:par>
                        <p:par>
                          <p:cTn id="61" fill="hold">
                            <p:stCondLst>
                              <p:cond delay="1750"/>
                            </p:stCondLst>
                            <p:childTnLst>
                              <p:par>
                                <p:cTn id="62" presetID="2" presetClass="entr" presetSubtype="2" decel="100000"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additive="base">
                                        <p:cTn id="64" dur="500" fill="hold"/>
                                        <p:tgtEl>
                                          <p:spTgt spid="7"/>
                                        </p:tgtEl>
                                        <p:attrNameLst>
                                          <p:attrName>ppt_x</p:attrName>
                                        </p:attrNameLst>
                                      </p:cBhvr>
                                      <p:tavLst>
                                        <p:tav tm="0">
                                          <p:val>
                                            <p:strVal val="1+#ppt_w/2"/>
                                          </p:val>
                                        </p:tav>
                                        <p:tav tm="100000">
                                          <p:val>
                                            <p:strVal val="#ppt_x"/>
                                          </p:val>
                                        </p:tav>
                                      </p:tavLst>
                                    </p:anim>
                                    <p:anim calcmode="lin" valueType="num">
                                      <p:cBhvr additive="base">
                                        <p:cTn id="65" dur="500" fill="hold"/>
                                        <p:tgtEl>
                                          <p:spTgt spid="7"/>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6">
                                            <p:txEl>
                                              <p:pRg st="0" end="0"/>
                                            </p:txEl>
                                          </p:spTgt>
                                        </p:tgtEl>
                                        <p:attrNameLst>
                                          <p:attrName>style.visibility</p:attrName>
                                        </p:attrNameLst>
                                      </p:cBhvr>
                                      <p:to>
                                        <p:strVal val="visible"/>
                                      </p:to>
                                    </p:set>
                                    <p:animEffect transition="in" filter="wipe(left)">
                                      <p:cBhvr>
                                        <p:cTn id="68" dur="500"/>
                                        <p:tgtEl>
                                          <p:spTgt spid="6">
                                            <p:txEl>
                                              <p:pRg st="0" end="0"/>
                                            </p:txEl>
                                          </p:spTgt>
                                        </p:tgtEl>
                                      </p:cBhvr>
                                    </p:animEffect>
                                  </p:childTnLst>
                                </p:cTn>
                              </p:par>
                            </p:childTnLst>
                          </p:cTn>
                        </p:par>
                        <p:par>
                          <p:cTn id="69" fill="hold">
                            <p:stCondLst>
                              <p:cond delay="2250"/>
                            </p:stCondLst>
                            <p:childTnLst>
                              <p:par>
                                <p:cTn id="70" presetID="16" presetClass="entr" presetSubtype="37" fill="hold" grpId="0"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arn(outVertical)">
                                      <p:cBhvr>
                                        <p:cTn id="72" dur="500"/>
                                        <p:tgtEl>
                                          <p:spTgt spid="3"/>
                                        </p:tgtEl>
                                      </p:cBhvr>
                                    </p:animEffect>
                                  </p:childTnLst>
                                </p:cTn>
                              </p:par>
                            </p:childTnLst>
                          </p:cTn>
                        </p:par>
                        <p:par>
                          <p:cTn id="73" fill="hold">
                            <p:stCondLst>
                              <p:cond delay="2750"/>
                            </p:stCondLst>
                            <p:childTnLst>
                              <p:par>
                                <p:cTn id="74" presetID="2" presetClass="entr" presetSubtype="1" decel="10000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additive="base">
                                        <p:cTn id="76" dur="750" fill="hold"/>
                                        <p:tgtEl>
                                          <p:spTgt spid="39"/>
                                        </p:tgtEl>
                                        <p:attrNameLst>
                                          <p:attrName>ppt_x</p:attrName>
                                        </p:attrNameLst>
                                      </p:cBhvr>
                                      <p:tavLst>
                                        <p:tav tm="0">
                                          <p:val>
                                            <p:strVal val="#ppt_x"/>
                                          </p:val>
                                        </p:tav>
                                        <p:tav tm="100000">
                                          <p:val>
                                            <p:strVal val="#ppt_x"/>
                                          </p:val>
                                        </p:tav>
                                      </p:tavLst>
                                    </p:anim>
                                    <p:anim calcmode="lin" valueType="num">
                                      <p:cBhvr additive="base">
                                        <p:cTn id="77" dur="750" fill="hold"/>
                                        <p:tgtEl>
                                          <p:spTgt spid="39"/>
                                        </p:tgtEl>
                                        <p:attrNameLst>
                                          <p:attrName>ppt_y</p:attrName>
                                        </p:attrNameLst>
                                      </p:cBhvr>
                                      <p:tavLst>
                                        <p:tav tm="0">
                                          <p:val>
                                            <p:strVal val="0-#ppt_h/2"/>
                                          </p:val>
                                        </p:tav>
                                        <p:tav tm="100000">
                                          <p:val>
                                            <p:strVal val="#ppt_y"/>
                                          </p:val>
                                        </p:tav>
                                      </p:tavLst>
                                    </p:anim>
                                  </p:childTnLst>
                                </p:cTn>
                              </p:par>
                              <p:par>
                                <p:cTn id="78" presetID="45" presetClass="entr" presetSubtype="0" fill="hold" grpId="1"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750"/>
                                        <p:tgtEl>
                                          <p:spTgt spid="39"/>
                                        </p:tgtEl>
                                      </p:cBhvr>
                                    </p:animEffect>
                                    <p:anim calcmode="lin" valueType="num">
                                      <p:cBhvr>
                                        <p:cTn id="81" dur="750" fill="hold"/>
                                        <p:tgtEl>
                                          <p:spTgt spid="39"/>
                                        </p:tgtEl>
                                        <p:attrNameLst>
                                          <p:attrName>ppt_w</p:attrName>
                                        </p:attrNameLst>
                                      </p:cBhvr>
                                      <p:tavLst>
                                        <p:tav tm="0" fmla="#ppt_w*sin(2.5*pi*$)">
                                          <p:val>
                                            <p:fltVal val="0"/>
                                          </p:val>
                                        </p:tav>
                                        <p:tav tm="100000">
                                          <p:val>
                                            <p:fltVal val="1"/>
                                          </p:val>
                                        </p:tav>
                                      </p:tavLst>
                                    </p:anim>
                                    <p:anim calcmode="lin" valueType="num">
                                      <p:cBhvr>
                                        <p:cTn id="82" dur="750" fill="hold"/>
                                        <p:tgtEl>
                                          <p:spTgt spid="39"/>
                                        </p:tgtEl>
                                        <p:attrNameLst>
                                          <p:attrName>ppt_h</p:attrName>
                                        </p:attrNameLst>
                                      </p:cBhvr>
                                      <p:tavLst>
                                        <p:tav tm="0">
                                          <p:val>
                                            <p:strVal val="#ppt_h"/>
                                          </p:val>
                                        </p:tav>
                                        <p:tav tm="100000">
                                          <p:val>
                                            <p:strVal val="#ppt_h"/>
                                          </p:val>
                                        </p:tav>
                                      </p:tavLst>
                                    </p:anim>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8">
                                            <p:txEl>
                                              <p:pRg st="0" end="0"/>
                                            </p:txEl>
                                          </p:spTgt>
                                        </p:tgtEl>
                                        <p:attrNameLst>
                                          <p:attrName>style.visibility</p:attrName>
                                        </p:attrNameLst>
                                      </p:cBhvr>
                                      <p:to>
                                        <p:strVal val="visible"/>
                                      </p:to>
                                    </p:set>
                                    <p:animEffect transition="in" filter="wipe(left)">
                                      <p:cBhvr>
                                        <p:cTn id="86" dur="500"/>
                                        <p:tgtEl>
                                          <p:spTgt spid="8">
                                            <p:txEl>
                                              <p:pRg st="0" end="0"/>
                                            </p:txEl>
                                          </p:spTgt>
                                        </p:tgtEl>
                                      </p:cBhvr>
                                    </p:animEffect>
                                  </p:childTnLst>
                                </p:cTn>
                              </p:par>
                            </p:childTnLst>
                          </p:cTn>
                        </p:par>
                        <p:par>
                          <p:cTn id="87" fill="hold">
                            <p:stCondLst>
                              <p:cond delay="4000"/>
                            </p:stCondLst>
                            <p:childTnLst>
                              <p:par>
                                <p:cTn id="88" presetID="2" presetClass="entr" presetSubtype="1" decel="100000" fill="hold" grpId="0" nodeType="after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additive="base">
                                        <p:cTn id="90" dur="750" fill="hold"/>
                                        <p:tgtEl>
                                          <p:spTgt spid="28"/>
                                        </p:tgtEl>
                                        <p:attrNameLst>
                                          <p:attrName>ppt_x</p:attrName>
                                        </p:attrNameLst>
                                      </p:cBhvr>
                                      <p:tavLst>
                                        <p:tav tm="0">
                                          <p:val>
                                            <p:strVal val="#ppt_x"/>
                                          </p:val>
                                        </p:tav>
                                        <p:tav tm="100000">
                                          <p:val>
                                            <p:strVal val="#ppt_x"/>
                                          </p:val>
                                        </p:tav>
                                      </p:tavLst>
                                    </p:anim>
                                    <p:anim calcmode="lin" valueType="num">
                                      <p:cBhvr additive="base">
                                        <p:cTn id="91" dur="750" fill="hold"/>
                                        <p:tgtEl>
                                          <p:spTgt spid="28"/>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750"/>
                                        <p:tgtEl>
                                          <p:spTgt spid="28"/>
                                        </p:tgtEl>
                                      </p:cBhvr>
                                    </p:animEffect>
                                    <p:anim calcmode="lin" valueType="num">
                                      <p:cBhvr>
                                        <p:cTn id="95" dur="750" fill="hold"/>
                                        <p:tgtEl>
                                          <p:spTgt spid="28"/>
                                        </p:tgtEl>
                                        <p:attrNameLst>
                                          <p:attrName>ppt_w</p:attrName>
                                        </p:attrNameLst>
                                      </p:cBhvr>
                                      <p:tavLst>
                                        <p:tav tm="0" fmla="#ppt_w*sin(2.5*pi*$)">
                                          <p:val>
                                            <p:fltVal val="0"/>
                                          </p:val>
                                        </p:tav>
                                        <p:tav tm="100000">
                                          <p:val>
                                            <p:fltVal val="1"/>
                                          </p:val>
                                        </p:tav>
                                      </p:tavLst>
                                    </p:anim>
                                    <p:anim calcmode="lin" valueType="num">
                                      <p:cBhvr>
                                        <p:cTn id="96" dur="750" fill="hold"/>
                                        <p:tgtEl>
                                          <p:spTgt spid="28"/>
                                        </p:tgtEl>
                                        <p:attrNameLst>
                                          <p:attrName>ppt_h</p:attrName>
                                        </p:attrNameLst>
                                      </p:cBhvr>
                                      <p:tavLst>
                                        <p:tav tm="0">
                                          <p:val>
                                            <p:strVal val="#ppt_h"/>
                                          </p:val>
                                        </p:tav>
                                        <p:tav tm="100000">
                                          <p:val>
                                            <p:strVal val="#ppt_h"/>
                                          </p:val>
                                        </p:tav>
                                      </p:tavLst>
                                    </p:anim>
                                  </p:childTnLst>
                                </p:cTn>
                              </p:par>
                            </p:childTnLst>
                          </p:cTn>
                        </p:par>
                        <p:par>
                          <p:cTn id="97" fill="hold">
                            <p:stCondLst>
                              <p:cond delay="4750"/>
                            </p:stCondLst>
                            <p:childTnLst>
                              <p:par>
                                <p:cTn id="98" presetID="22" presetClass="entr" presetSubtype="8" fill="hold" grpId="0" nodeType="afterEffect">
                                  <p:stCondLst>
                                    <p:cond delay="0"/>
                                  </p:stCondLst>
                                  <p:childTnLst>
                                    <p:set>
                                      <p:cBhvr>
                                        <p:cTn id="99" dur="1" fill="hold">
                                          <p:stCondLst>
                                            <p:cond delay="0"/>
                                          </p:stCondLst>
                                        </p:cTn>
                                        <p:tgtEl>
                                          <p:spTgt spid="20">
                                            <p:txEl>
                                              <p:pRg st="0" end="0"/>
                                            </p:txEl>
                                          </p:spTgt>
                                        </p:tgtEl>
                                        <p:attrNameLst>
                                          <p:attrName>style.visibility</p:attrName>
                                        </p:attrNameLst>
                                      </p:cBhvr>
                                      <p:to>
                                        <p:strVal val="visible"/>
                                      </p:to>
                                    </p:set>
                                    <p:animEffect transition="in" filter="wipe(left)">
                                      <p:cBhvr>
                                        <p:cTn id="100" dur="500"/>
                                        <p:tgtEl>
                                          <p:spTgt spid="20">
                                            <p:txEl>
                                              <p:pRg st="0" end="0"/>
                                            </p:txEl>
                                          </p:spTgt>
                                        </p:tgtEl>
                                      </p:cBhvr>
                                    </p:animEffect>
                                  </p:childTnLst>
                                </p:cTn>
                              </p:par>
                            </p:childTnLst>
                          </p:cTn>
                        </p:par>
                        <p:par>
                          <p:cTn id="101" fill="hold">
                            <p:stCondLst>
                              <p:cond delay="5250"/>
                            </p:stCondLst>
                            <p:childTnLst>
                              <p:par>
                                <p:cTn id="102" presetID="2" presetClass="entr" presetSubtype="1" decel="100000"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additive="base">
                                        <p:cTn id="104" dur="750" fill="hold"/>
                                        <p:tgtEl>
                                          <p:spTgt spid="27"/>
                                        </p:tgtEl>
                                        <p:attrNameLst>
                                          <p:attrName>ppt_x</p:attrName>
                                        </p:attrNameLst>
                                      </p:cBhvr>
                                      <p:tavLst>
                                        <p:tav tm="0">
                                          <p:val>
                                            <p:strVal val="#ppt_x"/>
                                          </p:val>
                                        </p:tav>
                                        <p:tav tm="100000">
                                          <p:val>
                                            <p:strVal val="#ppt_x"/>
                                          </p:val>
                                        </p:tav>
                                      </p:tavLst>
                                    </p:anim>
                                    <p:anim calcmode="lin" valueType="num">
                                      <p:cBhvr additive="base">
                                        <p:cTn id="105" dur="750" fill="hold"/>
                                        <p:tgtEl>
                                          <p:spTgt spid="27"/>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750"/>
                                        <p:tgtEl>
                                          <p:spTgt spid="27"/>
                                        </p:tgtEl>
                                      </p:cBhvr>
                                    </p:animEffect>
                                    <p:anim calcmode="lin" valueType="num">
                                      <p:cBhvr>
                                        <p:cTn id="109" dur="750" fill="hold"/>
                                        <p:tgtEl>
                                          <p:spTgt spid="27"/>
                                        </p:tgtEl>
                                        <p:attrNameLst>
                                          <p:attrName>ppt_w</p:attrName>
                                        </p:attrNameLst>
                                      </p:cBhvr>
                                      <p:tavLst>
                                        <p:tav tm="0" fmla="#ppt_w*sin(2.5*pi*$)">
                                          <p:val>
                                            <p:fltVal val="0"/>
                                          </p:val>
                                        </p:tav>
                                        <p:tav tm="100000">
                                          <p:val>
                                            <p:fltVal val="1"/>
                                          </p:val>
                                        </p:tav>
                                      </p:tavLst>
                                    </p:anim>
                                    <p:anim calcmode="lin" valueType="num">
                                      <p:cBhvr>
                                        <p:cTn id="110" dur="750" fill="hold"/>
                                        <p:tgtEl>
                                          <p:spTgt spid="27"/>
                                        </p:tgtEl>
                                        <p:attrNameLst>
                                          <p:attrName>ppt_h</p:attrName>
                                        </p:attrNameLst>
                                      </p:cBhvr>
                                      <p:tavLst>
                                        <p:tav tm="0">
                                          <p:val>
                                            <p:strVal val="#ppt_h"/>
                                          </p:val>
                                        </p:tav>
                                        <p:tav tm="100000">
                                          <p:val>
                                            <p:strVal val="#ppt_h"/>
                                          </p:val>
                                        </p:tav>
                                      </p:tavLst>
                                    </p:anim>
                                  </p:childTnLst>
                                </p:cTn>
                              </p:par>
                            </p:childTnLst>
                          </p:cTn>
                        </p:par>
                        <p:par>
                          <p:cTn id="111" fill="hold">
                            <p:stCondLst>
                              <p:cond delay="6000"/>
                            </p:stCondLst>
                            <p:childTnLst>
                              <p:par>
                                <p:cTn id="112" presetID="22" presetClass="entr" presetSubtype="8" fill="hold" grpId="0" nodeType="afterEffect">
                                  <p:stCondLst>
                                    <p:cond delay="0"/>
                                  </p:stCondLst>
                                  <p:childTnLst>
                                    <p:set>
                                      <p:cBhvr>
                                        <p:cTn id="113" dur="1" fill="hold">
                                          <p:stCondLst>
                                            <p:cond delay="0"/>
                                          </p:stCondLst>
                                        </p:cTn>
                                        <p:tgtEl>
                                          <p:spTgt spid="22">
                                            <p:txEl>
                                              <p:pRg st="0" end="0"/>
                                            </p:txEl>
                                          </p:spTgt>
                                        </p:tgtEl>
                                        <p:attrNameLst>
                                          <p:attrName>style.visibility</p:attrName>
                                        </p:attrNameLst>
                                      </p:cBhvr>
                                      <p:to>
                                        <p:strVal val="visible"/>
                                      </p:to>
                                    </p:set>
                                    <p:animEffect transition="in" filter="wipe(left)">
                                      <p:cBhvr>
                                        <p:cTn id="114" dur="500"/>
                                        <p:tgtEl>
                                          <p:spTgt spid="22">
                                            <p:txEl>
                                              <p:pRg st="0" end="0"/>
                                            </p:txEl>
                                          </p:spTgt>
                                        </p:tgtEl>
                                      </p:cBhvr>
                                    </p:animEffect>
                                  </p:childTnLst>
                                </p:cTn>
                              </p:par>
                            </p:childTnLst>
                          </p:cTn>
                        </p:par>
                        <p:par>
                          <p:cTn id="115" fill="hold">
                            <p:stCondLst>
                              <p:cond delay="6500"/>
                            </p:stCondLst>
                            <p:childTnLst>
                              <p:par>
                                <p:cTn id="116" presetID="2" presetClass="entr" presetSubtype="1" decel="100000" fill="hold" grpId="0" nodeType="afterEffect">
                                  <p:stCondLst>
                                    <p:cond delay="0"/>
                                  </p:stCondLst>
                                  <p:childTnLst>
                                    <p:set>
                                      <p:cBhvr>
                                        <p:cTn id="117" dur="1" fill="hold">
                                          <p:stCondLst>
                                            <p:cond delay="0"/>
                                          </p:stCondLst>
                                        </p:cTn>
                                        <p:tgtEl>
                                          <p:spTgt spid="35"/>
                                        </p:tgtEl>
                                        <p:attrNameLst>
                                          <p:attrName>style.visibility</p:attrName>
                                        </p:attrNameLst>
                                      </p:cBhvr>
                                      <p:to>
                                        <p:strVal val="visible"/>
                                      </p:to>
                                    </p:set>
                                    <p:anim calcmode="lin" valueType="num">
                                      <p:cBhvr additive="base">
                                        <p:cTn id="118" dur="750" fill="hold"/>
                                        <p:tgtEl>
                                          <p:spTgt spid="35"/>
                                        </p:tgtEl>
                                        <p:attrNameLst>
                                          <p:attrName>ppt_x</p:attrName>
                                        </p:attrNameLst>
                                      </p:cBhvr>
                                      <p:tavLst>
                                        <p:tav tm="0">
                                          <p:val>
                                            <p:strVal val="#ppt_x"/>
                                          </p:val>
                                        </p:tav>
                                        <p:tav tm="100000">
                                          <p:val>
                                            <p:strVal val="#ppt_x"/>
                                          </p:val>
                                        </p:tav>
                                      </p:tavLst>
                                    </p:anim>
                                    <p:anim calcmode="lin" valueType="num">
                                      <p:cBhvr additive="base">
                                        <p:cTn id="119" dur="750" fill="hold"/>
                                        <p:tgtEl>
                                          <p:spTgt spid="35"/>
                                        </p:tgtEl>
                                        <p:attrNameLst>
                                          <p:attrName>ppt_y</p:attrName>
                                        </p:attrNameLst>
                                      </p:cBhvr>
                                      <p:tavLst>
                                        <p:tav tm="0">
                                          <p:val>
                                            <p:strVal val="0-#ppt_h/2"/>
                                          </p:val>
                                        </p:tav>
                                        <p:tav tm="100000">
                                          <p:val>
                                            <p:strVal val="#ppt_y"/>
                                          </p:val>
                                        </p:tav>
                                      </p:tavLst>
                                    </p:anim>
                                  </p:childTnLst>
                                </p:cTn>
                              </p:par>
                              <p:par>
                                <p:cTn id="120" presetID="45" presetClass="entr" presetSubtype="0" fill="hold" grpId="1"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750"/>
                                        <p:tgtEl>
                                          <p:spTgt spid="35"/>
                                        </p:tgtEl>
                                      </p:cBhvr>
                                    </p:animEffect>
                                    <p:anim calcmode="lin" valueType="num">
                                      <p:cBhvr>
                                        <p:cTn id="123" dur="750" fill="hold"/>
                                        <p:tgtEl>
                                          <p:spTgt spid="35"/>
                                        </p:tgtEl>
                                        <p:attrNameLst>
                                          <p:attrName>ppt_w</p:attrName>
                                        </p:attrNameLst>
                                      </p:cBhvr>
                                      <p:tavLst>
                                        <p:tav tm="0" fmla="#ppt_w*sin(2.5*pi*$)">
                                          <p:val>
                                            <p:fltVal val="0"/>
                                          </p:val>
                                        </p:tav>
                                        <p:tav tm="100000">
                                          <p:val>
                                            <p:fltVal val="1"/>
                                          </p:val>
                                        </p:tav>
                                      </p:tavLst>
                                    </p:anim>
                                    <p:anim calcmode="lin" valueType="num">
                                      <p:cBhvr>
                                        <p:cTn id="124" dur="750" fill="hold"/>
                                        <p:tgtEl>
                                          <p:spTgt spid="35"/>
                                        </p:tgtEl>
                                        <p:attrNameLst>
                                          <p:attrName>ppt_h</p:attrName>
                                        </p:attrNameLst>
                                      </p:cBhvr>
                                      <p:tavLst>
                                        <p:tav tm="0">
                                          <p:val>
                                            <p:strVal val="#ppt_h"/>
                                          </p:val>
                                        </p:tav>
                                        <p:tav tm="100000">
                                          <p:val>
                                            <p:strVal val="#ppt_h"/>
                                          </p:val>
                                        </p:tav>
                                      </p:tavLst>
                                    </p:anim>
                                  </p:childTnLst>
                                </p:cTn>
                              </p:par>
                            </p:childTnLst>
                          </p:cTn>
                        </p:par>
                        <p:par>
                          <p:cTn id="125" fill="hold">
                            <p:stCondLst>
                              <p:cond delay="7250"/>
                            </p:stCondLst>
                            <p:childTnLst>
                              <p:par>
                                <p:cTn id="126" presetID="22" presetClass="entr" presetSubtype="8" fill="hold" grpId="0" nodeType="afterEffect">
                                  <p:stCondLst>
                                    <p:cond delay="0"/>
                                  </p:stCondLst>
                                  <p:childTnLst>
                                    <p:set>
                                      <p:cBhvr>
                                        <p:cTn id="127" dur="1" fill="hold">
                                          <p:stCondLst>
                                            <p:cond delay="0"/>
                                          </p:stCondLst>
                                        </p:cTn>
                                        <p:tgtEl>
                                          <p:spTgt spid="29">
                                            <p:txEl>
                                              <p:pRg st="0" end="0"/>
                                            </p:txEl>
                                          </p:spTgt>
                                        </p:tgtEl>
                                        <p:attrNameLst>
                                          <p:attrName>style.visibility</p:attrName>
                                        </p:attrNameLst>
                                      </p:cBhvr>
                                      <p:to>
                                        <p:strVal val="visible"/>
                                      </p:to>
                                    </p:set>
                                    <p:animEffect transition="in" filter="wipe(left)">
                                      <p:cBhvr>
                                        <p:cTn id="128" dur="500"/>
                                        <p:tgtEl>
                                          <p:spTgt spid="29">
                                            <p:txEl>
                                              <p:pRg st="0" end="0"/>
                                            </p:txEl>
                                          </p:spTgt>
                                        </p:tgtEl>
                                      </p:cBhvr>
                                    </p:animEffect>
                                  </p:childTnLst>
                                </p:cTn>
                              </p:par>
                            </p:childTnLst>
                          </p:cTn>
                        </p:par>
                        <p:par>
                          <p:cTn id="129" fill="hold">
                            <p:stCondLst>
                              <p:cond delay="7750"/>
                            </p:stCondLst>
                            <p:childTnLst>
                              <p:par>
                                <p:cTn id="130" presetID="2" presetClass="entr" presetSubtype="1" decel="100000" fill="hold" grpId="0" nodeType="afterEffect">
                                  <p:stCondLst>
                                    <p:cond delay="0"/>
                                  </p:stCondLst>
                                  <p:childTnLst>
                                    <p:set>
                                      <p:cBhvr>
                                        <p:cTn id="131" dur="1" fill="hold">
                                          <p:stCondLst>
                                            <p:cond delay="0"/>
                                          </p:stCondLst>
                                        </p:cTn>
                                        <p:tgtEl>
                                          <p:spTgt spid="38"/>
                                        </p:tgtEl>
                                        <p:attrNameLst>
                                          <p:attrName>style.visibility</p:attrName>
                                        </p:attrNameLst>
                                      </p:cBhvr>
                                      <p:to>
                                        <p:strVal val="visible"/>
                                      </p:to>
                                    </p:set>
                                    <p:anim calcmode="lin" valueType="num">
                                      <p:cBhvr additive="base">
                                        <p:cTn id="132" dur="750" fill="hold"/>
                                        <p:tgtEl>
                                          <p:spTgt spid="38"/>
                                        </p:tgtEl>
                                        <p:attrNameLst>
                                          <p:attrName>ppt_x</p:attrName>
                                        </p:attrNameLst>
                                      </p:cBhvr>
                                      <p:tavLst>
                                        <p:tav tm="0">
                                          <p:val>
                                            <p:strVal val="#ppt_x"/>
                                          </p:val>
                                        </p:tav>
                                        <p:tav tm="100000">
                                          <p:val>
                                            <p:strVal val="#ppt_x"/>
                                          </p:val>
                                        </p:tav>
                                      </p:tavLst>
                                    </p:anim>
                                    <p:anim calcmode="lin" valueType="num">
                                      <p:cBhvr additive="base">
                                        <p:cTn id="133" dur="750" fill="hold"/>
                                        <p:tgtEl>
                                          <p:spTgt spid="38"/>
                                        </p:tgtEl>
                                        <p:attrNameLst>
                                          <p:attrName>ppt_y</p:attrName>
                                        </p:attrNameLst>
                                      </p:cBhvr>
                                      <p:tavLst>
                                        <p:tav tm="0">
                                          <p:val>
                                            <p:strVal val="0-#ppt_h/2"/>
                                          </p:val>
                                        </p:tav>
                                        <p:tav tm="100000">
                                          <p:val>
                                            <p:strVal val="#ppt_y"/>
                                          </p:val>
                                        </p:tav>
                                      </p:tavLst>
                                    </p:anim>
                                  </p:childTnLst>
                                </p:cTn>
                              </p:par>
                              <p:par>
                                <p:cTn id="134" presetID="45" presetClass="entr" presetSubtype="0" fill="hold" grpId="1" nodeType="withEffect">
                                  <p:stCondLst>
                                    <p:cond delay="0"/>
                                  </p:stCondLst>
                                  <p:childTnLst>
                                    <p:set>
                                      <p:cBhvr>
                                        <p:cTn id="135" dur="1" fill="hold">
                                          <p:stCondLst>
                                            <p:cond delay="0"/>
                                          </p:stCondLst>
                                        </p:cTn>
                                        <p:tgtEl>
                                          <p:spTgt spid="38"/>
                                        </p:tgtEl>
                                        <p:attrNameLst>
                                          <p:attrName>style.visibility</p:attrName>
                                        </p:attrNameLst>
                                      </p:cBhvr>
                                      <p:to>
                                        <p:strVal val="visible"/>
                                      </p:to>
                                    </p:set>
                                    <p:animEffect transition="in" filter="fade">
                                      <p:cBhvr>
                                        <p:cTn id="136" dur="750"/>
                                        <p:tgtEl>
                                          <p:spTgt spid="38"/>
                                        </p:tgtEl>
                                      </p:cBhvr>
                                    </p:animEffect>
                                    <p:anim calcmode="lin" valueType="num">
                                      <p:cBhvr>
                                        <p:cTn id="137" dur="750" fill="hold"/>
                                        <p:tgtEl>
                                          <p:spTgt spid="38"/>
                                        </p:tgtEl>
                                        <p:attrNameLst>
                                          <p:attrName>ppt_w</p:attrName>
                                        </p:attrNameLst>
                                      </p:cBhvr>
                                      <p:tavLst>
                                        <p:tav tm="0" fmla="#ppt_w*sin(2.5*pi*$)">
                                          <p:val>
                                            <p:fltVal val="0"/>
                                          </p:val>
                                        </p:tav>
                                        <p:tav tm="100000">
                                          <p:val>
                                            <p:fltVal val="1"/>
                                          </p:val>
                                        </p:tav>
                                      </p:tavLst>
                                    </p:anim>
                                    <p:anim calcmode="lin" valueType="num">
                                      <p:cBhvr>
                                        <p:cTn id="138" dur="750" fill="hold"/>
                                        <p:tgtEl>
                                          <p:spTgt spid="38"/>
                                        </p:tgtEl>
                                        <p:attrNameLst>
                                          <p:attrName>ppt_h</p:attrName>
                                        </p:attrNameLst>
                                      </p:cBhvr>
                                      <p:tavLst>
                                        <p:tav tm="0">
                                          <p:val>
                                            <p:strVal val="#ppt_h"/>
                                          </p:val>
                                        </p:tav>
                                        <p:tav tm="100000">
                                          <p:val>
                                            <p:strVal val="#ppt_h"/>
                                          </p:val>
                                        </p:tav>
                                      </p:tavLst>
                                    </p:anim>
                                  </p:childTnLst>
                                </p:cTn>
                              </p:par>
                            </p:childTnLst>
                          </p:cTn>
                        </p:par>
                        <p:par>
                          <p:cTn id="139" fill="hold">
                            <p:stCondLst>
                              <p:cond delay="8500"/>
                            </p:stCondLst>
                            <p:childTnLst>
                              <p:par>
                                <p:cTn id="140" presetID="22" presetClass="entr" presetSubtype="8" fill="hold" grpId="0" nodeType="afterEffect">
                                  <p:stCondLst>
                                    <p:cond delay="0"/>
                                  </p:stCondLst>
                                  <p:childTnLst>
                                    <p:set>
                                      <p:cBhvr>
                                        <p:cTn id="141" dur="1" fill="hold">
                                          <p:stCondLst>
                                            <p:cond delay="0"/>
                                          </p:stCondLst>
                                        </p:cTn>
                                        <p:tgtEl>
                                          <p:spTgt spid="31">
                                            <p:txEl>
                                              <p:pRg st="0" end="0"/>
                                            </p:txEl>
                                          </p:spTgt>
                                        </p:tgtEl>
                                        <p:attrNameLst>
                                          <p:attrName>style.visibility</p:attrName>
                                        </p:attrNameLst>
                                      </p:cBhvr>
                                      <p:to>
                                        <p:strVal val="visible"/>
                                      </p:to>
                                    </p:set>
                                    <p:animEffect transition="in" filter="wipe(left)">
                                      <p:cBhvr>
                                        <p:cTn id="142" dur="500"/>
                                        <p:tgtEl>
                                          <p:spTgt spid="31">
                                            <p:txEl>
                                              <p:pRg st="0" end="0"/>
                                            </p:txEl>
                                          </p:spTgt>
                                        </p:tgtEl>
                                      </p:cBhvr>
                                    </p:animEffect>
                                  </p:childTnLst>
                                </p:cTn>
                              </p:par>
                            </p:childTnLst>
                          </p:cTn>
                        </p:par>
                        <p:par>
                          <p:cTn id="143" fill="hold">
                            <p:stCondLst>
                              <p:cond delay="9000"/>
                            </p:stCondLst>
                            <p:childTnLst>
                              <p:par>
                                <p:cTn id="144" presetID="2" presetClass="entr" presetSubtype="1" decel="100000" fill="hold" grpId="0" nodeType="afterEffect">
                                  <p:stCondLst>
                                    <p:cond delay="0"/>
                                  </p:stCondLst>
                                  <p:childTnLst>
                                    <p:set>
                                      <p:cBhvr>
                                        <p:cTn id="145" dur="1" fill="hold">
                                          <p:stCondLst>
                                            <p:cond delay="0"/>
                                          </p:stCondLst>
                                        </p:cTn>
                                        <p:tgtEl>
                                          <p:spTgt spid="36"/>
                                        </p:tgtEl>
                                        <p:attrNameLst>
                                          <p:attrName>style.visibility</p:attrName>
                                        </p:attrNameLst>
                                      </p:cBhvr>
                                      <p:to>
                                        <p:strVal val="visible"/>
                                      </p:to>
                                    </p:set>
                                    <p:anim calcmode="lin" valueType="num">
                                      <p:cBhvr additive="base">
                                        <p:cTn id="146" dur="750" fill="hold"/>
                                        <p:tgtEl>
                                          <p:spTgt spid="36"/>
                                        </p:tgtEl>
                                        <p:attrNameLst>
                                          <p:attrName>ppt_x</p:attrName>
                                        </p:attrNameLst>
                                      </p:cBhvr>
                                      <p:tavLst>
                                        <p:tav tm="0">
                                          <p:val>
                                            <p:strVal val="#ppt_x"/>
                                          </p:val>
                                        </p:tav>
                                        <p:tav tm="100000">
                                          <p:val>
                                            <p:strVal val="#ppt_x"/>
                                          </p:val>
                                        </p:tav>
                                      </p:tavLst>
                                    </p:anim>
                                    <p:anim calcmode="lin" valueType="num">
                                      <p:cBhvr additive="base">
                                        <p:cTn id="147" dur="750" fill="hold"/>
                                        <p:tgtEl>
                                          <p:spTgt spid="36"/>
                                        </p:tgtEl>
                                        <p:attrNameLst>
                                          <p:attrName>ppt_y</p:attrName>
                                        </p:attrNameLst>
                                      </p:cBhvr>
                                      <p:tavLst>
                                        <p:tav tm="0">
                                          <p:val>
                                            <p:strVal val="0-#ppt_h/2"/>
                                          </p:val>
                                        </p:tav>
                                        <p:tav tm="100000">
                                          <p:val>
                                            <p:strVal val="#ppt_y"/>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fade">
                                      <p:cBhvr>
                                        <p:cTn id="150" dur="750"/>
                                        <p:tgtEl>
                                          <p:spTgt spid="36"/>
                                        </p:tgtEl>
                                      </p:cBhvr>
                                    </p:animEffect>
                                    <p:anim calcmode="lin" valueType="num">
                                      <p:cBhvr>
                                        <p:cTn id="151" dur="750" fill="hold"/>
                                        <p:tgtEl>
                                          <p:spTgt spid="36"/>
                                        </p:tgtEl>
                                        <p:attrNameLst>
                                          <p:attrName>ppt_w</p:attrName>
                                        </p:attrNameLst>
                                      </p:cBhvr>
                                      <p:tavLst>
                                        <p:tav tm="0" fmla="#ppt_w*sin(2.5*pi*$)">
                                          <p:val>
                                            <p:fltVal val="0"/>
                                          </p:val>
                                        </p:tav>
                                        <p:tav tm="100000">
                                          <p:val>
                                            <p:fltVal val="1"/>
                                          </p:val>
                                        </p:tav>
                                      </p:tavLst>
                                    </p:anim>
                                    <p:anim calcmode="lin" valueType="num">
                                      <p:cBhvr>
                                        <p:cTn id="152" dur="750" fill="hold"/>
                                        <p:tgtEl>
                                          <p:spTgt spid="36"/>
                                        </p:tgtEl>
                                        <p:attrNameLst>
                                          <p:attrName>ppt_h</p:attrName>
                                        </p:attrNameLst>
                                      </p:cBhvr>
                                      <p:tavLst>
                                        <p:tav tm="0">
                                          <p:val>
                                            <p:strVal val="#ppt_h"/>
                                          </p:val>
                                        </p:tav>
                                        <p:tav tm="100000">
                                          <p:val>
                                            <p:strVal val="#ppt_h"/>
                                          </p:val>
                                        </p:tav>
                                      </p:tavLst>
                                    </p:anim>
                                  </p:childTnLst>
                                </p:cTn>
                              </p:par>
                            </p:childTnLst>
                          </p:cTn>
                        </p:par>
                        <p:par>
                          <p:cTn id="153" fill="hold">
                            <p:stCondLst>
                              <p:cond delay="9750"/>
                            </p:stCondLst>
                            <p:childTnLst>
                              <p:par>
                                <p:cTn id="154" presetID="22" presetClass="entr" presetSubtype="8" fill="hold" grpId="0" nodeType="afterEffect">
                                  <p:stCondLst>
                                    <p:cond delay="0"/>
                                  </p:stCondLst>
                                  <p:childTnLst>
                                    <p:set>
                                      <p:cBhvr>
                                        <p:cTn id="155" dur="1" fill="hold">
                                          <p:stCondLst>
                                            <p:cond delay="0"/>
                                          </p:stCondLst>
                                        </p:cTn>
                                        <p:tgtEl>
                                          <p:spTgt spid="33">
                                            <p:txEl>
                                              <p:pRg st="0" end="0"/>
                                            </p:txEl>
                                          </p:spTgt>
                                        </p:tgtEl>
                                        <p:attrNameLst>
                                          <p:attrName>style.visibility</p:attrName>
                                        </p:attrNameLst>
                                      </p:cBhvr>
                                      <p:to>
                                        <p:strVal val="visible"/>
                                      </p:to>
                                    </p:set>
                                    <p:animEffect transition="in" filter="wipe(left)">
                                      <p:cBhvr>
                                        <p:cTn id="156"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27" grpId="0" animBg="1"/>
      <p:bldP spid="27" grpId="1" animBg="1"/>
      <p:bldP spid="28" grpId="0" animBg="1"/>
      <p:bldP spid="28" grpId="1" animBg="1"/>
      <p:bldP spid="35" grpId="0" animBg="1"/>
      <p:bldP spid="35" grpId="1" animBg="1"/>
      <p:bldP spid="36" grpId="0" animBg="1"/>
      <p:bldP spid="36" grpId="1" animBg="1"/>
      <p:bldP spid="38" grpId="0" animBg="1"/>
      <p:bldP spid="38" grpId="1" animBg="1"/>
      <p:bldP spid="39" grpId="0" animBg="1"/>
      <p:bldP spid="39"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44290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45456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46645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5370682"/>
            <a:ext cx="6147552" cy="38685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44259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45425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46614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5367585"/>
            <a:ext cx="6147552" cy="38685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1221884" y="258535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9"/>
          <p:cNvSpPr/>
          <p:nvPr userDrawn="1"/>
        </p:nvSpPr>
        <p:spPr>
          <a:xfrm>
            <a:off x="1365900" y="244134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680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 calcmode="lin" valueType="num">
                                      <p:cBhvr additive="base">
                                        <p:cTn id="1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750" fill="hold"/>
                                        <p:tgtEl>
                                          <p:spTgt spid="21"/>
                                        </p:tgtEl>
                                        <p:attrNameLst>
                                          <p:attrName>ppt_x</p:attrName>
                                        </p:attrNameLst>
                                      </p:cBhvr>
                                      <p:tavLst>
                                        <p:tav tm="0">
                                          <p:val>
                                            <p:strVal val="#ppt_x"/>
                                          </p:val>
                                        </p:tav>
                                        <p:tav tm="100000">
                                          <p:val>
                                            <p:strVal val="#ppt_x"/>
                                          </p:val>
                                        </p:tav>
                                      </p:tavLst>
                                    </p:anim>
                                    <p:anim calcmode="lin" valueType="num">
                                      <p:cBhvr additive="base">
                                        <p:cTn id="25" dur="75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750"/>
                                        <p:tgtEl>
                                          <p:spTgt spid="21"/>
                                        </p:tgtEl>
                                      </p:cBhvr>
                                    </p:animEffect>
                                    <p:anim calcmode="lin" valueType="num">
                                      <p:cBhvr>
                                        <p:cTn id="33" dur="750" fill="hold"/>
                                        <p:tgtEl>
                                          <p:spTgt spid="21"/>
                                        </p:tgtEl>
                                        <p:attrNameLst>
                                          <p:attrName>ppt_w</p:attrName>
                                        </p:attrNameLst>
                                      </p:cBhvr>
                                      <p:tavLst>
                                        <p:tav tm="0" fmla="#ppt_w*sin(2.5*pi*$)">
                                          <p:val>
                                            <p:fltVal val="0"/>
                                          </p:val>
                                        </p:tav>
                                        <p:tav tm="100000">
                                          <p:val>
                                            <p:fltVal val="1"/>
                                          </p:val>
                                        </p:tav>
                                      </p:tavLst>
                                    </p:anim>
                                    <p:anim calcmode="lin" valueType="num">
                                      <p:cBhvr>
                                        <p:cTn id="34" dur="750" fill="hold"/>
                                        <p:tgtEl>
                                          <p:spTgt spid="21"/>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750"/>
                                        <p:tgtEl>
                                          <p:spTgt spid="20"/>
                                        </p:tgtEl>
                                      </p:cBhvr>
                                    </p:animEffect>
                                    <p:anim calcmode="lin" valueType="num">
                                      <p:cBhvr>
                                        <p:cTn id="38" dur="750" fill="hold"/>
                                        <p:tgtEl>
                                          <p:spTgt spid="20"/>
                                        </p:tgtEl>
                                        <p:attrNameLst>
                                          <p:attrName>ppt_w</p:attrName>
                                        </p:attrNameLst>
                                      </p:cBhvr>
                                      <p:tavLst>
                                        <p:tav tm="0" fmla="#ppt_w*sin(2.5*pi*$)">
                                          <p:val>
                                            <p:fltVal val="0"/>
                                          </p:val>
                                        </p:tav>
                                        <p:tav tm="100000">
                                          <p:val>
                                            <p:fltVal val="1"/>
                                          </p:val>
                                        </p:tav>
                                      </p:tavLst>
                                    </p:anim>
                                    <p:anim calcmode="lin" valueType="num">
                                      <p:cBhvr>
                                        <p:cTn id="39" dur="750" fill="hold"/>
                                        <p:tgtEl>
                                          <p:spTgt spid="20"/>
                                        </p:tgtEl>
                                        <p:attrNameLst>
                                          <p:attrName>ppt_h</p:attrName>
                                        </p:attrNameLst>
                                      </p:cBhvr>
                                      <p:tavLst>
                                        <p:tav tm="0">
                                          <p:val>
                                            <p:strVal val="#ppt_h"/>
                                          </p:val>
                                        </p:tav>
                                        <p:tav tm="100000">
                                          <p:val>
                                            <p:strVal val="#ppt_h"/>
                                          </p:val>
                                        </p:tav>
                                      </p:tavLst>
                                    </p:anim>
                                  </p:childTnLst>
                                </p:cTn>
                              </p:par>
                              <p:par>
                                <p:cTn id="40" presetID="2" presetClass="entr" presetSubtype="9" decel="100000" fill="hold" grpId="0" nodeType="withEffect">
                                  <p:stCondLst>
                                    <p:cond delay="500"/>
                                  </p:stCondLst>
                                  <p:iterate type="wd">
                                    <p:tmPct val="10000"/>
                                  </p:iterate>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4" fill="hold">
                            <p:stCondLst>
                              <p:cond delay="2100"/>
                            </p:stCondLst>
                            <p:childTnLst>
                              <p:par>
                                <p:cTn id="45" presetID="2" presetClass="entr" presetSubtype="2" decel="100000" fill="hold" grpId="0" nodeType="afterEffect">
                                  <p:stCondLst>
                                    <p:cond delay="250"/>
                                  </p:stCondLst>
                                  <p:childTnLst>
                                    <p:set>
                                      <p:cBhvr>
                                        <p:cTn id="46" dur="1" fill="hold">
                                          <p:stCondLst>
                                            <p:cond delay="0"/>
                                          </p:stCondLst>
                                        </p:cTn>
                                        <p:tgtEl>
                                          <p:spTgt spid="23">
                                            <p:txEl>
                                              <p:pRg st="0" end="0"/>
                                            </p:txEl>
                                          </p:spTgt>
                                        </p:tgtEl>
                                        <p:attrNameLst>
                                          <p:attrName>style.visibility</p:attrName>
                                        </p:attrNameLst>
                                      </p:cBhvr>
                                      <p:to>
                                        <p:strVal val="visible"/>
                                      </p:to>
                                    </p:set>
                                    <p:anim calcmode="lin" valueType="num">
                                      <p:cBhvr additive="base">
                                        <p:cTn id="4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9" fill="hold">
                            <p:stCondLst>
                              <p:cond delay="2850"/>
                            </p:stCondLst>
                            <p:childTnLst>
                              <p:par>
                                <p:cTn id="50" presetID="2" presetClass="entr" presetSubtype="4" decel="10000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750" fill="hold"/>
                                        <p:tgtEl>
                                          <p:spTgt spid="28"/>
                                        </p:tgtEl>
                                        <p:attrNameLst>
                                          <p:attrName>ppt_x</p:attrName>
                                        </p:attrNameLst>
                                      </p:cBhvr>
                                      <p:tavLst>
                                        <p:tav tm="0">
                                          <p:val>
                                            <p:strVal val="#ppt_x"/>
                                          </p:val>
                                        </p:tav>
                                        <p:tav tm="100000">
                                          <p:val>
                                            <p:strVal val="#ppt_x"/>
                                          </p:val>
                                        </p:tav>
                                      </p:tavLst>
                                    </p:anim>
                                    <p:anim calcmode="lin" valueType="num">
                                      <p:cBhvr additive="base">
                                        <p:cTn id="53" dur="750" fill="hold"/>
                                        <p:tgtEl>
                                          <p:spTgt spid="28"/>
                                        </p:tgtEl>
                                        <p:attrNameLst>
                                          <p:attrName>ppt_y</p:attrName>
                                        </p:attrNameLst>
                                      </p:cBhvr>
                                      <p:tavLst>
                                        <p:tav tm="0">
                                          <p:val>
                                            <p:strVal val="1+#ppt_h/2"/>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750" fill="hold"/>
                                        <p:tgtEl>
                                          <p:spTgt spid="27"/>
                                        </p:tgtEl>
                                        <p:attrNameLst>
                                          <p:attrName>ppt_x</p:attrName>
                                        </p:attrNameLst>
                                      </p:cBhvr>
                                      <p:tavLst>
                                        <p:tav tm="0">
                                          <p:val>
                                            <p:strVal val="0-#ppt_w/2"/>
                                          </p:val>
                                        </p:tav>
                                        <p:tav tm="100000">
                                          <p:val>
                                            <p:strVal val="#ppt_x"/>
                                          </p:val>
                                        </p:tav>
                                      </p:tavLst>
                                    </p:anim>
                                    <p:anim calcmode="lin" valueType="num">
                                      <p:cBhvr additive="base">
                                        <p:cTn id="57" dur="750" fill="hold"/>
                                        <p:tgtEl>
                                          <p:spTgt spid="27"/>
                                        </p:tgtEl>
                                        <p:attrNameLst>
                                          <p:attrName>ppt_y</p:attrName>
                                        </p:attrNameLst>
                                      </p:cBhvr>
                                      <p:tavLst>
                                        <p:tav tm="0">
                                          <p:val>
                                            <p:strVal val="#ppt_y"/>
                                          </p:val>
                                        </p:tav>
                                        <p:tav tm="100000">
                                          <p:val>
                                            <p:strVal val="#ppt_y"/>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750"/>
                                        <p:tgtEl>
                                          <p:spTgt spid="28"/>
                                        </p:tgtEl>
                                      </p:cBhvr>
                                    </p:animEffect>
                                    <p:anim calcmode="lin" valueType="num">
                                      <p:cBhvr>
                                        <p:cTn id="61" dur="750" fill="hold"/>
                                        <p:tgtEl>
                                          <p:spTgt spid="28"/>
                                        </p:tgtEl>
                                        <p:attrNameLst>
                                          <p:attrName>ppt_w</p:attrName>
                                        </p:attrNameLst>
                                      </p:cBhvr>
                                      <p:tavLst>
                                        <p:tav tm="0" fmla="#ppt_w*sin(2.5*pi*$)">
                                          <p:val>
                                            <p:fltVal val="0"/>
                                          </p:val>
                                        </p:tav>
                                        <p:tav tm="100000">
                                          <p:val>
                                            <p:fltVal val="1"/>
                                          </p:val>
                                        </p:tav>
                                      </p:tavLst>
                                    </p:anim>
                                    <p:anim calcmode="lin" valueType="num">
                                      <p:cBhvr>
                                        <p:cTn id="62" dur="750" fill="hold"/>
                                        <p:tgtEl>
                                          <p:spTgt spid="28"/>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750"/>
                                        <p:tgtEl>
                                          <p:spTgt spid="27"/>
                                        </p:tgtEl>
                                      </p:cBhvr>
                                    </p:animEffect>
                                    <p:anim calcmode="lin" valueType="num">
                                      <p:cBhvr>
                                        <p:cTn id="66" dur="750" fill="hold"/>
                                        <p:tgtEl>
                                          <p:spTgt spid="27"/>
                                        </p:tgtEl>
                                        <p:attrNameLst>
                                          <p:attrName>ppt_w</p:attrName>
                                        </p:attrNameLst>
                                      </p:cBhvr>
                                      <p:tavLst>
                                        <p:tav tm="0" fmla="#ppt_w*sin(2.5*pi*$)">
                                          <p:val>
                                            <p:fltVal val="0"/>
                                          </p:val>
                                        </p:tav>
                                        <p:tav tm="100000">
                                          <p:val>
                                            <p:fltVal val="1"/>
                                          </p:val>
                                        </p:tav>
                                      </p:tavLst>
                                    </p:anim>
                                    <p:anim calcmode="lin" valueType="num">
                                      <p:cBhvr>
                                        <p:cTn id="67" dur="750" fill="hold"/>
                                        <p:tgtEl>
                                          <p:spTgt spid="27"/>
                                        </p:tgtEl>
                                        <p:attrNameLst>
                                          <p:attrName>ppt_h</p:attrName>
                                        </p:attrNameLst>
                                      </p:cBhvr>
                                      <p:tavLst>
                                        <p:tav tm="0">
                                          <p:val>
                                            <p:strVal val="#ppt_h"/>
                                          </p:val>
                                        </p:tav>
                                        <p:tav tm="100000">
                                          <p:val>
                                            <p:strVal val="#ppt_h"/>
                                          </p:val>
                                        </p:tav>
                                      </p:tavLst>
                                    </p:anim>
                                  </p:childTnLst>
                                </p:cTn>
                              </p:par>
                              <p:par>
                                <p:cTn id="68" presetID="2" presetClass="entr" presetSubtype="3" decel="100000" fill="hold" grpId="0" nodeType="withEffect">
                                  <p:stCondLst>
                                    <p:cond delay="500"/>
                                  </p:stCondLst>
                                  <p:iterate type="wd">
                                    <p:tmPct val="10000"/>
                                  </p:iterate>
                                  <p:childTnLst>
                                    <p:set>
                                      <p:cBhvr>
                                        <p:cTn id="69" dur="1" fill="hold">
                                          <p:stCondLst>
                                            <p:cond delay="0"/>
                                          </p:stCondLst>
                                        </p:cTn>
                                        <p:tgtEl>
                                          <p:spTgt spid="29">
                                            <p:txEl>
                                              <p:pRg st="0" end="0"/>
                                            </p:txEl>
                                          </p:spTgt>
                                        </p:tgtEl>
                                        <p:attrNameLst>
                                          <p:attrName>style.visibility</p:attrName>
                                        </p:attrNameLst>
                                      </p:cBhvr>
                                      <p:to>
                                        <p:strVal val="visible"/>
                                      </p:to>
                                    </p:set>
                                    <p:anim calcmode="lin" valueType="num">
                                      <p:cBhvr additive="base">
                                        <p:cTn id="70"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72" fill="hold">
                            <p:stCondLst>
                              <p:cond delay="3950"/>
                            </p:stCondLst>
                            <p:childTnLst>
                              <p:par>
                                <p:cTn id="73" presetID="2" presetClass="entr" presetSubtype="2" decel="100000" fill="hold" grpId="0" nodeType="afterEffect">
                                  <p:stCondLst>
                                    <p:cond delay="250"/>
                                  </p:stCondLst>
                                  <p:childTnLst>
                                    <p:set>
                                      <p:cBhvr>
                                        <p:cTn id="74" dur="1" fill="hold">
                                          <p:stCondLst>
                                            <p:cond delay="0"/>
                                          </p:stCondLst>
                                        </p:cTn>
                                        <p:tgtEl>
                                          <p:spTgt spid="30">
                                            <p:txEl>
                                              <p:pRg st="0" end="0"/>
                                            </p:txEl>
                                          </p:spTgt>
                                        </p:tgtEl>
                                        <p:attrNameLst>
                                          <p:attrName>style.visibility</p:attrName>
                                        </p:attrNameLst>
                                      </p:cBhvr>
                                      <p:to>
                                        <p:strVal val="visible"/>
                                      </p:to>
                                    </p:set>
                                    <p:anim calcmode="lin" valueType="num">
                                      <p:cBhvr additive="base">
                                        <p:cTn id="7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15" grpId="0" build="allAtOnce">
        <p:tmplLst>
          <p:tmpl lvl="1">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stem Demokrasi Pancasila 2">
    <p:spTree>
      <p:nvGrpSpPr>
        <p:cNvPr id="1" name=""/>
        <p:cNvGrpSpPr/>
        <p:nvPr/>
      </p:nvGrpSpPr>
      <p:grpSpPr>
        <a:xfrm>
          <a:off x="0" y="0"/>
          <a:ext cx="0" cy="0"/>
          <a:chOff x="0" y="0"/>
          <a:chExt cx="0" cy="0"/>
        </a:xfrm>
      </p:grpSpPr>
      <p:sp>
        <p:nvSpPr>
          <p:cNvPr id="23" name="スライド番号プレースホルダー 3"/>
          <p:cNvSpPr txBox="1">
            <a:spLocks/>
          </p:cNvSpPr>
          <p:nvPr userDrawn="1"/>
        </p:nvSpPr>
        <p:spPr>
          <a:xfrm>
            <a:off x="17151170" y="9432788"/>
            <a:ext cx="1080120" cy="547688"/>
          </a:xfrm>
          <a:prstGeom prst="rect">
            <a:avLst/>
          </a:prstGeom>
        </p:spPr>
        <p:txBody>
          <a:bodyPr vert="horz" lIns="163275" tIns="81638" rIns="163275" bIns="81638" rtlCol="0" anchor="ctr"/>
          <a:lstStyle>
            <a:defPPr>
              <a:defRPr lang="ja-JP"/>
            </a:defPPr>
            <a:lvl1pPr marL="0" algn="ctr" defTabSz="1632753" rtl="0" eaLnBrk="1" latinLnBrk="0" hangingPunct="1">
              <a:defRPr kumimoji="1" sz="2800" kern="1200">
                <a:solidFill>
                  <a:schemeClr val="bg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a:lstStyle>
          <a:p>
            <a:fld id="{E6459DFB-86F3-43FA-8567-2EA6E426AE90}" type="slidenum">
              <a:rPr lang="ja-JP" altLang="en-US" smtClean="0">
                <a:solidFill>
                  <a:schemeClr val="tx2"/>
                </a:solidFill>
              </a:rPr>
              <a:pPr/>
              <a:t>‹#›</a:t>
            </a:fld>
            <a:endParaRPr lang="ja-JP" altLang="en-US" dirty="0">
              <a:solidFill>
                <a:schemeClr val="tx2"/>
              </a:solidFill>
            </a:endParaRPr>
          </a:p>
        </p:txBody>
      </p:sp>
      <p:sp>
        <p:nvSpPr>
          <p:cNvPr id="26" name="アーチ 33"/>
          <p:cNvSpPr/>
          <p:nvPr userDrawn="1"/>
        </p:nvSpPr>
        <p:spPr>
          <a:xfrm rot="3600000">
            <a:off x="1165671" y="182987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アーチ 34"/>
          <p:cNvSpPr/>
          <p:nvPr userDrawn="1"/>
        </p:nvSpPr>
        <p:spPr>
          <a:xfrm rot="6618510">
            <a:off x="1282259" y="194645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テキスト プレースホルダー 6"/>
          <p:cNvSpPr>
            <a:spLocks noGrp="1"/>
          </p:cNvSpPr>
          <p:nvPr>
            <p:ph type="body" sz="quarter" idx="15" hasCustomPrompt="1"/>
          </p:nvPr>
        </p:nvSpPr>
        <p:spPr>
          <a:xfrm>
            <a:off x="2023050" y="206534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14" hasCustomPrompt="1"/>
          </p:nvPr>
        </p:nvSpPr>
        <p:spPr>
          <a:xfrm>
            <a:off x="2709065" y="2771517"/>
            <a:ext cx="13938025" cy="231644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4" name="アーチ 18"/>
          <p:cNvSpPr/>
          <p:nvPr userDrawn="1"/>
        </p:nvSpPr>
        <p:spPr>
          <a:xfrm rot="3600000">
            <a:off x="1164538" y="53610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5" name="アーチ 19"/>
          <p:cNvSpPr/>
          <p:nvPr userDrawn="1"/>
        </p:nvSpPr>
        <p:spPr>
          <a:xfrm rot="6618510">
            <a:off x="1281126" y="54776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8" hasCustomPrompt="1"/>
          </p:nvPr>
        </p:nvSpPr>
        <p:spPr>
          <a:xfrm>
            <a:off x="2021917" y="55965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9" hasCustomPrompt="1"/>
          </p:nvPr>
        </p:nvSpPr>
        <p:spPr>
          <a:xfrm>
            <a:off x="2707932" y="6302698"/>
            <a:ext cx="13938025" cy="3130089"/>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942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ppt_x"/>
                                          </p:val>
                                        </p:tav>
                                        <p:tav tm="100000">
                                          <p:val>
                                            <p:strVal val="#ppt_x"/>
                                          </p:val>
                                        </p:tav>
                                      </p:tavLst>
                                    </p:anim>
                                    <p:anim calcmode="lin" valueType="num">
                                      <p:cBhvr additive="base">
                                        <p:cTn id="8" dur="75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0-#ppt_w/2"/>
                                          </p:val>
                                        </p:tav>
                                        <p:tav tm="100000">
                                          <p:val>
                                            <p:strVal val="#ppt_x"/>
                                          </p:val>
                                        </p:tav>
                                      </p:tavLst>
                                    </p:anim>
                                    <p:anim calcmode="lin" valueType="num">
                                      <p:cBhvr additive="base">
                                        <p:cTn id="12" dur="750" fill="hold"/>
                                        <p:tgtEl>
                                          <p:spTgt spid="26"/>
                                        </p:tgtEl>
                                        <p:attrNameLst>
                                          <p:attrName>ppt_y</p:attrName>
                                        </p:attrNameLst>
                                      </p:cBhvr>
                                      <p:tavLst>
                                        <p:tav tm="0">
                                          <p:val>
                                            <p:strVal val="#ppt_y"/>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750"/>
                                        <p:tgtEl>
                                          <p:spTgt spid="27"/>
                                        </p:tgtEl>
                                      </p:cBhvr>
                                    </p:animEffect>
                                    <p:anim calcmode="lin" valueType="num">
                                      <p:cBhvr>
                                        <p:cTn id="16" dur="750" fill="hold"/>
                                        <p:tgtEl>
                                          <p:spTgt spid="27"/>
                                        </p:tgtEl>
                                        <p:attrNameLst>
                                          <p:attrName>ppt_w</p:attrName>
                                        </p:attrNameLst>
                                      </p:cBhvr>
                                      <p:tavLst>
                                        <p:tav tm="0" fmla="#ppt_w*sin(2.5*pi*$)">
                                          <p:val>
                                            <p:fltVal val="0"/>
                                          </p:val>
                                        </p:tav>
                                        <p:tav tm="100000">
                                          <p:val>
                                            <p:fltVal val="1"/>
                                          </p:val>
                                        </p:tav>
                                      </p:tavLst>
                                    </p:anim>
                                    <p:anim calcmode="lin" valueType="num">
                                      <p:cBhvr>
                                        <p:cTn id="17" dur="750" fill="hold"/>
                                        <p:tgtEl>
                                          <p:spTgt spid="27"/>
                                        </p:tgtEl>
                                        <p:attrNameLst>
                                          <p:attrName>ppt_h</p:attrName>
                                        </p:attrNameLst>
                                      </p:cBhvr>
                                      <p:tavLst>
                                        <p:tav tm="0">
                                          <p:val>
                                            <p:strVal val="#ppt_h"/>
                                          </p:val>
                                        </p:tav>
                                        <p:tav tm="100000">
                                          <p:val>
                                            <p:strVal val="#ppt_h"/>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750"/>
                                        <p:tgtEl>
                                          <p:spTgt spid="26"/>
                                        </p:tgtEl>
                                      </p:cBhvr>
                                    </p:animEffect>
                                    <p:anim calcmode="lin" valueType="num">
                                      <p:cBhvr>
                                        <p:cTn id="21" dur="750" fill="hold"/>
                                        <p:tgtEl>
                                          <p:spTgt spid="26"/>
                                        </p:tgtEl>
                                        <p:attrNameLst>
                                          <p:attrName>ppt_w</p:attrName>
                                        </p:attrNameLst>
                                      </p:cBhvr>
                                      <p:tavLst>
                                        <p:tav tm="0" fmla="#ppt_w*sin(2.5*pi*$)">
                                          <p:val>
                                            <p:fltVal val="0"/>
                                          </p:val>
                                        </p:tav>
                                        <p:tav tm="100000">
                                          <p:val>
                                            <p:fltVal val="1"/>
                                          </p:val>
                                        </p:tav>
                                      </p:tavLst>
                                    </p:anim>
                                    <p:anim calcmode="lin" valueType="num">
                                      <p:cBhvr>
                                        <p:cTn id="22" dur="750" fill="hold"/>
                                        <p:tgtEl>
                                          <p:spTgt spid="26"/>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500"/>
                                  </p:stCondLst>
                                  <p:iterate type="wd">
                                    <p:tmPct val="10000"/>
                                  </p:iterate>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100"/>
                            </p:stCondLst>
                            <p:childTnLst>
                              <p:par>
                                <p:cTn id="28" presetID="2" presetClass="entr" presetSubtype="2" decel="100000" fill="hold" grpId="0" nodeType="afterEffect">
                                  <p:stCondLst>
                                    <p:cond delay="250"/>
                                  </p:stCondLst>
                                  <p:childTnLst>
                                    <p:set>
                                      <p:cBhvr>
                                        <p:cTn id="29" dur="1" fill="hold">
                                          <p:stCondLst>
                                            <p:cond delay="0"/>
                                          </p:stCondLst>
                                        </p:cTn>
                                        <p:tgtEl>
                                          <p:spTgt spid="29">
                                            <p:txEl>
                                              <p:pRg st="0" end="0"/>
                                            </p:txEl>
                                          </p:spTgt>
                                        </p:tgtEl>
                                        <p:attrNameLst>
                                          <p:attrName>style.visibility</p:attrName>
                                        </p:attrNameLst>
                                      </p:cBhvr>
                                      <p:to>
                                        <p:strVal val="visible"/>
                                      </p:to>
                                    </p:set>
                                    <p:anim calcmode="lin" valueType="num">
                                      <p:cBhvr additive="base">
                                        <p:cTn id="30"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1850"/>
                            </p:stCondLst>
                            <p:childTnLst>
                              <p:par>
                                <p:cTn id="33" presetID="2" presetClass="entr" presetSubtype="4" decel="10000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750" fill="hold"/>
                                        <p:tgtEl>
                                          <p:spTgt spid="35"/>
                                        </p:tgtEl>
                                        <p:attrNameLst>
                                          <p:attrName>ppt_x</p:attrName>
                                        </p:attrNameLst>
                                      </p:cBhvr>
                                      <p:tavLst>
                                        <p:tav tm="0">
                                          <p:val>
                                            <p:strVal val="#ppt_x"/>
                                          </p:val>
                                        </p:tav>
                                        <p:tav tm="100000">
                                          <p:val>
                                            <p:strVal val="#ppt_x"/>
                                          </p:val>
                                        </p:tav>
                                      </p:tavLst>
                                    </p:anim>
                                    <p:anim calcmode="lin" valueType="num">
                                      <p:cBhvr additive="base">
                                        <p:cTn id="36" dur="75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750" fill="hold"/>
                                        <p:tgtEl>
                                          <p:spTgt spid="34"/>
                                        </p:tgtEl>
                                        <p:attrNameLst>
                                          <p:attrName>ppt_x</p:attrName>
                                        </p:attrNameLst>
                                      </p:cBhvr>
                                      <p:tavLst>
                                        <p:tav tm="0">
                                          <p:val>
                                            <p:strVal val="0-#ppt_w/2"/>
                                          </p:val>
                                        </p:tav>
                                        <p:tav tm="100000">
                                          <p:val>
                                            <p:strVal val="#ppt_x"/>
                                          </p:val>
                                        </p:tav>
                                      </p:tavLst>
                                    </p:anim>
                                    <p:anim calcmode="lin" valueType="num">
                                      <p:cBhvr additive="base">
                                        <p:cTn id="40" dur="750" fill="hold"/>
                                        <p:tgtEl>
                                          <p:spTgt spid="34"/>
                                        </p:tgtEl>
                                        <p:attrNameLst>
                                          <p:attrName>ppt_y</p:attrName>
                                        </p:attrNameLst>
                                      </p:cBhvr>
                                      <p:tavLst>
                                        <p:tav tm="0">
                                          <p:val>
                                            <p:strVal val="#ppt_y"/>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750"/>
                                        <p:tgtEl>
                                          <p:spTgt spid="35"/>
                                        </p:tgtEl>
                                      </p:cBhvr>
                                    </p:animEffect>
                                    <p:anim calcmode="lin" valueType="num">
                                      <p:cBhvr>
                                        <p:cTn id="44" dur="750" fill="hold"/>
                                        <p:tgtEl>
                                          <p:spTgt spid="35"/>
                                        </p:tgtEl>
                                        <p:attrNameLst>
                                          <p:attrName>ppt_w</p:attrName>
                                        </p:attrNameLst>
                                      </p:cBhvr>
                                      <p:tavLst>
                                        <p:tav tm="0" fmla="#ppt_w*sin(2.5*pi*$)">
                                          <p:val>
                                            <p:fltVal val="0"/>
                                          </p:val>
                                        </p:tav>
                                        <p:tav tm="100000">
                                          <p:val>
                                            <p:fltVal val="1"/>
                                          </p:val>
                                        </p:tav>
                                      </p:tavLst>
                                    </p:anim>
                                    <p:anim calcmode="lin" valueType="num">
                                      <p:cBhvr>
                                        <p:cTn id="45" dur="750" fill="hold"/>
                                        <p:tgtEl>
                                          <p:spTgt spid="35"/>
                                        </p:tgtEl>
                                        <p:attrNameLst>
                                          <p:attrName>ppt_h</p:attrName>
                                        </p:attrNameLst>
                                      </p:cBhvr>
                                      <p:tavLst>
                                        <p:tav tm="0">
                                          <p:val>
                                            <p:strVal val="#ppt_h"/>
                                          </p:val>
                                        </p:tav>
                                        <p:tav tm="100000">
                                          <p:val>
                                            <p:strVal val="#ppt_h"/>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750"/>
                                        <p:tgtEl>
                                          <p:spTgt spid="34"/>
                                        </p:tgtEl>
                                      </p:cBhvr>
                                    </p:animEffect>
                                    <p:anim calcmode="lin" valueType="num">
                                      <p:cBhvr>
                                        <p:cTn id="49" dur="750" fill="hold"/>
                                        <p:tgtEl>
                                          <p:spTgt spid="34"/>
                                        </p:tgtEl>
                                        <p:attrNameLst>
                                          <p:attrName>ppt_w</p:attrName>
                                        </p:attrNameLst>
                                      </p:cBhvr>
                                      <p:tavLst>
                                        <p:tav tm="0" fmla="#ppt_w*sin(2.5*pi*$)">
                                          <p:val>
                                            <p:fltVal val="0"/>
                                          </p:val>
                                        </p:tav>
                                        <p:tav tm="100000">
                                          <p:val>
                                            <p:fltVal val="1"/>
                                          </p:val>
                                        </p:tav>
                                      </p:tavLst>
                                    </p:anim>
                                    <p:anim calcmode="lin" valueType="num">
                                      <p:cBhvr>
                                        <p:cTn id="50" dur="750" fill="hold"/>
                                        <p:tgtEl>
                                          <p:spTgt spid="34"/>
                                        </p:tgtEl>
                                        <p:attrNameLst>
                                          <p:attrName>ppt_h</p:attrName>
                                        </p:attrNameLst>
                                      </p:cBhvr>
                                      <p:tavLst>
                                        <p:tav tm="0">
                                          <p:val>
                                            <p:strVal val="#ppt_h"/>
                                          </p:val>
                                        </p:tav>
                                        <p:tav tm="100000">
                                          <p:val>
                                            <p:strVal val="#ppt_h"/>
                                          </p:val>
                                        </p:tav>
                                      </p:tavLst>
                                    </p:anim>
                                  </p:childTnLst>
                                </p:cTn>
                              </p:par>
                              <p:par>
                                <p:cTn id="51" presetID="2" presetClass="entr" presetSubtype="9" decel="100000" fill="hold" grpId="0" nodeType="withEffect">
                                  <p:stCondLst>
                                    <p:cond delay="500"/>
                                  </p:stCondLst>
                                  <p:iterate type="wd">
                                    <p:tmPct val="10000"/>
                                  </p:iterate>
                                  <p:childTnLst>
                                    <p:set>
                                      <p:cBhvr>
                                        <p:cTn id="52" dur="1" fill="hold">
                                          <p:stCondLst>
                                            <p:cond delay="0"/>
                                          </p:stCondLst>
                                        </p:cTn>
                                        <p:tgtEl>
                                          <p:spTgt spid="36">
                                            <p:txEl>
                                              <p:pRg st="0" end="0"/>
                                            </p:txEl>
                                          </p:spTgt>
                                        </p:tgtEl>
                                        <p:attrNameLst>
                                          <p:attrName>style.visibility</p:attrName>
                                        </p:attrNameLst>
                                      </p:cBhvr>
                                      <p:to>
                                        <p:strVal val="visible"/>
                                      </p:to>
                                    </p:set>
                                    <p:anim calcmode="lin" valueType="num">
                                      <p:cBhvr additive="base">
                                        <p:cTn id="5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5" fill="hold">
                            <p:stCondLst>
                              <p:cond delay="2950"/>
                            </p:stCondLst>
                            <p:childTnLst>
                              <p:par>
                                <p:cTn id="56" presetID="2" presetClass="entr" presetSubtype="2" decel="100000" fill="hold" grpId="0" nodeType="afterEffect">
                                  <p:stCondLst>
                                    <p:cond delay="250"/>
                                  </p:stCondLst>
                                  <p:childTnLst>
                                    <p:set>
                                      <p:cBhvr>
                                        <p:cTn id="57" dur="1" fill="hold">
                                          <p:stCondLst>
                                            <p:cond delay="0"/>
                                          </p:stCondLst>
                                        </p:cTn>
                                        <p:tgtEl>
                                          <p:spTgt spid="37">
                                            <p:txEl>
                                              <p:pRg st="0" end="0"/>
                                            </p:txEl>
                                          </p:spTgt>
                                        </p:tgtEl>
                                        <p:attrNameLst>
                                          <p:attrName>style.visibility</p:attrName>
                                        </p:attrNameLst>
                                      </p:cBhvr>
                                      <p:to>
                                        <p:strVal val="visible"/>
                                      </p:to>
                                    </p:set>
                                    <p:anim calcmode="lin" valueType="num">
                                      <p:cBhvr additive="base">
                                        <p:cTn id="5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stem Demokrasi Pancasila 3">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34" name="アーチ 33"/>
          <p:cNvSpPr/>
          <p:nvPr userDrawn="1"/>
        </p:nvSpPr>
        <p:spPr>
          <a:xfrm rot="3600000">
            <a:off x="1165671" y="179177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190835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02724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2733418"/>
            <a:ext cx="13938025" cy="152981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31936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43594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55483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261008"/>
            <a:ext cx="13938025" cy="161108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8"/>
            <a:ext cx="13938025" cy="219187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181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ppt_x"/>
                                          </p:val>
                                        </p:tav>
                                        <p:tav tm="100000">
                                          <p:val>
                                            <p:strVal val="#ppt_x"/>
                                          </p:val>
                                        </p:tav>
                                      </p:tavLst>
                                    </p:anim>
                                    <p:anim calcmode="lin" valueType="num">
                                      <p:cBhvr additive="base">
                                        <p:cTn id="8" dur="75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750" fill="hold"/>
                                        <p:tgtEl>
                                          <p:spTgt spid="34"/>
                                        </p:tgtEl>
                                        <p:attrNameLst>
                                          <p:attrName>ppt_x</p:attrName>
                                        </p:attrNameLst>
                                      </p:cBhvr>
                                      <p:tavLst>
                                        <p:tav tm="0">
                                          <p:val>
                                            <p:strVal val="0-#ppt_w/2"/>
                                          </p:val>
                                        </p:tav>
                                        <p:tav tm="100000">
                                          <p:val>
                                            <p:strVal val="#ppt_x"/>
                                          </p:val>
                                        </p:tav>
                                      </p:tavLst>
                                    </p:anim>
                                    <p:anim calcmode="lin" valueType="num">
                                      <p:cBhvr additive="base">
                                        <p:cTn id="12" dur="750" fill="hold"/>
                                        <p:tgtEl>
                                          <p:spTgt spid="34"/>
                                        </p:tgtEl>
                                        <p:attrNameLst>
                                          <p:attrName>ppt_y</p:attrName>
                                        </p:attrNameLst>
                                      </p:cBhvr>
                                      <p:tavLst>
                                        <p:tav tm="0">
                                          <p:val>
                                            <p:strVal val="#ppt_y"/>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750"/>
                                        <p:tgtEl>
                                          <p:spTgt spid="35"/>
                                        </p:tgtEl>
                                      </p:cBhvr>
                                    </p:animEffect>
                                    <p:anim calcmode="lin" valueType="num">
                                      <p:cBhvr>
                                        <p:cTn id="16" dur="750" fill="hold"/>
                                        <p:tgtEl>
                                          <p:spTgt spid="35"/>
                                        </p:tgtEl>
                                        <p:attrNameLst>
                                          <p:attrName>ppt_w</p:attrName>
                                        </p:attrNameLst>
                                      </p:cBhvr>
                                      <p:tavLst>
                                        <p:tav tm="0" fmla="#ppt_w*sin(2.5*pi*$)">
                                          <p:val>
                                            <p:fltVal val="0"/>
                                          </p:val>
                                        </p:tav>
                                        <p:tav tm="100000">
                                          <p:val>
                                            <p:fltVal val="1"/>
                                          </p:val>
                                        </p:tav>
                                      </p:tavLst>
                                    </p:anim>
                                    <p:anim calcmode="lin" valueType="num">
                                      <p:cBhvr>
                                        <p:cTn id="17" dur="750" fill="hold"/>
                                        <p:tgtEl>
                                          <p:spTgt spid="35"/>
                                        </p:tgtEl>
                                        <p:attrNameLst>
                                          <p:attrName>ppt_h</p:attrName>
                                        </p:attrNameLst>
                                      </p:cBhvr>
                                      <p:tavLst>
                                        <p:tav tm="0">
                                          <p:val>
                                            <p:strVal val="#ppt_h"/>
                                          </p:val>
                                        </p:tav>
                                        <p:tav tm="100000">
                                          <p:val>
                                            <p:strVal val="#ppt_h"/>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750"/>
                                        <p:tgtEl>
                                          <p:spTgt spid="34"/>
                                        </p:tgtEl>
                                      </p:cBhvr>
                                    </p:animEffect>
                                    <p:anim calcmode="lin" valueType="num">
                                      <p:cBhvr>
                                        <p:cTn id="21" dur="750" fill="hold"/>
                                        <p:tgtEl>
                                          <p:spTgt spid="34"/>
                                        </p:tgtEl>
                                        <p:attrNameLst>
                                          <p:attrName>ppt_w</p:attrName>
                                        </p:attrNameLst>
                                      </p:cBhvr>
                                      <p:tavLst>
                                        <p:tav tm="0" fmla="#ppt_w*sin(2.5*pi*$)">
                                          <p:val>
                                            <p:fltVal val="0"/>
                                          </p:val>
                                        </p:tav>
                                        <p:tav tm="100000">
                                          <p:val>
                                            <p:fltVal val="1"/>
                                          </p:val>
                                        </p:tav>
                                      </p:tavLst>
                                    </p:anim>
                                    <p:anim calcmode="lin" valueType="num">
                                      <p:cBhvr>
                                        <p:cTn id="22" dur="750" fill="hold"/>
                                        <p:tgtEl>
                                          <p:spTgt spid="34"/>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500"/>
                                  </p:stCondLst>
                                  <p:iterate type="wd">
                                    <p:tmPct val="10000"/>
                                  </p:iterate>
                                  <p:childTnLst>
                                    <p:set>
                                      <p:cBhvr>
                                        <p:cTn id="24" dur="1" fill="hold">
                                          <p:stCondLst>
                                            <p:cond delay="0"/>
                                          </p:stCondLst>
                                        </p:cTn>
                                        <p:tgtEl>
                                          <p:spTgt spid="36">
                                            <p:txEl>
                                              <p:pRg st="0" end="0"/>
                                            </p:txEl>
                                          </p:spTgt>
                                        </p:tgtEl>
                                        <p:attrNameLst>
                                          <p:attrName>style.visibility</p:attrName>
                                        </p:attrNameLst>
                                      </p:cBhvr>
                                      <p:to>
                                        <p:strVal val="visible"/>
                                      </p:to>
                                    </p:set>
                                    <p:anim calcmode="lin" valueType="num">
                                      <p:cBhvr additive="base">
                                        <p:cTn id="25"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100"/>
                            </p:stCondLst>
                            <p:childTnLst>
                              <p:par>
                                <p:cTn id="28" presetID="2" presetClass="entr" presetSubtype="2" decel="100000" fill="hold" grpId="0" nodeType="afterEffect">
                                  <p:stCondLst>
                                    <p:cond delay="250"/>
                                  </p:stCondLst>
                                  <p:childTnLst>
                                    <p:set>
                                      <p:cBhvr>
                                        <p:cTn id="29" dur="1" fill="hold">
                                          <p:stCondLst>
                                            <p:cond delay="0"/>
                                          </p:stCondLst>
                                        </p:cTn>
                                        <p:tgtEl>
                                          <p:spTgt spid="37">
                                            <p:txEl>
                                              <p:pRg st="0" end="0"/>
                                            </p:txEl>
                                          </p:spTgt>
                                        </p:tgtEl>
                                        <p:attrNameLst>
                                          <p:attrName>style.visibility</p:attrName>
                                        </p:attrNameLst>
                                      </p:cBhvr>
                                      <p:to>
                                        <p:strVal val="visible"/>
                                      </p:to>
                                    </p:set>
                                    <p:anim calcmode="lin" valueType="num">
                                      <p:cBhvr additive="base">
                                        <p:cTn id="30"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1850"/>
                            </p:stCondLst>
                            <p:childTnLst>
                              <p:par>
                                <p:cTn id="33" presetID="2" presetClass="entr" presetSubtype="4" decel="10000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750" fill="hold"/>
                                        <p:tgtEl>
                                          <p:spTgt spid="39"/>
                                        </p:tgtEl>
                                        <p:attrNameLst>
                                          <p:attrName>ppt_x</p:attrName>
                                        </p:attrNameLst>
                                      </p:cBhvr>
                                      <p:tavLst>
                                        <p:tav tm="0">
                                          <p:val>
                                            <p:strVal val="#ppt_x"/>
                                          </p:val>
                                        </p:tav>
                                        <p:tav tm="100000">
                                          <p:val>
                                            <p:strVal val="#ppt_x"/>
                                          </p:val>
                                        </p:tav>
                                      </p:tavLst>
                                    </p:anim>
                                    <p:anim calcmode="lin" valueType="num">
                                      <p:cBhvr additive="base">
                                        <p:cTn id="36" dur="75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750" fill="hold"/>
                                        <p:tgtEl>
                                          <p:spTgt spid="38"/>
                                        </p:tgtEl>
                                        <p:attrNameLst>
                                          <p:attrName>ppt_x</p:attrName>
                                        </p:attrNameLst>
                                      </p:cBhvr>
                                      <p:tavLst>
                                        <p:tav tm="0">
                                          <p:val>
                                            <p:strVal val="0-#ppt_w/2"/>
                                          </p:val>
                                        </p:tav>
                                        <p:tav tm="100000">
                                          <p:val>
                                            <p:strVal val="#ppt_x"/>
                                          </p:val>
                                        </p:tav>
                                      </p:tavLst>
                                    </p:anim>
                                    <p:anim calcmode="lin" valueType="num">
                                      <p:cBhvr additive="base">
                                        <p:cTn id="40" dur="750" fill="hold"/>
                                        <p:tgtEl>
                                          <p:spTgt spid="38"/>
                                        </p:tgtEl>
                                        <p:attrNameLst>
                                          <p:attrName>ppt_y</p:attrName>
                                        </p:attrNameLst>
                                      </p:cBhvr>
                                      <p:tavLst>
                                        <p:tav tm="0">
                                          <p:val>
                                            <p:strVal val="#ppt_y"/>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750"/>
                                        <p:tgtEl>
                                          <p:spTgt spid="39"/>
                                        </p:tgtEl>
                                      </p:cBhvr>
                                    </p:animEffect>
                                    <p:anim calcmode="lin" valueType="num">
                                      <p:cBhvr>
                                        <p:cTn id="44" dur="750" fill="hold"/>
                                        <p:tgtEl>
                                          <p:spTgt spid="39"/>
                                        </p:tgtEl>
                                        <p:attrNameLst>
                                          <p:attrName>ppt_w</p:attrName>
                                        </p:attrNameLst>
                                      </p:cBhvr>
                                      <p:tavLst>
                                        <p:tav tm="0" fmla="#ppt_w*sin(2.5*pi*$)">
                                          <p:val>
                                            <p:fltVal val="0"/>
                                          </p:val>
                                        </p:tav>
                                        <p:tav tm="100000">
                                          <p:val>
                                            <p:fltVal val="1"/>
                                          </p:val>
                                        </p:tav>
                                      </p:tavLst>
                                    </p:anim>
                                    <p:anim calcmode="lin" valueType="num">
                                      <p:cBhvr>
                                        <p:cTn id="45" dur="750" fill="hold"/>
                                        <p:tgtEl>
                                          <p:spTgt spid="39"/>
                                        </p:tgtEl>
                                        <p:attrNameLst>
                                          <p:attrName>ppt_h</p:attrName>
                                        </p:attrNameLst>
                                      </p:cBhvr>
                                      <p:tavLst>
                                        <p:tav tm="0">
                                          <p:val>
                                            <p:strVal val="#ppt_h"/>
                                          </p:val>
                                        </p:tav>
                                        <p:tav tm="100000">
                                          <p:val>
                                            <p:strVal val="#ppt_h"/>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750"/>
                                        <p:tgtEl>
                                          <p:spTgt spid="38"/>
                                        </p:tgtEl>
                                      </p:cBhvr>
                                    </p:animEffect>
                                    <p:anim calcmode="lin" valueType="num">
                                      <p:cBhvr>
                                        <p:cTn id="49" dur="750" fill="hold"/>
                                        <p:tgtEl>
                                          <p:spTgt spid="38"/>
                                        </p:tgtEl>
                                        <p:attrNameLst>
                                          <p:attrName>ppt_w</p:attrName>
                                        </p:attrNameLst>
                                      </p:cBhvr>
                                      <p:tavLst>
                                        <p:tav tm="0" fmla="#ppt_w*sin(2.5*pi*$)">
                                          <p:val>
                                            <p:fltVal val="0"/>
                                          </p:val>
                                        </p:tav>
                                        <p:tav tm="100000">
                                          <p:val>
                                            <p:fltVal val="1"/>
                                          </p:val>
                                        </p:tav>
                                      </p:tavLst>
                                    </p:anim>
                                    <p:anim calcmode="lin" valueType="num">
                                      <p:cBhvr>
                                        <p:cTn id="50" dur="750" fill="hold"/>
                                        <p:tgtEl>
                                          <p:spTgt spid="38"/>
                                        </p:tgtEl>
                                        <p:attrNameLst>
                                          <p:attrName>ppt_h</p:attrName>
                                        </p:attrNameLst>
                                      </p:cBhvr>
                                      <p:tavLst>
                                        <p:tav tm="0">
                                          <p:val>
                                            <p:strVal val="#ppt_h"/>
                                          </p:val>
                                        </p:tav>
                                        <p:tav tm="100000">
                                          <p:val>
                                            <p:strVal val="#ppt_h"/>
                                          </p:val>
                                        </p:tav>
                                      </p:tavLst>
                                    </p:anim>
                                  </p:childTnLst>
                                </p:cTn>
                              </p:par>
                              <p:par>
                                <p:cTn id="51" presetID="2" presetClass="entr" presetSubtype="9" decel="100000" fill="hold" grpId="0" nodeType="withEffect">
                                  <p:stCondLst>
                                    <p:cond delay="500"/>
                                  </p:stCondLst>
                                  <p:iterate type="wd">
                                    <p:tmPct val="10000"/>
                                  </p:iterate>
                                  <p:childTnLst>
                                    <p:set>
                                      <p:cBhvr>
                                        <p:cTn id="52" dur="1" fill="hold">
                                          <p:stCondLst>
                                            <p:cond delay="0"/>
                                          </p:stCondLst>
                                        </p:cTn>
                                        <p:tgtEl>
                                          <p:spTgt spid="40">
                                            <p:txEl>
                                              <p:pRg st="0" end="0"/>
                                            </p:txEl>
                                          </p:spTgt>
                                        </p:tgtEl>
                                        <p:attrNameLst>
                                          <p:attrName>style.visibility</p:attrName>
                                        </p:attrNameLst>
                                      </p:cBhvr>
                                      <p:to>
                                        <p:strVal val="visible"/>
                                      </p:to>
                                    </p:set>
                                    <p:anim calcmode="lin" valueType="num">
                                      <p:cBhvr additive="base">
                                        <p:cTn id="53"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55" fill="hold">
                            <p:stCondLst>
                              <p:cond delay="2950"/>
                            </p:stCondLst>
                            <p:childTnLst>
                              <p:par>
                                <p:cTn id="56" presetID="2" presetClass="entr" presetSubtype="2" decel="100000" fill="hold" grpId="0" nodeType="afterEffect">
                                  <p:stCondLst>
                                    <p:cond delay="250"/>
                                  </p:stCondLst>
                                  <p:childTnLst>
                                    <p:set>
                                      <p:cBhvr>
                                        <p:cTn id="57" dur="1" fill="hold">
                                          <p:stCondLst>
                                            <p:cond delay="0"/>
                                          </p:stCondLst>
                                        </p:cTn>
                                        <p:tgtEl>
                                          <p:spTgt spid="41">
                                            <p:txEl>
                                              <p:pRg st="0" end="0"/>
                                            </p:txEl>
                                          </p:spTgt>
                                        </p:tgtEl>
                                        <p:attrNameLst>
                                          <p:attrName>style.visibility</p:attrName>
                                        </p:attrNameLst>
                                      </p:cBhvr>
                                      <p:to>
                                        <p:strVal val="visible"/>
                                      </p:to>
                                    </p:set>
                                    <p:anim calcmode="lin" valueType="num">
                                      <p:cBhvr additive="base">
                                        <p:cTn id="58"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3700"/>
                            </p:stCondLst>
                            <p:childTnLst>
                              <p:par>
                                <p:cTn id="61" presetID="2" presetClass="entr" presetSubtype="4" decel="10000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750" fill="hold"/>
                                        <p:tgtEl>
                                          <p:spTgt spid="20"/>
                                        </p:tgtEl>
                                        <p:attrNameLst>
                                          <p:attrName>ppt_x</p:attrName>
                                        </p:attrNameLst>
                                      </p:cBhvr>
                                      <p:tavLst>
                                        <p:tav tm="0">
                                          <p:val>
                                            <p:strVal val="#ppt_x"/>
                                          </p:val>
                                        </p:tav>
                                        <p:tav tm="100000">
                                          <p:val>
                                            <p:strVal val="#ppt_x"/>
                                          </p:val>
                                        </p:tav>
                                      </p:tavLst>
                                    </p:anim>
                                    <p:anim calcmode="lin" valueType="num">
                                      <p:cBhvr additive="base">
                                        <p:cTn id="64" dur="75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8" decel="10000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750" fill="hold"/>
                                        <p:tgtEl>
                                          <p:spTgt spid="19"/>
                                        </p:tgtEl>
                                        <p:attrNameLst>
                                          <p:attrName>ppt_x</p:attrName>
                                        </p:attrNameLst>
                                      </p:cBhvr>
                                      <p:tavLst>
                                        <p:tav tm="0">
                                          <p:val>
                                            <p:strVal val="0-#ppt_w/2"/>
                                          </p:val>
                                        </p:tav>
                                        <p:tav tm="100000">
                                          <p:val>
                                            <p:strVal val="#ppt_x"/>
                                          </p:val>
                                        </p:tav>
                                      </p:tavLst>
                                    </p:anim>
                                    <p:anim calcmode="lin" valueType="num">
                                      <p:cBhvr additive="base">
                                        <p:cTn id="68" dur="750" fill="hold"/>
                                        <p:tgtEl>
                                          <p:spTgt spid="19"/>
                                        </p:tgtEl>
                                        <p:attrNameLst>
                                          <p:attrName>ppt_y</p:attrName>
                                        </p:attrNameLst>
                                      </p:cBhvr>
                                      <p:tavLst>
                                        <p:tav tm="0">
                                          <p:val>
                                            <p:strVal val="#ppt_y"/>
                                          </p:val>
                                        </p:tav>
                                        <p:tav tm="100000">
                                          <p:val>
                                            <p:strVal val="#ppt_y"/>
                                          </p:val>
                                        </p:tav>
                                      </p:tavLst>
                                    </p:anim>
                                  </p:childTnLst>
                                </p:cTn>
                              </p:par>
                              <p:par>
                                <p:cTn id="69" presetID="45" presetClass="entr" presetSubtype="0" fill="hold" grpId="1"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ppt_w</p:attrName>
                                        </p:attrNameLst>
                                      </p:cBhvr>
                                      <p:tavLst>
                                        <p:tav tm="0" fmla="#ppt_w*sin(2.5*pi*$)">
                                          <p:val>
                                            <p:fltVal val="0"/>
                                          </p:val>
                                        </p:tav>
                                        <p:tav tm="100000">
                                          <p:val>
                                            <p:fltVal val="1"/>
                                          </p:val>
                                        </p:tav>
                                      </p:tavLst>
                                    </p:anim>
                                    <p:anim calcmode="lin" valueType="num">
                                      <p:cBhvr>
                                        <p:cTn id="73" dur="750" fill="hold"/>
                                        <p:tgtEl>
                                          <p:spTgt spid="20"/>
                                        </p:tgtEl>
                                        <p:attrNameLst>
                                          <p:attrName>ppt_h</p:attrName>
                                        </p:attrNameLst>
                                      </p:cBhvr>
                                      <p:tavLst>
                                        <p:tav tm="0">
                                          <p:val>
                                            <p:strVal val="#ppt_h"/>
                                          </p:val>
                                        </p:tav>
                                        <p:tav tm="100000">
                                          <p:val>
                                            <p:strVal val="#ppt_h"/>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750"/>
                                        <p:tgtEl>
                                          <p:spTgt spid="19"/>
                                        </p:tgtEl>
                                      </p:cBhvr>
                                    </p:animEffect>
                                    <p:anim calcmode="lin" valueType="num">
                                      <p:cBhvr>
                                        <p:cTn id="77" dur="750" fill="hold"/>
                                        <p:tgtEl>
                                          <p:spTgt spid="19"/>
                                        </p:tgtEl>
                                        <p:attrNameLst>
                                          <p:attrName>ppt_w</p:attrName>
                                        </p:attrNameLst>
                                      </p:cBhvr>
                                      <p:tavLst>
                                        <p:tav tm="0" fmla="#ppt_w*sin(2.5*pi*$)">
                                          <p:val>
                                            <p:fltVal val="0"/>
                                          </p:val>
                                        </p:tav>
                                        <p:tav tm="100000">
                                          <p:val>
                                            <p:fltVal val="1"/>
                                          </p:val>
                                        </p:tav>
                                      </p:tavLst>
                                    </p:anim>
                                    <p:anim calcmode="lin" valueType="num">
                                      <p:cBhvr>
                                        <p:cTn id="78" dur="750" fill="hold"/>
                                        <p:tgtEl>
                                          <p:spTgt spid="19"/>
                                        </p:tgtEl>
                                        <p:attrNameLst>
                                          <p:attrName>ppt_h</p:attrName>
                                        </p:attrNameLst>
                                      </p:cBhvr>
                                      <p:tavLst>
                                        <p:tav tm="0">
                                          <p:val>
                                            <p:strVal val="#ppt_h"/>
                                          </p:val>
                                        </p:tav>
                                        <p:tav tm="100000">
                                          <p:val>
                                            <p:strVal val="#ppt_h"/>
                                          </p:val>
                                        </p:tav>
                                      </p:tavLst>
                                    </p:anim>
                                  </p:childTnLst>
                                </p:cTn>
                              </p:par>
                              <p:par>
                                <p:cTn id="79" presetID="2" presetClass="entr" presetSubtype="9" decel="100000" fill="hold" grpId="0" nodeType="withEffect">
                                  <p:stCondLst>
                                    <p:cond delay="500"/>
                                  </p:stCondLst>
                                  <p:iterate type="wd">
                                    <p:tmPct val="10000"/>
                                  </p:iterate>
                                  <p:childTnLst>
                                    <p:set>
                                      <p:cBhvr>
                                        <p:cTn id="80" dur="1" fill="hold">
                                          <p:stCondLst>
                                            <p:cond delay="0"/>
                                          </p:stCondLst>
                                        </p:cTn>
                                        <p:tgtEl>
                                          <p:spTgt spid="21">
                                            <p:txEl>
                                              <p:pRg st="0" end="0"/>
                                            </p:txEl>
                                          </p:spTgt>
                                        </p:tgtEl>
                                        <p:attrNameLst>
                                          <p:attrName>style.visibility</p:attrName>
                                        </p:attrNameLst>
                                      </p:cBhvr>
                                      <p:to>
                                        <p:strVal val="visible"/>
                                      </p:to>
                                    </p:set>
                                    <p:anim calcmode="lin" valueType="num">
                                      <p:cBhvr additive="base">
                                        <p:cTn id="81"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83" fill="hold">
                            <p:stCondLst>
                              <p:cond delay="4800"/>
                            </p:stCondLst>
                            <p:childTnLst>
                              <p:par>
                                <p:cTn id="84" presetID="2" presetClass="entr" presetSubtype="2" decel="100000" fill="hold" grpId="0" nodeType="afterEffect">
                                  <p:stCondLst>
                                    <p:cond delay="250"/>
                                  </p:stCondLst>
                                  <p:childTnLst>
                                    <p:set>
                                      <p:cBhvr>
                                        <p:cTn id="85" dur="1" fill="hold">
                                          <p:stCondLst>
                                            <p:cond delay="0"/>
                                          </p:stCondLst>
                                        </p:cTn>
                                        <p:tgtEl>
                                          <p:spTgt spid="22">
                                            <p:txEl>
                                              <p:pRg st="0" end="0"/>
                                            </p:txEl>
                                          </p:spTgt>
                                        </p:tgtEl>
                                        <p:attrNameLst>
                                          <p:attrName>style.visibility</p:attrName>
                                        </p:attrNameLst>
                                      </p:cBhvr>
                                      <p:to>
                                        <p:strVal val="visible"/>
                                      </p:to>
                                    </p:set>
                                    <p:anim calcmode="lin" valueType="num">
                                      <p:cBhvr additive="base">
                                        <p:cTn id="86"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nsu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34294" y="300296"/>
            <a:ext cx="16437799" cy="1203151"/>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159682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166883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4" name="テキスト プレースホルダー 6"/>
          <p:cNvSpPr>
            <a:spLocks noGrp="1"/>
          </p:cNvSpPr>
          <p:nvPr>
            <p:ph type="body" sz="quarter" idx="32" hasCustomPrompt="1"/>
          </p:nvPr>
        </p:nvSpPr>
        <p:spPr>
          <a:xfrm>
            <a:off x="4587242" y="6735073"/>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805921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8" name="テキスト プレースホルダー 6"/>
          <p:cNvSpPr>
            <a:spLocks noGrp="1"/>
          </p:cNvSpPr>
          <p:nvPr>
            <p:ph type="body" sz="quarter" idx="35" hasCustomPrompt="1"/>
          </p:nvPr>
        </p:nvSpPr>
        <p:spPr>
          <a:xfrm>
            <a:off x="11102971" y="6735073"/>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8059210"/>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36818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250"/>
                                        <p:tgtEl>
                                          <p:spTgt spid="7">
                                            <p:txEl>
                                              <p:pRg st="0" end="0"/>
                                            </p:txEl>
                                          </p:spTgt>
                                        </p:tgtEl>
                                      </p:cBhvr>
                                    </p:animEffect>
                                  </p:childTnLst>
                                </p:cTn>
                              </p:par>
                            </p:childTnLst>
                          </p:cTn>
                        </p:par>
                        <p:par>
                          <p:cTn id="12" fill="hold">
                            <p:stCondLst>
                              <p:cond delay="2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par>
                          <p:cTn id="16" fill="hold">
                            <p:stCondLst>
                              <p:cond delay="5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250" fill="hold"/>
                                        <p:tgtEl>
                                          <p:spTgt spid="5"/>
                                        </p:tgtEl>
                                        <p:attrNameLst>
                                          <p:attrName>ppt_w</p:attrName>
                                        </p:attrNameLst>
                                      </p:cBhvr>
                                      <p:tavLst>
                                        <p:tav tm="0">
                                          <p:val>
                                            <p:fltVal val="0"/>
                                          </p:val>
                                        </p:tav>
                                        <p:tav tm="100000">
                                          <p:val>
                                            <p:strVal val="#ppt_w"/>
                                          </p:val>
                                        </p:tav>
                                      </p:tavLst>
                                    </p:anim>
                                    <p:anim calcmode="lin" valueType="num">
                                      <p:cBhvr>
                                        <p:cTn id="20" dur="250" fill="hold"/>
                                        <p:tgtEl>
                                          <p:spTgt spid="5"/>
                                        </p:tgtEl>
                                        <p:attrNameLst>
                                          <p:attrName>ppt_h</p:attrName>
                                        </p:attrNameLst>
                                      </p:cBhvr>
                                      <p:tavLst>
                                        <p:tav tm="0">
                                          <p:val>
                                            <p:fltVal val="0"/>
                                          </p:val>
                                        </p:tav>
                                        <p:tav tm="100000">
                                          <p:val>
                                            <p:strVal val="#ppt_h"/>
                                          </p:val>
                                        </p:tav>
                                      </p:tavLst>
                                    </p:anim>
                                    <p:anim calcmode="lin" valueType="num">
                                      <p:cBhvr>
                                        <p:cTn id="21" dur="250" fill="hold"/>
                                        <p:tgtEl>
                                          <p:spTgt spid="5"/>
                                        </p:tgtEl>
                                        <p:attrNameLst>
                                          <p:attrName>style.rotation</p:attrName>
                                        </p:attrNameLst>
                                      </p:cBhvr>
                                      <p:tavLst>
                                        <p:tav tm="0">
                                          <p:val>
                                            <p:fltVal val="360"/>
                                          </p:val>
                                        </p:tav>
                                        <p:tav tm="100000">
                                          <p:val>
                                            <p:fltVal val="0"/>
                                          </p:val>
                                        </p:tav>
                                      </p:tavLst>
                                    </p:anim>
                                    <p:animEffect transition="in" filter="fade">
                                      <p:cBhvr>
                                        <p:cTn id="22" dur="250"/>
                                        <p:tgtEl>
                                          <p:spTgt spid="5"/>
                                        </p:tgtEl>
                                      </p:cBhvr>
                                    </p:animEffect>
                                  </p:childTnLst>
                                </p:cTn>
                              </p:par>
                            </p:childTnLst>
                          </p:cTn>
                        </p:par>
                        <p:par>
                          <p:cTn id="23" fill="hold">
                            <p:stCondLst>
                              <p:cond delay="75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250"/>
                                        <p:tgtEl>
                                          <p:spTgt spid="3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250"/>
                                        <p:tgtEl>
                                          <p:spTgt spid="37"/>
                                        </p:tgtEl>
                                      </p:cBhvr>
                                    </p:animEffect>
                                  </p:childTnLst>
                                </p:cTn>
                              </p:par>
                            </p:childTnLst>
                          </p:cTn>
                        </p:par>
                        <p:par>
                          <p:cTn id="31" fill="hold">
                            <p:stCondLst>
                              <p:cond delay="125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250"/>
                                        <p:tgtEl>
                                          <p:spTgt spid="74">
                                            <p:txEl>
                                              <p:pRg st="0" end="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left)">
                                      <p:cBhvr>
                                        <p:cTn id="37" dur="250"/>
                                        <p:tgtEl>
                                          <p:spTgt spid="73"/>
                                        </p:tgtEl>
                                      </p:cBhvr>
                                    </p:animEffect>
                                  </p:childTnLst>
                                </p:cTn>
                              </p:par>
                            </p:childTnLst>
                          </p:cTn>
                        </p:par>
                        <p:par>
                          <p:cTn id="38" fill="hold">
                            <p:stCondLst>
                              <p:cond delay="1575"/>
                            </p:stCondLst>
                            <p:childTnLst>
                              <p:par>
                                <p:cTn id="39" presetID="22" presetClass="entr" presetSubtype="1" fill="hold" grpId="0" nodeType="afterEffect">
                                  <p:stCondLst>
                                    <p:cond delay="0"/>
                                  </p:stCondLst>
                                  <p:childTnLst>
                                    <p:set>
                                      <p:cBhvr>
                                        <p:cTn id="40" dur="1" fill="hold">
                                          <p:stCondLst>
                                            <p:cond delay="0"/>
                                          </p:stCondLst>
                                        </p:cTn>
                                        <p:tgtEl>
                                          <p:spTgt spid="72">
                                            <p:txEl>
                                              <p:pRg st="0" end="0"/>
                                            </p:txEl>
                                          </p:spTgt>
                                        </p:tgtEl>
                                        <p:attrNameLst>
                                          <p:attrName>style.visibility</p:attrName>
                                        </p:attrNameLst>
                                      </p:cBhvr>
                                      <p:to>
                                        <p:strVal val="visible"/>
                                      </p:to>
                                    </p:set>
                                    <p:animEffect transition="in" filter="wipe(up)">
                                      <p:cBhvr>
                                        <p:cTn id="41" dur="250"/>
                                        <p:tgtEl>
                                          <p:spTgt spid="72">
                                            <p:txEl>
                                              <p:pRg st="0" end="0"/>
                                            </p:txEl>
                                          </p:spTgt>
                                        </p:tgtEl>
                                      </p:cBhvr>
                                    </p:animEffect>
                                  </p:childTnLst>
                                </p:cTn>
                              </p:par>
                              <p:par>
                                <p:cTn id="42" presetID="22" presetClass="exit" presetSubtype="8" fill="hold" grpId="1" nodeType="withEffect">
                                  <p:stCondLst>
                                    <p:cond delay="0"/>
                                  </p:stCondLst>
                                  <p:childTnLst>
                                    <p:animEffect transition="out" filter="wipe(left)">
                                      <p:cBhvr>
                                        <p:cTn id="43" dur="250"/>
                                        <p:tgtEl>
                                          <p:spTgt spid="73"/>
                                        </p:tgtEl>
                                      </p:cBhvr>
                                    </p:animEffect>
                                    <p:set>
                                      <p:cBhvr>
                                        <p:cTn id="44" dur="1" fill="hold">
                                          <p:stCondLst>
                                            <p:cond delay="249"/>
                                          </p:stCondLst>
                                        </p:cTn>
                                        <p:tgtEl>
                                          <p:spTgt spid="73"/>
                                        </p:tgtEl>
                                        <p:attrNameLst>
                                          <p:attrName>style.visibility</p:attrName>
                                        </p:attrNameLst>
                                      </p:cBhvr>
                                      <p:to>
                                        <p:strVal val="hidden"/>
                                      </p:to>
                                    </p:set>
                                  </p:childTnLst>
                                </p:cTn>
                              </p:par>
                            </p:childTnLst>
                          </p:cTn>
                        </p:par>
                        <p:par>
                          <p:cTn id="45" fill="hold">
                            <p:stCondLst>
                              <p:cond delay="1825"/>
                            </p:stCondLst>
                            <p:childTnLst>
                              <p:par>
                                <p:cTn id="46" presetID="10" presetClass="entr" presetSubtype="0"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250"/>
                                        <p:tgtEl>
                                          <p:spTgt spid="38"/>
                                        </p:tgtEl>
                                      </p:cBhvr>
                                    </p:animEffect>
                                  </p:childTnLst>
                                </p:cTn>
                              </p:par>
                            </p:childTnLst>
                          </p:cTn>
                        </p:par>
                        <p:par>
                          <p:cTn id="49" fill="hold">
                            <p:stCondLst>
                              <p:cond delay="2075"/>
                            </p:stCondLst>
                            <p:childTnLst>
                              <p:par>
                                <p:cTn id="50" presetID="22" presetClass="entr" presetSubtype="8" fill="hold" grpId="0"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250"/>
                                        <p:tgtEl>
                                          <p:spTgt spid="39"/>
                                        </p:tgtEl>
                                      </p:cBhvr>
                                    </p:animEffect>
                                  </p:childTnLst>
                                </p:cTn>
                              </p:par>
                            </p:childTnLst>
                          </p:cTn>
                        </p:par>
                        <p:par>
                          <p:cTn id="53" fill="hold">
                            <p:stCondLst>
                              <p:cond delay="2325"/>
                            </p:stCondLst>
                            <p:childTnLst>
                              <p:par>
                                <p:cTn id="54" presetID="49" presetClass="entr" presetSubtype="0" decel="10000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250" fill="hold"/>
                                        <p:tgtEl>
                                          <p:spTgt spid="40"/>
                                        </p:tgtEl>
                                        <p:attrNameLst>
                                          <p:attrName>ppt_w</p:attrName>
                                        </p:attrNameLst>
                                      </p:cBhvr>
                                      <p:tavLst>
                                        <p:tav tm="0">
                                          <p:val>
                                            <p:fltVal val="0"/>
                                          </p:val>
                                        </p:tav>
                                        <p:tav tm="100000">
                                          <p:val>
                                            <p:strVal val="#ppt_w"/>
                                          </p:val>
                                        </p:tav>
                                      </p:tavLst>
                                    </p:anim>
                                    <p:anim calcmode="lin" valueType="num">
                                      <p:cBhvr>
                                        <p:cTn id="57" dur="250" fill="hold"/>
                                        <p:tgtEl>
                                          <p:spTgt spid="40"/>
                                        </p:tgtEl>
                                        <p:attrNameLst>
                                          <p:attrName>ppt_h</p:attrName>
                                        </p:attrNameLst>
                                      </p:cBhvr>
                                      <p:tavLst>
                                        <p:tav tm="0">
                                          <p:val>
                                            <p:fltVal val="0"/>
                                          </p:val>
                                        </p:tav>
                                        <p:tav tm="100000">
                                          <p:val>
                                            <p:strVal val="#ppt_h"/>
                                          </p:val>
                                        </p:tav>
                                      </p:tavLst>
                                    </p:anim>
                                    <p:anim calcmode="lin" valueType="num">
                                      <p:cBhvr>
                                        <p:cTn id="58" dur="250" fill="hold"/>
                                        <p:tgtEl>
                                          <p:spTgt spid="40"/>
                                        </p:tgtEl>
                                        <p:attrNameLst>
                                          <p:attrName>style.rotation</p:attrName>
                                        </p:attrNameLst>
                                      </p:cBhvr>
                                      <p:tavLst>
                                        <p:tav tm="0">
                                          <p:val>
                                            <p:fltVal val="360"/>
                                          </p:val>
                                        </p:tav>
                                        <p:tav tm="100000">
                                          <p:val>
                                            <p:fltVal val="0"/>
                                          </p:val>
                                        </p:tav>
                                      </p:tavLst>
                                    </p:anim>
                                    <p:animEffect transition="in" filter="fade">
                                      <p:cBhvr>
                                        <p:cTn id="59" dur="250"/>
                                        <p:tgtEl>
                                          <p:spTgt spid="40"/>
                                        </p:tgtEl>
                                      </p:cBhvr>
                                    </p:animEffect>
                                  </p:childTnLst>
                                </p:cTn>
                              </p:par>
                            </p:childTnLst>
                          </p:cTn>
                        </p:par>
                        <p:par>
                          <p:cTn id="60" fill="hold">
                            <p:stCondLst>
                              <p:cond delay="2575"/>
                            </p:stCondLst>
                            <p:childTnLst>
                              <p:par>
                                <p:cTn id="61" presetID="22" presetClass="entr" presetSubtype="1"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250"/>
                                        <p:tgtEl>
                                          <p:spTgt spid="41"/>
                                        </p:tgtEl>
                                      </p:cBhvr>
                                    </p:animEffect>
                                  </p:childTnLst>
                                </p:cTn>
                              </p:par>
                            </p:childTnLst>
                          </p:cTn>
                        </p:par>
                        <p:par>
                          <p:cTn id="64" fill="hold">
                            <p:stCondLst>
                              <p:cond delay="2825"/>
                            </p:stCondLst>
                            <p:childTnLst>
                              <p:par>
                                <p:cTn id="65" presetID="10" presetClass="entr" presetSubtype="0" fill="hold" grpId="0"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250"/>
                                        <p:tgtEl>
                                          <p:spTgt spid="42"/>
                                        </p:tgtEl>
                                      </p:cBhvr>
                                    </p:animEffect>
                                  </p:childTnLst>
                                </p:cTn>
                              </p:par>
                            </p:childTnLst>
                          </p:cTn>
                        </p:par>
                        <p:par>
                          <p:cTn id="68" fill="hold">
                            <p:stCondLst>
                              <p:cond delay="3075"/>
                            </p:stCondLst>
                            <p:childTnLst>
                              <p:par>
                                <p:cTn id="69" presetID="22" presetClass="entr" presetSubtype="4" fill="hold" grpId="0" nodeType="afterEffect">
                                  <p:stCondLst>
                                    <p:cond delay="0"/>
                                  </p:stCondLst>
                                  <p:iterate type="lt">
                                    <p:tmPct val="10000"/>
                                  </p:iterate>
                                  <p:childTnLst>
                                    <p:set>
                                      <p:cBhvr>
                                        <p:cTn id="70" dur="1" fill="hold">
                                          <p:stCondLst>
                                            <p:cond delay="0"/>
                                          </p:stCondLst>
                                        </p:cTn>
                                        <p:tgtEl>
                                          <p:spTgt spid="86">
                                            <p:txEl>
                                              <p:pRg st="0" end="0"/>
                                            </p:txEl>
                                          </p:spTgt>
                                        </p:tgtEl>
                                        <p:attrNameLst>
                                          <p:attrName>style.visibility</p:attrName>
                                        </p:attrNameLst>
                                      </p:cBhvr>
                                      <p:to>
                                        <p:strVal val="visible"/>
                                      </p:to>
                                    </p:set>
                                    <p:animEffect transition="in" filter="wipe(down)">
                                      <p:cBhvr>
                                        <p:cTn id="71" dur="250"/>
                                        <p:tgtEl>
                                          <p:spTgt spid="86">
                                            <p:txEl>
                                              <p:pRg st="0" end="0"/>
                                            </p:txEl>
                                          </p:spTgt>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wipe(left)">
                                      <p:cBhvr>
                                        <p:cTn id="74" dur="250"/>
                                        <p:tgtEl>
                                          <p:spTgt spid="85"/>
                                        </p:tgtEl>
                                      </p:cBhvr>
                                    </p:animEffect>
                                  </p:childTnLst>
                                </p:cTn>
                              </p:par>
                            </p:childTnLst>
                          </p:cTn>
                        </p:par>
                        <p:par>
                          <p:cTn id="75" fill="hold">
                            <p:stCondLst>
                              <p:cond delay="3400"/>
                            </p:stCondLst>
                            <p:childTnLst>
                              <p:par>
                                <p:cTn id="76" presetID="22" presetClass="entr" presetSubtype="4" fill="hold" grpId="0" nodeType="afterEffect">
                                  <p:stCondLst>
                                    <p:cond delay="0"/>
                                  </p:stCondLst>
                                  <p:childTnLst>
                                    <p:set>
                                      <p:cBhvr>
                                        <p:cTn id="77" dur="1" fill="hold">
                                          <p:stCondLst>
                                            <p:cond delay="0"/>
                                          </p:stCondLst>
                                        </p:cTn>
                                        <p:tgtEl>
                                          <p:spTgt spid="84">
                                            <p:txEl>
                                              <p:pRg st="0" end="0"/>
                                            </p:txEl>
                                          </p:spTgt>
                                        </p:tgtEl>
                                        <p:attrNameLst>
                                          <p:attrName>style.visibility</p:attrName>
                                        </p:attrNameLst>
                                      </p:cBhvr>
                                      <p:to>
                                        <p:strVal val="visible"/>
                                      </p:to>
                                    </p:set>
                                    <p:animEffect transition="in" filter="wipe(down)">
                                      <p:cBhvr>
                                        <p:cTn id="78" dur="250"/>
                                        <p:tgtEl>
                                          <p:spTgt spid="84">
                                            <p:txEl>
                                              <p:pRg st="0" end="0"/>
                                            </p:txEl>
                                          </p:spTgt>
                                        </p:tgtEl>
                                      </p:cBhvr>
                                    </p:animEffect>
                                  </p:childTnLst>
                                </p:cTn>
                              </p:par>
                              <p:par>
                                <p:cTn id="79" presetID="22" presetClass="exit" presetSubtype="8" fill="hold" grpId="1" nodeType="withEffect">
                                  <p:stCondLst>
                                    <p:cond delay="0"/>
                                  </p:stCondLst>
                                  <p:childTnLst>
                                    <p:animEffect transition="out" filter="wipe(left)">
                                      <p:cBhvr>
                                        <p:cTn id="80" dur="250"/>
                                        <p:tgtEl>
                                          <p:spTgt spid="85"/>
                                        </p:tgtEl>
                                      </p:cBhvr>
                                    </p:animEffect>
                                    <p:set>
                                      <p:cBhvr>
                                        <p:cTn id="81" dur="1" fill="hold">
                                          <p:stCondLst>
                                            <p:cond delay="249"/>
                                          </p:stCondLst>
                                        </p:cTn>
                                        <p:tgtEl>
                                          <p:spTgt spid="85"/>
                                        </p:tgtEl>
                                        <p:attrNameLst>
                                          <p:attrName>style.visibility</p:attrName>
                                        </p:attrNameLst>
                                      </p:cBhvr>
                                      <p:to>
                                        <p:strVal val="hidden"/>
                                      </p:to>
                                    </p:set>
                                  </p:childTnLst>
                                </p:cTn>
                              </p:par>
                            </p:childTnLst>
                          </p:cTn>
                        </p:par>
                        <p:par>
                          <p:cTn id="82" fill="hold">
                            <p:stCondLst>
                              <p:cond delay="3650"/>
                            </p:stCondLst>
                            <p:childTnLst>
                              <p:par>
                                <p:cTn id="83" presetID="10" presetClass="entr" presetSubtype="0"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250"/>
                                        <p:tgtEl>
                                          <p:spTgt spid="48"/>
                                        </p:tgtEl>
                                      </p:cBhvr>
                                    </p:animEffect>
                                  </p:childTnLst>
                                </p:cTn>
                              </p:par>
                            </p:childTnLst>
                          </p:cTn>
                        </p:par>
                        <p:par>
                          <p:cTn id="86" fill="hold">
                            <p:stCondLst>
                              <p:cond delay="3900"/>
                            </p:stCondLst>
                            <p:childTnLst>
                              <p:par>
                                <p:cTn id="87" presetID="22" presetClass="entr" presetSubtype="8"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wipe(left)">
                                      <p:cBhvr>
                                        <p:cTn id="89" dur="250"/>
                                        <p:tgtEl>
                                          <p:spTgt spid="49"/>
                                        </p:tgtEl>
                                      </p:cBhvr>
                                    </p:animEffect>
                                  </p:childTnLst>
                                </p:cTn>
                              </p:par>
                            </p:childTnLst>
                          </p:cTn>
                        </p:par>
                        <p:par>
                          <p:cTn id="90" fill="hold">
                            <p:stCondLst>
                              <p:cond delay="4150"/>
                            </p:stCondLst>
                            <p:childTnLst>
                              <p:par>
                                <p:cTn id="91" presetID="49" presetClass="entr" presetSubtype="0" decel="100000" fill="hold" grpId="0" nodeType="after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p:cTn id="93" dur="250" fill="hold"/>
                                        <p:tgtEl>
                                          <p:spTgt spid="50"/>
                                        </p:tgtEl>
                                        <p:attrNameLst>
                                          <p:attrName>ppt_w</p:attrName>
                                        </p:attrNameLst>
                                      </p:cBhvr>
                                      <p:tavLst>
                                        <p:tav tm="0">
                                          <p:val>
                                            <p:fltVal val="0"/>
                                          </p:val>
                                        </p:tav>
                                        <p:tav tm="100000">
                                          <p:val>
                                            <p:strVal val="#ppt_w"/>
                                          </p:val>
                                        </p:tav>
                                      </p:tavLst>
                                    </p:anim>
                                    <p:anim calcmode="lin" valueType="num">
                                      <p:cBhvr>
                                        <p:cTn id="94" dur="250" fill="hold"/>
                                        <p:tgtEl>
                                          <p:spTgt spid="50"/>
                                        </p:tgtEl>
                                        <p:attrNameLst>
                                          <p:attrName>ppt_h</p:attrName>
                                        </p:attrNameLst>
                                      </p:cBhvr>
                                      <p:tavLst>
                                        <p:tav tm="0">
                                          <p:val>
                                            <p:fltVal val="0"/>
                                          </p:val>
                                        </p:tav>
                                        <p:tav tm="100000">
                                          <p:val>
                                            <p:strVal val="#ppt_h"/>
                                          </p:val>
                                        </p:tav>
                                      </p:tavLst>
                                    </p:anim>
                                    <p:anim calcmode="lin" valueType="num">
                                      <p:cBhvr>
                                        <p:cTn id="95" dur="250" fill="hold"/>
                                        <p:tgtEl>
                                          <p:spTgt spid="50"/>
                                        </p:tgtEl>
                                        <p:attrNameLst>
                                          <p:attrName>style.rotation</p:attrName>
                                        </p:attrNameLst>
                                      </p:cBhvr>
                                      <p:tavLst>
                                        <p:tav tm="0">
                                          <p:val>
                                            <p:fltVal val="360"/>
                                          </p:val>
                                        </p:tav>
                                        <p:tav tm="100000">
                                          <p:val>
                                            <p:fltVal val="0"/>
                                          </p:val>
                                        </p:tav>
                                      </p:tavLst>
                                    </p:anim>
                                    <p:animEffect transition="in" filter="fade">
                                      <p:cBhvr>
                                        <p:cTn id="96" dur="250"/>
                                        <p:tgtEl>
                                          <p:spTgt spid="50"/>
                                        </p:tgtEl>
                                      </p:cBhvr>
                                    </p:animEffect>
                                  </p:childTnLst>
                                </p:cTn>
                              </p:par>
                            </p:childTnLst>
                          </p:cTn>
                        </p:par>
                        <p:par>
                          <p:cTn id="97" fill="hold">
                            <p:stCondLst>
                              <p:cond delay="4400"/>
                            </p:stCondLst>
                            <p:childTnLst>
                              <p:par>
                                <p:cTn id="98" presetID="22" presetClass="entr" presetSubtype="4" fill="hold" grpId="0" nodeType="after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wipe(down)">
                                      <p:cBhvr>
                                        <p:cTn id="100" dur="250"/>
                                        <p:tgtEl>
                                          <p:spTgt spid="51"/>
                                        </p:tgtEl>
                                      </p:cBhvr>
                                    </p:animEffect>
                                  </p:childTnLst>
                                </p:cTn>
                              </p:par>
                            </p:childTnLst>
                          </p:cTn>
                        </p:par>
                        <p:par>
                          <p:cTn id="101" fill="hold">
                            <p:stCondLst>
                              <p:cond delay="4650"/>
                            </p:stCondLst>
                            <p:childTnLst>
                              <p:par>
                                <p:cTn id="102" presetID="10" presetClass="entr" presetSubtype="0" fill="hold" grpId="0" nodeType="after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fade">
                                      <p:cBhvr>
                                        <p:cTn id="104" dur="250"/>
                                        <p:tgtEl>
                                          <p:spTgt spid="52"/>
                                        </p:tgtEl>
                                      </p:cBhvr>
                                    </p:animEffect>
                                  </p:childTnLst>
                                </p:cTn>
                              </p:par>
                            </p:childTnLst>
                          </p:cTn>
                        </p:par>
                        <p:par>
                          <p:cTn id="105" fill="hold">
                            <p:stCondLst>
                              <p:cond delay="4900"/>
                            </p:stCondLst>
                            <p:childTnLst>
                              <p:par>
                                <p:cTn id="106" presetID="22" presetClass="entr" presetSubtype="4" fill="hold" grpId="0" nodeType="afterEffect">
                                  <p:stCondLst>
                                    <p:cond delay="0"/>
                                  </p:stCondLst>
                                  <p:iterate type="lt">
                                    <p:tmPct val="10000"/>
                                  </p:iterate>
                                  <p:childTnLst>
                                    <p:set>
                                      <p:cBhvr>
                                        <p:cTn id="107" dur="1" fill="hold">
                                          <p:stCondLst>
                                            <p:cond delay="0"/>
                                          </p:stCondLst>
                                        </p:cTn>
                                        <p:tgtEl>
                                          <p:spTgt spid="78">
                                            <p:txEl>
                                              <p:pRg st="0" end="0"/>
                                            </p:txEl>
                                          </p:spTgt>
                                        </p:tgtEl>
                                        <p:attrNameLst>
                                          <p:attrName>style.visibility</p:attrName>
                                        </p:attrNameLst>
                                      </p:cBhvr>
                                      <p:to>
                                        <p:strVal val="visible"/>
                                      </p:to>
                                    </p:set>
                                    <p:animEffect transition="in" filter="wipe(down)">
                                      <p:cBhvr>
                                        <p:cTn id="108" dur="250"/>
                                        <p:tgtEl>
                                          <p:spTgt spid="78">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wipe(left)">
                                      <p:cBhvr>
                                        <p:cTn id="111" dur="250"/>
                                        <p:tgtEl>
                                          <p:spTgt spid="77"/>
                                        </p:tgtEl>
                                      </p:cBhvr>
                                    </p:animEffect>
                                  </p:childTnLst>
                                </p:cTn>
                              </p:par>
                            </p:childTnLst>
                          </p:cTn>
                        </p:par>
                        <p:par>
                          <p:cTn id="112" fill="hold">
                            <p:stCondLst>
                              <p:cond delay="5225"/>
                            </p:stCondLst>
                            <p:childTnLst>
                              <p:par>
                                <p:cTn id="113" presetID="22" presetClass="entr" presetSubtype="1" fill="hold" grpId="0" nodeType="afterEffect">
                                  <p:stCondLst>
                                    <p:cond delay="0"/>
                                  </p:stCondLst>
                                  <p:childTnLst>
                                    <p:set>
                                      <p:cBhvr>
                                        <p:cTn id="114" dur="1" fill="hold">
                                          <p:stCondLst>
                                            <p:cond delay="0"/>
                                          </p:stCondLst>
                                        </p:cTn>
                                        <p:tgtEl>
                                          <p:spTgt spid="76">
                                            <p:txEl>
                                              <p:pRg st="0" end="0"/>
                                            </p:txEl>
                                          </p:spTgt>
                                        </p:tgtEl>
                                        <p:attrNameLst>
                                          <p:attrName>style.visibility</p:attrName>
                                        </p:attrNameLst>
                                      </p:cBhvr>
                                      <p:to>
                                        <p:strVal val="visible"/>
                                      </p:to>
                                    </p:set>
                                    <p:animEffect transition="in" filter="wipe(up)">
                                      <p:cBhvr>
                                        <p:cTn id="115" dur="250"/>
                                        <p:tgtEl>
                                          <p:spTgt spid="76">
                                            <p:txEl>
                                              <p:pRg st="0" end="0"/>
                                            </p:txEl>
                                          </p:spTgt>
                                        </p:tgtEl>
                                      </p:cBhvr>
                                    </p:animEffect>
                                  </p:childTnLst>
                                </p:cTn>
                              </p:par>
                              <p:par>
                                <p:cTn id="116" presetID="22" presetClass="exit" presetSubtype="8" fill="hold" grpId="1" nodeType="withEffect">
                                  <p:stCondLst>
                                    <p:cond delay="0"/>
                                  </p:stCondLst>
                                  <p:childTnLst>
                                    <p:animEffect transition="out" filter="wipe(left)">
                                      <p:cBhvr>
                                        <p:cTn id="117" dur="250"/>
                                        <p:tgtEl>
                                          <p:spTgt spid="77"/>
                                        </p:tgtEl>
                                      </p:cBhvr>
                                    </p:animEffect>
                                    <p:set>
                                      <p:cBhvr>
                                        <p:cTn id="118" dur="1" fill="hold">
                                          <p:stCondLst>
                                            <p:cond delay="249"/>
                                          </p:stCondLst>
                                        </p:cTn>
                                        <p:tgtEl>
                                          <p:spTgt spid="77"/>
                                        </p:tgtEl>
                                        <p:attrNameLst>
                                          <p:attrName>style.visibility</p:attrName>
                                        </p:attrNameLst>
                                      </p:cBhvr>
                                      <p:to>
                                        <p:strVal val="hidden"/>
                                      </p:to>
                                    </p:set>
                                  </p:childTnLst>
                                </p:cTn>
                              </p:par>
                            </p:childTnLst>
                          </p:cTn>
                        </p:par>
                        <p:par>
                          <p:cTn id="119" fill="hold">
                            <p:stCondLst>
                              <p:cond delay="5475"/>
                            </p:stCondLst>
                            <p:childTnLst>
                              <p:par>
                                <p:cTn id="120" presetID="10" presetClass="entr" presetSubtype="0" fill="hold" grpId="0" nodeType="afterEffect">
                                  <p:stCondLst>
                                    <p:cond delay="0"/>
                                  </p:stCondLst>
                                  <p:childTnLst>
                                    <p:set>
                                      <p:cBhvr>
                                        <p:cTn id="121" dur="1" fill="hold">
                                          <p:stCondLst>
                                            <p:cond delay="0"/>
                                          </p:stCondLst>
                                        </p:cTn>
                                        <p:tgtEl>
                                          <p:spTgt spid="54"/>
                                        </p:tgtEl>
                                        <p:attrNameLst>
                                          <p:attrName>style.visibility</p:attrName>
                                        </p:attrNameLst>
                                      </p:cBhvr>
                                      <p:to>
                                        <p:strVal val="visible"/>
                                      </p:to>
                                    </p:set>
                                    <p:animEffect transition="in" filter="fade">
                                      <p:cBhvr>
                                        <p:cTn id="122" dur="250"/>
                                        <p:tgtEl>
                                          <p:spTgt spid="54"/>
                                        </p:tgtEl>
                                      </p:cBhvr>
                                    </p:animEffect>
                                  </p:childTnLst>
                                </p:cTn>
                              </p:par>
                            </p:childTnLst>
                          </p:cTn>
                        </p:par>
                        <p:par>
                          <p:cTn id="123" fill="hold">
                            <p:stCondLst>
                              <p:cond delay="5725"/>
                            </p:stCondLst>
                            <p:childTnLst>
                              <p:par>
                                <p:cTn id="124" presetID="22" presetClass="entr" presetSubtype="8" fill="hold" grpId="0" nodeType="after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wipe(left)">
                                      <p:cBhvr>
                                        <p:cTn id="126" dur="250"/>
                                        <p:tgtEl>
                                          <p:spTgt spid="55"/>
                                        </p:tgtEl>
                                      </p:cBhvr>
                                    </p:animEffect>
                                  </p:childTnLst>
                                </p:cTn>
                              </p:par>
                            </p:childTnLst>
                          </p:cTn>
                        </p:par>
                        <p:par>
                          <p:cTn id="127" fill="hold">
                            <p:stCondLst>
                              <p:cond delay="5975"/>
                            </p:stCondLst>
                            <p:childTnLst>
                              <p:par>
                                <p:cTn id="128" presetID="49" presetClass="entr" presetSubtype="0" decel="100000" fill="hold" grpId="0" nodeType="afterEffect">
                                  <p:stCondLst>
                                    <p:cond delay="0"/>
                                  </p:stCondLst>
                                  <p:childTnLst>
                                    <p:set>
                                      <p:cBhvr>
                                        <p:cTn id="129" dur="1" fill="hold">
                                          <p:stCondLst>
                                            <p:cond delay="0"/>
                                          </p:stCondLst>
                                        </p:cTn>
                                        <p:tgtEl>
                                          <p:spTgt spid="56"/>
                                        </p:tgtEl>
                                        <p:attrNameLst>
                                          <p:attrName>style.visibility</p:attrName>
                                        </p:attrNameLst>
                                      </p:cBhvr>
                                      <p:to>
                                        <p:strVal val="visible"/>
                                      </p:to>
                                    </p:set>
                                    <p:anim calcmode="lin" valueType="num">
                                      <p:cBhvr>
                                        <p:cTn id="130" dur="250" fill="hold"/>
                                        <p:tgtEl>
                                          <p:spTgt spid="56"/>
                                        </p:tgtEl>
                                        <p:attrNameLst>
                                          <p:attrName>ppt_w</p:attrName>
                                        </p:attrNameLst>
                                      </p:cBhvr>
                                      <p:tavLst>
                                        <p:tav tm="0">
                                          <p:val>
                                            <p:fltVal val="0"/>
                                          </p:val>
                                        </p:tav>
                                        <p:tav tm="100000">
                                          <p:val>
                                            <p:strVal val="#ppt_w"/>
                                          </p:val>
                                        </p:tav>
                                      </p:tavLst>
                                    </p:anim>
                                    <p:anim calcmode="lin" valueType="num">
                                      <p:cBhvr>
                                        <p:cTn id="131" dur="250" fill="hold"/>
                                        <p:tgtEl>
                                          <p:spTgt spid="56"/>
                                        </p:tgtEl>
                                        <p:attrNameLst>
                                          <p:attrName>ppt_h</p:attrName>
                                        </p:attrNameLst>
                                      </p:cBhvr>
                                      <p:tavLst>
                                        <p:tav tm="0">
                                          <p:val>
                                            <p:fltVal val="0"/>
                                          </p:val>
                                        </p:tav>
                                        <p:tav tm="100000">
                                          <p:val>
                                            <p:strVal val="#ppt_h"/>
                                          </p:val>
                                        </p:tav>
                                      </p:tavLst>
                                    </p:anim>
                                    <p:anim calcmode="lin" valueType="num">
                                      <p:cBhvr>
                                        <p:cTn id="132" dur="250" fill="hold"/>
                                        <p:tgtEl>
                                          <p:spTgt spid="56"/>
                                        </p:tgtEl>
                                        <p:attrNameLst>
                                          <p:attrName>style.rotation</p:attrName>
                                        </p:attrNameLst>
                                      </p:cBhvr>
                                      <p:tavLst>
                                        <p:tav tm="0">
                                          <p:val>
                                            <p:fltVal val="360"/>
                                          </p:val>
                                        </p:tav>
                                        <p:tav tm="100000">
                                          <p:val>
                                            <p:fltVal val="0"/>
                                          </p:val>
                                        </p:tav>
                                      </p:tavLst>
                                    </p:anim>
                                    <p:animEffect transition="in" filter="fade">
                                      <p:cBhvr>
                                        <p:cTn id="133" dur="250"/>
                                        <p:tgtEl>
                                          <p:spTgt spid="56"/>
                                        </p:tgtEl>
                                      </p:cBhvr>
                                    </p:animEffect>
                                  </p:childTnLst>
                                </p:cTn>
                              </p:par>
                            </p:childTnLst>
                          </p:cTn>
                        </p:par>
                        <p:par>
                          <p:cTn id="134" fill="hold">
                            <p:stCondLst>
                              <p:cond delay="6225"/>
                            </p:stCondLst>
                            <p:childTnLst>
                              <p:par>
                                <p:cTn id="135" presetID="22" presetClass="entr" presetSubtype="1" fill="hold" grpId="0" nodeType="afterEffect">
                                  <p:stCondLst>
                                    <p:cond delay="0"/>
                                  </p:stCondLst>
                                  <p:childTnLst>
                                    <p:set>
                                      <p:cBhvr>
                                        <p:cTn id="136" dur="1" fill="hold">
                                          <p:stCondLst>
                                            <p:cond delay="0"/>
                                          </p:stCondLst>
                                        </p:cTn>
                                        <p:tgtEl>
                                          <p:spTgt spid="57"/>
                                        </p:tgtEl>
                                        <p:attrNameLst>
                                          <p:attrName>style.visibility</p:attrName>
                                        </p:attrNameLst>
                                      </p:cBhvr>
                                      <p:to>
                                        <p:strVal val="visible"/>
                                      </p:to>
                                    </p:set>
                                    <p:animEffect transition="in" filter="wipe(up)">
                                      <p:cBhvr>
                                        <p:cTn id="137" dur="250"/>
                                        <p:tgtEl>
                                          <p:spTgt spid="57"/>
                                        </p:tgtEl>
                                      </p:cBhvr>
                                    </p:animEffect>
                                  </p:childTnLst>
                                </p:cTn>
                              </p:par>
                            </p:childTnLst>
                          </p:cTn>
                        </p:par>
                        <p:par>
                          <p:cTn id="138" fill="hold">
                            <p:stCondLst>
                              <p:cond delay="6475"/>
                            </p:stCondLst>
                            <p:childTnLst>
                              <p:par>
                                <p:cTn id="139" presetID="10" presetClass="entr" presetSubtype="0" fill="hold" grpId="0" nodeType="afterEffect">
                                  <p:stCondLst>
                                    <p:cond delay="0"/>
                                  </p:stCondLst>
                                  <p:childTnLst>
                                    <p:set>
                                      <p:cBhvr>
                                        <p:cTn id="140" dur="1" fill="hold">
                                          <p:stCondLst>
                                            <p:cond delay="0"/>
                                          </p:stCondLst>
                                        </p:cTn>
                                        <p:tgtEl>
                                          <p:spTgt spid="58"/>
                                        </p:tgtEl>
                                        <p:attrNameLst>
                                          <p:attrName>style.visibility</p:attrName>
                                        </p:attrNameLst>
                                      </p:cBhvr>
                                      <p:to>
                                        <p:strVal val="visible"/>
                                      </p:to>
                                    </p:set>
                                    <p:animEffect transition="in" filter="fade">
                                      <p:cBhvr>
                                        <p:cTn id="141" dur="250"/>
                                        <p:tgtEl>
                                          <p:spTgt spid="58"/>
                                        </p:tgtEl>
                                      </p:cBhvr>
                                    </p:animEffect>
                                  </p:childTnLst>
                                </p:cTn>
                              </p:par>
                            </p:childTnLst>
                          </p:cTn>
                        </p:par>
                        <p:par>
                          <p:cTn id="142" fill="hold">
                            <p:stCondLst>
                              <p:cond delay="6725"/>
                            </p:stCondLst>
                            <p:childTnLst>
                              <p:par>
                                <p:cTn id="143" presetID="22" presetClass="entr" presetSubtype="4" fill="hold" grpId="0" nodeType="afterEffect">
                                  <p:stCondLst>
                                    <p:cond delay="0"/>
                                  </p:stCondLst>
                                  <p:iterate type="lt">
                                    <p:tmPct val="10000"/>
                                  </p:iterate>
                                  <p:childTnLst>
                                    <p:set>
                                      <p:cBhvr>
                                        <p:cTn id="144" dur="1" fill="hold">
                                          <p:stCondLst>
                                            <p:cond delay="0"/>
                                          </p:stCondLst>
                                        </p:cTn>
                                        <p:tgtEl>
                                          <p:spTgt spid="90">
                                            <p:txEl>
                                              <p:pRg st="0" end="0"/>
                                            </p:txEl>
                                          </p:spTgt>
                                        </p:tgtEl>
                                        <p:attrNameLst>
                                          <p:attrName>style.visibility</p:attrName>
                                        </p:attrNameLst>
                                      </p:cBhvr>
                                      <p:to>
                                        <p:strVal val="visible"/>
                                      </p:to>
                                    </p:set>
                                    <p:animEffect transition="in" filter="wipe(down)">
                                      <p:cBhvr>
                                        <p:cTn id="145" dur="250"/>
                                        <p:tgtEl>
                                          <p:spTgt spid="90">
                                            <p:txEl>
                                              <p:pRg st="0" end="0"/>
                                            </p:txEl>
                                          </p:spTgt>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89"/>
                                        </p:tgtEl>
                                        <p:attrNameLst>
                                          <p:attrName>style.visibility</p:attrName>
                                        </p:attrNameLst>
                                      </p:cBhvr>
                                      <p:to>
                                        <p:strVal val="visible"/>
                                      </p:to>
                                    </p:set>
                                    <p:animEffect transition="in" filter="wipe(left)">
                                      <p:cBhvr>
                                        <p:cTn id="148" dur="250"/>
                                        <p:tgtEl>
                                          <p:spTgt spid="89"/>
                                        </p:tgtEl>
                                      </p:cBhvr>
                                    </p:animEffect>
                                  </p:childTnLst>
                                </p:cTn>
                              </p:par>
                            </p:childTnLst>
                          </p:cTn>
                        </p:par>
                        <p:par>
                          <p:cTn id="149" fill="hold">
                            <p:stCondLst>
                              <p:cond delay="7050"/>
                            </p:stCondLst>
                            <p:childTnLst>
                              <p:par>
                                <p:cTn id="150" presetID="22" presetClass="entr" presetSubtype="4" fill="hold" grpId="0" nodeType="afterEffect">
                                  <p:stCondLst>
                                    <p:cond delay="0"/>
                                  </p:stCondLst>
                                  <p:childTnLst>
                                    <p:set>
                                      <p:cBhvr>
                                        <p:cTn id="151" dur="1" fill="hold">
                                          <p:stCondLst>
                                            <p:cond delay="0"/>
                                          </p:stCondLst>
                                        </p:cTn>
                                        <p:tgtEl>
                                          <p:spTgt spid="88">
                                            <p:txEl>
                                              <p:pRg st="0" end="0"/>
                                            </p:txEl>
                                          </p:spTgt>
                                        </p:tgtEl>
                                        <p:attrNameLst>
                                          <p:attrName>style.visibility</p:attrName>
                                        </p:attrNameLst>
                                      </p:cBhvr>
                                      <p:to>
                                        <p:strVal val="visible"/>
                                      </p:to>
                                    </p:set>
                                    <p:animEffect transition="in" filter="wipe(down)">
                                      <p:cBhvr>
                                        <p:cTn id="152" dur="250"/>
                                        <p:tgtEl>
                                          <p:spTgt spid="88">
                                            <p:txEl>
                                              <p:pRg st="0" end="0"/>
                                            </p:txEl>
                                          </p:spTgt>
                                        </p:tgtEl>
                                      </p:cBhvr>
                                    </p:animEffect>
                                  </p:childTnLst>
                                </p:cTn>
                              </p:par>
                              <p:par>
                                <p:cTn id="153" presetID="22" presetClass="exit" presetSubtype="8" fill="hold" grpId="1" nodeType="withEffect">
                                  <p:stCondLst>
                                    <p:cond delay="0"/>
                                  </p:stCondLst>
                                  <p:childTnLst>
                                    <p:animEffect transition="out" filter="wipe(left)">
                                      <p:cBhvr>
                                        <p:cTn id="154" dur="250"/>
                                        <p:tgtEl>
                                          <p:spTgt spid="89"/>
                                        </p:tgtEl>
                                      </p:cBhvr>
                                    </p:animEffect>
                                    <p:set>
                                      <p:cBhvr>
                                        <p:cTn id="155" dur="1" fill="hold">
                                          <p:stCondLst>
                                            <p:cond delay="249"/>
                                          </p:stCondLst>
                                        </p:cTn>
                                        <p:tgtEl>
                                          <p:spTgt spid="89"/>
                                        </p:tgtEl>
                                        <p:attrNameLst>
                                          <p:attrName>style.visibility</p:attrName>
                                        </p:attrNameLst>
                                      </p:cBhvr>
                                      <p:to>
                                        <p:strVal val="hidden"/>
                                      </p:to>
                                    </p:set>
                                  </p:childTnLst>
                                </p:cTn>
                              </p:par>
                            </p:childTnLst>
                          </p:cTn>
                        </p:par>
                        <p:par>
                          <p:cTn id="156" fill="hold">
                            <p:stCondLst>
                              <p:cond delay="7300"/>
                            </p:stCondLst>
                            <p:childTnLst>
                              <p:par>
                                <p:cTn id="157" presetID="10" presetClass="entr" presetSubtype="0" fill="hold" grpId="0" nodeType="afterEffect">
                                  <p:stCondLst>
                                    <p:cond delay="0"/>
                                  </p:stCondLst>
                                  <p:childTnLst>
                                    <p:set>
                                      <p:cBhvr>
                                        <p:cTn id="158" dur="1" fill="hold">
                                          <p:stCondLst>
                                            <p:cond delay="0"/>
                                          </p:stCondLst>
                                        </p:cTn>
                                        <p:tgtEl>
                                          <p:spTgt spid="60"/>
                                        </p:tgtEl>
                                        <p:attrNameLst>
                                          <p:attrName>style.visibility</p:attrName>
                                        </p:attrNameLst>
                                      </p:cBhvr>
                                      <p:to>
                                        <p:strVal val="visible"/>
                                      </p:to>
                                    </p:set>
                                    <p:animEffect transition="in" filter="fade">
                                      <p:cBhvr>
                                        <p:cTn id="159" dur="250"/>
                                        <p:tgtEl>
                                          <p:spTgt spid="60"/>
                                        </p:tgtEl>
                                      </p:cBhvr>
                                    </p:animEffect>
                                  </p:childTnLst>
                                </p:cTn>
                              </p:par>
                            </p:childTnLst>
                          </p:cTn>
                        </p:par>
                        <p:par>
                          <p:cTn id="160" fill="hold">
                            <p:stCondLst>
                              <p:cond delay="7550"/>
                            </p:stCondLst>
                            <p:childTnLst>
                              <p:par>
                                <p:cTn id="161" presetID="22" presetClass="entr" presetSubtype="8" fill="hold" grpId="0" nodeType="afterEffect">
                                  <p:stCondLst>
                                    <p:cond delay="0"/>
                                  </p:stCondLst>
                                  <p:childTnLst>
                                    <p:set>
                                      <p:cBhvr>
                                        <p:cTn id="162" dur="1" fill="hold">
                                          <p:stCondLst>
                                            <p:cond delay="0"/>
                                          </p:stCondLst>
                                        </p:cTn>
                                        <p:tgtEl>
                                          <p:spTgt spid="61"/>
                                        </p:tgtEl>
                                        <p:attrNameLst>
                                          <p:attrName>style.visibility</p:attrName>
                                        </p:attrNameLst>
                                      </p:cBhvr>
                                      <p:to>
                                        <p:strVal val="visible"/>
                                      </p:to>
                                    </p:set>
                                    <p:animEffect transition="in" filter="wipe(left)">
                                      <p:cBhvr>
                                        <p:cTn id="163" dur="250"/>
                                        <p:tgtEl>
                                          <p:spTgt spid="61"/>
                                        </p:tgtEl>
                                      </p:cBhvr>
                                    </p:animEffect>
                                  </p:childTnLst>
                                </p:cTn>
                              </p:par>
                            </p:childTnLst>
                          </p:cTn>
                        </p:par>
                        <p:par>
                          <p:cTn id="164" fill="hold">
                            <p:stCondLst>
                              <p:cond delay="7800"/>
                            </p:stCondLst>
                            <p:childTnLst>
                              <p:par>
                                <p:cTn id="165" presetID="49" presetClass="entr" presetSubtype="0" decel="100000" fill="hold" grpId="0" nodeType="afterEffect">
                                  <p:stCondLst>
                                    <p:cond delay="0"/>
                                  </p:stCondLst>
                                  <p:childTnLst>
                                    <p:set>
                                      <p:cBhvr>
                                        <p:cTn id="166" dur="1" fill="hold">
                                          <p:stCondLst>
                                            <p:cond delay="0"/>
                                          </p:stCondLst>
                                        </p:cTn>
                                        <p:tgtEl>
                                          <p:spTgt spid="62"/>
                                        </p:tgtEl>
                                        <p:attrNameLst>
                                          <p:attrName>style.visibility</p:attrName>
                                        </p:attrNameLst>
                                      </p:cBhvr>
                                      <p:to>
                                        <p:strVal val="visible"/>
                                      </p:to>
                                    </p:set>
                                    <p:anim calcmode="lin" valueType="num">
                                      <p:cBhvr>
                                        <p:cTn id="167" dur="250" fill="hold"/>
                                        <p:tgtEl>
                                          <p:spTgt spid="62"/>
                                        </p:tgtEl>
                                        <p:attrNameLst>
                                          <p:attrName>ppt_w</p:attrName>
                                        </p:attrNameLst>
                                      </p:cBhvr>
                                      <p:tavLst>
                                        <p:tav tm="0">
                                          <p:val>
                                            <p:fltVal val="0"/>
                                          </p:val>
                                        </p:tav>
                                        <p:tav tm="100000">
                                          <p:val>
                                            <p:strVal val="#ppt_w"/>
                                          </p:val>
                                        </p:tav>
                                      </p:tavLst>
                                    </p:anim>
                                    <p:anim calcmode="lin" valueType="num">
                                      <p:cBhvr>
                                        <p:cTn id="168" dur="250" fill="hold"/>
                                        <p:tgtEl>
                                          <p:spTgt spid="62"/>
                                        </p:tgtEl>
                                        <p:attrNameLst>
                                          <p:attrName>ppt_h</p:attrName>
                                        </p:attrNameLst>
                                      </p:cBhvr>
                                      <p:tavLst>
                                        <p:tav tm="0">
                                          <p:val>
                                            <p:fltVal val="0"/>
                                          </p:val>
                                        </p:tav>
                                        <p:tav tm="100000">
                                          <p:val>
                                            <p:strVal val="#ppt_h"/>
                                          </p:val>
                                        </p:tav>
                                      </p:tavLst>
                                    </p:anim>
                                    <p:anim calcmode="lin" valueType="num">
                                      <p:cBhvr>
                                        <p:cTn id="169" dur="250" fill="hold"/>
                                        <p:tgtEl>
                                          <p:spTgt spid="62"/>
                                        </p:tgtEl>
                                        <p:attrNameLst>
                                          <p:attrName>style.rotation</p:attrName>
                                        </p:attrNameLst>
                                      </p:cBhvr>
                                      <p:tavLst>
                                        <p:tav tm="0">
                                          <p:val>
                                            <p:fltVal val="360"/>
                                          </p:val>
                                        </p:tav>
                                        <p:tav tm="100000">
                                          <p:val>
                                            <p:fltVal val="0"/>
                                          </p:val>
                                        </p:tav>
                                      </p:tavLst>
                                    </p:anim>
                                    <p:animEffect transition="in" filter="fade">
                                      <p:cBhvr>
                                        <p:cTn id="170" dur="250"/>
                                        <p:tgtEl>
                                          <p:spTgt spid="62"/>
                                        </p:tgtEl>
                                      </p:cBhvr>
                                    </p:animEffect>
                                  </p:childTnLst>
                                </p:cTn>
                              </p:par>
                            </p:childTnLst>
                          </p:cTn>
                        </p:par>
                        <p:par>
                          <p:cTn id="171" fill="hold">
                            <p:stCondLst>
                              <p:cond delay="8050"/>
                            </p:stCondLst>
                            <p:childTnLst>
                              <p:par>
                                <p:cTn id="172" presetID="22" presetClass="entr" presetSubtype="4" fill="hold" grpId="0" nodeType="afterEffect">
                                  <p:stCondLst>
                                    <p:cond delay="0"/>
                                  </p:stCondLst>
                                  <p:childTnLst>
                                    <p:set>
                                      <p:cBhvr>
                                        <p:cTn id="173" dur="1" fill="hold">
                                          <p:stCondLst>
                                            <p:cond delay="0"/>
                                          </p:stCondLst>
                                        </p:cTn>
                                        <p:tgtEl>
                                          <p:spTgt spid="63"/>
                                        </p:tgtEl>
                                        <p:attrNameLst>
                                          <p:attrName>style.visibility</p:attrName>
                                        </p:attrNameLst>
                                      </p:cBhvr>
                                      <p:to>
                                        <p:strVal val="visible"/>
                                      </p:to>
                                    </p:set>
                                    <p:animEffect transition="in" filter="wipe(down)">
                                      <p:cBhvr>
                                        <p:cTn id="174" dur="250"/>
                                        <p:tgtEl>
                                          <p:spTgt spid="63"/>
                                        </p:tgtEl>
                                      </p:cBhvr>
                                    </p:animEffect>
                                  </p:childTnLst>
                                </p:cTn>
                              </p:par>
                            </p:childTnLst>
                          </p:cTn>
                        </p:par>
                        <p:par>
                          <p:cTn id="175" fill="hold">
                            <p:stCondLst>
                              <p:cond delay="8300"/>
                            </p:stCondLst>
                            <p:childTnLst>
                              <p:par>
                                <p:cTn id="176" presetID="10" presetClass="entr" presetSubtype="0" fill="hold" grpId="0" nodeType="afterEffect">
                                  <p:stCondLst>
                                    <p:cond delay="0"/>
                                  </p:stCondLst>
                                  <p:childTnLst>
                                    <p:set>
                                      <p:cBhvr>
                                        <p:cTn id="177" dur="1" fill="hold">
                                          <p:stCondLst>
                                            <p:cond delay="0"/>
                                          </p:stCondLst>
                                        </p:cTn>
                                        <p:tgtEl>
                                          <p:spTgt spid="64"/>
                                        </p:tgtEl>
                                        <p:attrNameLst>
                                          <p:attrName>style.visibility</p:attrName>
                                        </p:attrNameLst>
                                      </p:cBhvr>
                                      <p:to>
                                        <p:strVal val="visible"/>
                                      </p:to>
                                    </p:set>
                                    <p:animEffect transition="in" filter="fade">
                                      <p:cBhvr>
                                        <p:cTn id="178" dur="250"/>
                                        <p:tgtEl>
                                          <p:spTgt spid="64"/>
                                        </p:tgtEl>
                                      </p:cBhvr>
                                    </p:animEffect>
                                  </p:childTnLst>
                                </p:cTn>
                              </p:par>
                            </p:childTnLst>
                          </p:cTn>
                        </p:par>
                        <p:par>
                          <p:cTn id="179" fill="hold">
                            <p:stCondLst>
                              <p:cond delay="8550"/>
                            </p:stCondLst>
                            <p:childTnLst>
                              <p:par>
                                <p:cTn id="180" presetID="22" presetClass="entr" presetSubtype="4" fill="hold" grpId="0" nodeType="afterEffect">
                                  <p:stCondLst>
                                    <p:cond delay="0"/>
                                  </p:stCondLst>
                                  <p:iterate type="lt">
                                    <p:tmPct val="10000"/>
                                  </p:iterate>
                                  <p:childTnLst>
                                    <p:set>
                                      <p:cBhvr>
                                        <p:cTn id="181" dur="1" fill="hold">
                                          <p:stCondLst>
                                            <p:cond delay="0"/>
                                          </p:stCondLst>
                                        </p:cTn>
                                        <p:tgtEl>
                                          <p:spTgt spid="82">
                                            <p:txEl>
                                              <p:pRg st="0" end="0"/>
                                            </p:txEl>
                                          </p:spTgt>
                                        </p:tgtEl>
                                        <p:attrNameLst>
                                          <p:attrName>style.visibility</p:attrName>
                                        </p:attrNameLst>
                                      </p:cBhvr>
                                      <p:to>
                                        <p:strVal val="visible"/>
                                      </p:to>
                                    </p:set>
                                    <p:animEffect transition="in" filter="wipe(down)">
                                      <p:cBhvr>
                                        <p:cTn id="182" dur="250"/>
                                        <p:tgtEl>
                                          <p:spTgt spid="82">
                                            <p:txEl>
                                              <p:pRg st="0" end="0"/>
                                            </p:txEl>
                                          </p:spTgt>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81"/>
                                        </p:tgtEl>
                                        <p:attrNameLst>
                                          <p:attrName>style.visibility</p:attrName>
                                        </p:attrNameLst>
                                      </p:cBhvr>
                                      <p:to>
                                        <p:strVal val="visible"/>
                                      </p:to>
                                    </p:set>
                                    <p:animEffect transition="in" filter="wipe(left)">
                                      <p:cBhvr>
                                        <p:cTn id="185" dur="250"/>
                                        <p:tgtEl>
                                          <p:spTgt spid="81"/>
                                        </p:tgtEl>
                                      </p:cBhvr>
                                    </p:animEffect>
                                  </p:childTnLst>
                                </p:cTn>
                              </p:par>
                            </p:childTnLst>
                          </p:cTn>
                        </p:par>
                        <p:par>
                          <p:cTn id="186" fill="hold">
                            <p:stCondLst>
                              <p:cond delay="8875"/>
                            </p:stCondLst>
                            <p:childTnLst>
                              <p:par>
                                <p:cTn id="187" presetID="22" presetClass="entr" presetSubtype="1" fill="hold" grpId="0" nodeType="afterEffect">
                                  <p:stCondLst>
                                    <p:cond delay="0"/>
                                  </p:stCondLst>
                                  <p:childTnLst>
                                    <p:set>
                                      <p:cBhvr>
                                        <p:cTn id="188" dur="1" fill="hold">
                                          <p:stCondLst>
                                            <p:cond delay="0"/>
                                          </p:stCondLst>
                                        </p:cTn>
                                        <p:tgtEl>
                                          <p:spTgt spid="80">
                                            <p:txEl>
                                              <p:pRg st="0" end="0"/>
                                            </p:txEl>
                                          </p:spTgt>
                                        </p:tgtEl>
                                        <p:attrNameLst>
                                          <p:attrName>style.visibility</p:attrName>
                                        </p:attrNameLst>
                                      </p:cBhvr>
                                      <p:to>
                                        <p:strVal val="visible"/>
                                      </p:to>
                                    </p:set>
                                    <p:animEffect transition="in" filter="wipe(up)">
                                      <p:cBhvr>
                                        <p:cTn id="189" dur="250"/>
                                        <p:tgtEl>
                                          <p:spTgt spid="80">
                                            <p:txEl>
                                              <p:pRg st="0" end="0"/>
                                            </p:txEl>
                                          </p:spTgt>
                                        </p:tgtEl>
                                      </p:cBhvr>
                                    </p:animEffect>
                                  </p:childTnLst>
                                </p:cTn>
                              </p:par>
                              <p:par>
                                <p:cTn id="190" presetID="22" presetClass="exit" presetSubtype="8" fill="hold" grpId="1" nodeType="withEffect">
                                  <p:stCondLst>
                                    <p:cond delay="0"/>
                                  </p:stCondLst>
                                  <p:childTnLst>
                                    <p:animEffect transition="out" filter="wipe(left)">
                                      <p:cBhvr>
                                        <p:cTn id="191" dur="250"/>
                                        <p:tgtEl>
                                          <p:spTgt spid="81"/>
                                        </p:tgtEl>
                                      </p:cBhvr>
                                    </p:animEffect>
                                    <p:set>
                                      <p:cBhvr>
                                        <p:cTn id="192" dur="1" fill="hold">
                                          <p:stCondLst>
                                            <p:cond delay="249"/>
                                          </p:stCondLst>
                                        </p:cTn>
                                        <p:tgtEl>
                                          <p:spTgt spid="81"/>
                                        </p:tgtEl>
                                        <p:attrNameLst>
                                          <p:attrName>style.visibility</p:attrName>
                                        </p:attrNameLst>
                                      </p:cBhvr>
                                      <p:to>
                                        <p:strVal val="hidden"/>
                                      </p:to>
                                    </p:set>
                                  </p:childTnLst>
                                </p:cTn>
                              </p:par>
                            </p:childTnLst>
                          </p:cTn>
                        </p:par>
                        <p:par>
                          <p:cTn id="193" fill="hold">
                            <p:stCondLst>
                              <p:cond delay="9125"/>
                            </p:stCondLst>
                            <p:childTnLst>
                              <p:par>
                                <p:cTn id="194" presetID="10" presetClass="entr" presetSubtype="0" fill="hold" grpId="0" nodeType="afterEffect">
                                  <p:stCondLst>
                                    <p:cond delay="0"/>
                                  </p:stCondLst>
                                  <p:childTnLst>
                                    <p:set>
                                      <p:cBhvr>
                                        <p:cTn id="195" dur="1" fill="hold">
                                          <p:stCondLst>
                                            <p:cond delay="0"/>
                                          </p:stCondLst>
                                        </p:cTn>
                                        <p:tgtEl>
                                          <p:spTgt spid="66"/>
                                        </p:tgtEl>
                                        <p:attrNameLst>
                                          <p:attrName>style.visibility</p:attrName>
                                        </p:attrNameLst>
                                      </p:cBhvr>
                                      <p:to>
                                        <p:strVal val="visible"/>
                                      </p:to>
                                    </p:set>
                                    <p:animEffect transition="in" filter="fade">
                                      <p:cBhvr>
                                        <p:cTn id="196" dur="250"/>
                                        <p:tgtEl>
                                          <p:spTgt spid="66"/>
                                        </p:tgtEl>
                                      </p:cBhvr>
                                    </p:animEffect>
                                  </p:childTnLst>
                                </p:cTn>
                              </p:par>
                            </p:childTnLst>
                          </p:cTn>
                        </p:par>
                        <p:par>
                          <p:cTn id="197" fill="hold">
                            <p:stCondLst>
                              <p:cond delay="9375"/>
                            </p:stCondLst>
                            <p:childTnLst>
                              <p:par>
                                <p:cTn id="198" presetID="22" presetClass="entr" presetSubtype="8" fill="hold" grpId="0" nodeType="afterEffect">
                                  <p:stCondLst>
                                    <p:cond delay="0"/>
                                  </p:stCondLst>
                                  <p:childTnLst>
                                    <p:set>
                                      <p:cBhvr>
                                        <p:cTn id="199" dur="1" fill="hold">
                                          <p:stCondLst>
                                            <p:cond delay="0"/>
                                          </p:stCondLst>
                                        </p:cTn>
                                        <p:tgtEl>
                                          <p:spTgt spid="67"/>
                                        </p:tgtEl>
                                        <p:attrNameLst>
                                          <p:attrName>style.visibility</p:attrName>
                                        </p:attrNameLst>
                                      </p:cBhvr>
                                      <p:to>
                                        <p:strVal val="visible"/>
                                      </p:to>
                                    </p:set>
                                    <p:animEffect transition="in" filter="wipe(left)">
                                      <p:cBhvr>
                                        <p:cTn id="200" dur="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25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2" grpId="0" build="p">
        <p:tmplLst>
          <p:tmpl lvl="1">
            <p:tnLst>
              <p:par>
                <p:cTn presetID="22" presetClass="entr" presetSubtype="1"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up)">
                      <p:cBhvr>
                        <p:cTn dur="250"/>
                        <p:tgtEl>
                          <p:spTgt spid="72"/>
                        </p:tgtEl>
                      </p:cBhvr>
                    </p:animEffect>
                  </p:childTnLst>
                </p:cTn>
              </p:par>
            </p:tnLst>
          </p:tmpl>
        </p:tmplLst>
      </p:bldP>
      <p:bldP spid="73" grpId="0" animBg="1"/>
      <p:bldP spid="73" grpId="1"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250"/>
                        <p:tgtEl>
                          <p:spTgt spid="74"/>
                        </p:tgtEl>
                      </p:cBhvr>
                    </p:animEffect>
                  </p:childTnLst>
                </p:cTn>
              </p:par>
            </p:tnLst>
          </p:tmpl>
        </p:tmplLst>
      </p:bldP>
      <p:bldP spid="76" grpId="0" build="p">
        <p:tmplLst>
          <p:tmpl lvl="1">
            <p:tnLst>
              <p:par>
                <p:cTn presetID="22" presetClass="entr" presetSubtype="1"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up)">
                      <p:cBhvr>
                        <p:cTn dur="250"/>
                        <p:tgtEl>
                          <p:spTgt spid="76"/>
                        </p:tgtEl>
                      </p:cBhvr>
                    </p:animEffect>
                  </p:childTnLst>
                </p:cTn>
              </p:par>
            </p:tnLst>
          </p:tmpl>
        </p:tmplLst>
      </p:bldP>
      <p:bldP spid="77" grpId="0" animBg="1"/>
      <p:bldP spid="77" grpId="1"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250"/>
                        <p:tgtEl>
                          <p:spTgt spid="78"/>
                        </p:tgtEl>
                      </p:cBhvr>
                    </p:animEffect>
                  </p:childTnLst>
                </p:cTn>
              </p:par>
            </p:tnLst>
          </p:tmpl>
        </p:tmplLst>
      </p:bldP>
      <p:bldP spid="80" grpId="0" build="p">
        <p:tmplLst>
          <p:tmpl lvl="1">
            <p:tnLst>
              <p:par>
                <p:cTn presetID="22" presetClass="entr" presetSubtype="1"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up)">
                      <p:cBhvr>
                        <p:cTn dur="250"/>
                        <p:tgtEl>
                          <p:spTgt spid="80"/>
                        </p:tgtEl>
                      </p:cBhvr>
                    </p:animEffect>
                  </p:childTnLst>
                </p:cTn>
              </p:par>
            </p:tnLst>
          </p:tmpl>
        </p:tmplLst>
      </p:bldP>
      <p:bldP spid="81" grpId="0" animBg="1"/>
      <p:bldP spid="81" grpId="1"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250"/>
                        <p:tgtEl>
                          <p:spTgt spid="82"/>
                        </p:tgtEl>
                      </p:cBhvr>
                    </p:animEffect>
                  </p:childTnLst>
                </p:cTn>
              </p:par>
            </p:tnLst>
          </p:tmpl>
        </p:tmplLst>
      </p:bldP>
      <p:bldP spid="84" grpId="0" build="p">
        <p:tmplLst>
          <p:tmpl lvl="1">
            <p:tnLst>
              <p:par>
                <p:cTn presetID="22" presetClass="entr" presetSubtype="4"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down)">
                      <p:cBhvr>
                        <p:cTn dur="250"/>
                        <p:tgtEl>
                          <p:spTgt spid="84"/>
                        </p:tgtEl>
                      </p:cBhvr>
                    </p:animEffect>
                  </p:childTnLst>
                </p:cTn>
              </p:par>
            </p:tnLst>
          </p:tmpl>
        </p:tmplLst>
      </p:bldP>
      <p:bldP spid="85" grpId="0" animBg="1"/>
      <p:bldP spid="85" grpId="1"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250"/>
                        <p:tgtEl>
                          <p:spTgt spid="86"/>
                        </p:tgtEl>
                      </p:cBhvr>
                    </p:animEffect>
                  </p:childTnLst>
                </p:cTn>
              </p:par>
            </p:tnLst>
          </p:tmpl>
        </p:tmplLst>
      </p:bldP>
      <p:bldP spid="88" grpId="0" build="p">
        <p:tmplLst>
          <p:tmpl lvl="1">
            <p:tnLst>
              <p:par>
                <p:cTn presetID="22" presetClass="entr" presetSubtype="4"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down)">
                      <p:cBhvr>
                        <p:cTn dur="250"/>
                        <p:tgtEl>
                          <p:spTgt spid="88"/>
                        </p:tgtEl>
                      </p:cBhvr>
                    </p:animEffect>
                  </p:childTnLst>
                </p:cTn>
              </p:par>
            </p:tnLst>
          </p:tmpl>
        </p:tmplLst>
      </p:bldP>
      <p:bldP spid="89" grpId="0" animBg="1"/>
      <p:bldP spid="89" grpId="1"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250"/>
                        <p:tgtEl>
                          <p:spTgt spid="90"/>
                        </p:tgtEl>
                      </p:cBhvr>
                    </p:animEffect>
                  </p:childTnLst>
                </p:cTn>
              </p:par>
            </p:tnLst>
          </p:tmpl>
        </p:tmplLst>
      </p:bldP>
      <p:bldP spid="6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nsur2">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3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5"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76"/>
          <p:cNvSpPr/>
          <p:nvPr userDrawn="1"/>
        </p:nvSpPr>
        <p:spPr>
          <a:xfrm>
            <a:off x="7964211" y="3251950"/>
            <a:ext cx="3240360" cy="87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8"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9"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41" name="テキスト プレースホルダー 6"/>
          <p:cNvSpPr>
            <a:spLocks noGrp="1"/>
          </p:cNvSpPr>
          <p:nvPr>
            <p:ph type="body" sz="quarter" idx="32" hasCustomPrompt="1"/>
          </p:nvPr>
        </p:nvSpPr>
        <p:spPr>
          <a:xfrm>
            <a:off x="4587242" y="6735073"/>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2" name="正方形/長方形 84"/>
          <p:cNvSpPr/>
          <p:nvPr userDrawn="1"/>
        </p:nvSpPr>
        <p:spPr>
          <a:xfrm>
            <a:off x="4730445" y="805921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44" name="テキスト プレースホルダー 6"/>
          <p:cNvSpPr>
            <a:spLocks noGrp="1"/>
          </p:cNvSpPr>
          <p:nvPr>
            <p:ph type="body" sz="quarter" idx="35" hasCustomPrompt="1"/>
          </p:nvPr>
        </p:nvSpPr>
        <p:spPr>
          <a:xfrm>
            <a:off x="11102971" y="6735073"/>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5" name="正方形/長方形 88"/>
          <p:cNvSpPr/>
          <p:nvPr userDrawn="1"/>
        </p:nvSpPr>
        <p:spPr>
          <a:xfrm>
            <a:off x="11246174" y="8059210"/>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4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74505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49" presetClass="entr" presetSubtype="0"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250" fill="hold"/>
                                        <p:tgtEl>
                                          <p:spTgt spid="7"/>
                                        </p:tgtEl>
                                        <p:attrNameLst>
                                          <p:attrName>ppt_w</p:attrName>
                                        </p:attrNameLst>
                                      </p:cBhvr>
                                      <p:tavLst>
                                        <p:tav tm="0">
                                          <p:val>
                                            <p:fltVal val="0"/>
                                          </p:val>
                                        </p:tav>
                                        <p:tav tm="100000">
                                          <p:val>
                                            <p:strVal val="#ppt_w"/>
                                          </p:val>
                                        </p:tav>
                                      </p:tavLst>
                                    </p:anim>
                                    <p:anim calcmode="lin" valueType="num">
                                      <p:cBhvr>
                                        <p:cTn id="12" dur="250" fill="hold"/>
                                        <p:tgtEl>
                                          <p:spTgt spid="7"/>
                                        </p:tgtEl>
                                        <p:attrNameLst>
                                          <p:attrName>ppt_h</p:attrName>
                                        </p:attrNameLst>
                                      </p:cBhvr>
                                      <p:tavLst>
                                        <p:tav tm="0">
                                          <p:val>
                                            <p:fltVal val="0"/>
                                          </p:val>
                                        </p:tav>
                                        <p:tav tm="100000">
                                          <p:val>
                                            <p:strVal val="#ppt_h"/>
                                          </p:val>
                                        </p:tav>
                                      </p:tavLst>
                                    </p:anim>
                                    <p:anim calcmode="lin" valueType="num">
                                      <p:cBhvr>
                                        <p:cTn id="13" dur="250" fill="hold"/>
                                        <p:tgtEl>
                                          <p:spTgt spid="7"/>
                                        </p:tgtEl>
                                        <p:attrNameLst>
                                          <p:attrName>style.rotation</p:attrName>
                                        </p:attrNameLst>
                                      </p:cBhvr>
                                      <p:tavLst>
                                        <p:tav tm="0">
                                          <p:val>
                                            <p:fltVal val="360"/>
                                          </p:val>
                                        </p:tav>
                                        <p:tav tm="100000">
                                          <p:val>
                                            <p:fltVal val="0"/>
                                          </p:val>
                                        </p:tav>
                                      </p:tavLst>
                                    </p:anim>
                                    <p:animEffect transition="in" filter="fade">
                                      <p:cBhvr>
                                        <p:cTn id="14" dur="250"/>
                                        <p:tgtEl>
                                          <p:spTgt spid="7"/>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250"/>
                                        <p:tgtEl>
                                          <p:spTgt spid="9"/>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50"/>
                                        <p:tgtEl>
                                          <p:spTgt spid="10"/>
                                        </p:tgtEl>
                                      </p:cBhvr>
                                    </p:animEffect>
                                  </p:childTnLst>
                                </p:cTn>
                              </p:par>
                            </p:childTnLst>
                          </p:cTn>
                        </p:par>
                        <p:par>
                          <p:cTn id="23" fill="hold">
                            <p:stCondLst>
                              <p:cond delay="1000"/>
                            </p:stCondLst>
                            <p:childTnLst>
                              <p:par>
                                <p:cTn id="24" presetID="22" presetClass="entr" presetSubtype="8" fill="hold" grpId="0" nodeType="afterEffect">
                                  <p:stCondLst>
                                    <p:cond delay="0"/>
                                  </p:stCondLst>
                                  <p:iterate type="lt">
                                    <p:tmPct val="10000"/>
                                  </p:iterate>
                                  <p:childTnLst>
                                    <p:set>
                                      <p:cBhvr>
                                        <p:cTn id="25" dur="1" fill="hold">
                                          <p:stCondLst>
                                            <p:cond delay="0"/>
                                          </p:stCondLst>
                                        </p:cTn>
                                        <p:tgtEl>
                                          <p:spTgt spid="34">
                                            <p:txEl>
                                              <p:pRg st="0" end="0"/>
                                            </p:txEl>
                                          </p:spTgt>
                                        </p:tgtEl>
                                        <p:attrNameLst>
                                          <p:attrName>style.visibility</p:attrName>
                                        </p:attrNameLst>
                                      </p:cBhvr>
                                      <p:to>
                                        <p:strVal val="visible"/>
                                      </p:to>
                                    </p:set>
                                    <p:animEffect transition="in" filter="wipe(left)">
                                      <p:cBhvr>
                                        <p:cTn id="26" dur="250"/>
                                        <p:tgtEl>
                                          <p:spTgt spid="34">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250"/>
                                        <p:tgtEl>
                                          <p:spTgt spid="33"/>
                                        </p:tgtEl>
                                      </p:cBhvr>
                                    </p:animEffect>
                                  </p:childTnLst>
                                </p:cTn>
                              </p:par>
                            </p:childTnLst>
                          </p:cTn>
                        </p:par>
                        <p:par>
                          <p:cTn id="30" fill="hold">
                            <p:stCondLst>
                              <p:cond delay="1325"/>
                            </p:stCondLst>
                            <p:childTnLst>
                              <p:par>
                                <p:cTn id="31" presetID="22" presetClass="entr" presetSubtype="1" fill="hold" grpId="0" nodeType="after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wipe(up)">
                                      <p:cBhvr>
                                        <p:cTn id="33" dur="250"/>
                                        <p:tgtEl>
                                          <p:spTgt spid="32">
                                            <p:txEl>
                                              <p:pRg st="0" end="0"/>
                                            </p:txEl>
                                          </p:spTgt>
                                        </p:tgtEl>
                                      </p:cBhvr>
                                    </p:animEffect>
                                  </p:childTnLst>
                                </p:cTn>
                              </p:par>
                              <p:par>
                                <p:cTn id="34" presetID="22" presetClass="exit" presetSubtype="8" fill="hold" grpId="1" nodeType="withEffect">
                                  <p:stCondLst>
                                    <p:cond delay="0"/>
                                  </p:stCondLst>
                                  <p:childTnLst>
                                    <p:animEffect transition="out" filter="wipe(left)">
                                      <p:cBhvr>
                                        <p:cTn id="35" dur="250"/>
                                        <p:tgtEl>
                                          <p:spTgt spid="33"/>
                                        </p:tgtEl>
                                      </p:cBhvr>
                                    </p:animEffect>
                                    <p:set>
                                      <p:cBhvr>
                                        <p:cTn id="36" dur="1" fill="hold">
                                          <p:stCondLst>
                                            <p:cond delay="249"/>
                                          </p:stCondLst>
                                        </p:cTn>
                                        <p:tgtEl>
                                          <p:spTgt spid="33"/>
                                        </p:tgtEl>
                                        <p:attrNameLst>
                                          <p:attrName>style.visibility</p:attrName>
                                        </p:attrNameLst>
                                      </p:cBhvr>
                                      <p:to>
                                        <p:strVal val="hidden"/>
                                      </p:to>
                                    </p:set>
                                  </p:childTnLst>
                                </p:cTn>
                              </p:par>
                            </p:childTnLst>
                          </p:cTn>
                        </p:par>
                        <p:par>
                          <p:cTn id="37" fill="hold">
                            <p:stCondLst>
                              <p:cond delay="1575"/>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250"/>
                                        <p:tgtEl>
                                          <p:spTgt spid="11"/>
                                        </p:tgtEl>
                                      </p:cBhvr>
                                    </p:animEffect>
                                  </p:childTnLst>
                                </p:cTn>
                              </p:par>
                            </p:childTnLst>
                          </p:cTn>
                        </p:par>
                        <p:par>
                          <p:cTn id="41" fill="hold">
                            <p:stCondLst>
                              <p:cond delay="1825"/>
                            </p:stCondLst>
                            <p:childTnLst>
                              <p:par>
                                <p:cTn id="42" presetID="22" presetClass="entr" presetSubtype="8"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250"/>
                                        <p:tgtEl>
                                          <p:spTgt spid="12"/>
                                        </p:tgtEl>
                                      </p:cBhvr>
                                    </p:animEffect>
                                  </p:childTnLst>
                                </p:cTn>
                              </p:par>
                            </p:childTnLst>
                          </p:cTn>
                        </p:par>
                        <p:par>
                          <p:cTn id="45" fill="hold">
                            <p:stCondLst>
                              <p:cond delay="2075"/>
                            </p:stCondLst>
                            <p:childTnLst>
                              <p:par>
                                <p:cTn id="46" presetID="49" presetClass="entr" presetSubtype="0" decel="10000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250" fill="hold"/>
                                        <p:tgtEl>
                                          <p:spTgt spid="13"/>
                                        </p:tgtEl>
                                        <p:attrNameLst>
                                          <p:attrName>ppt_w</p:attrName>
                                        </p:attrNameLst>
                                      </p:cBhvr>
                                      <p:tavLst>
                                        <p:tav tm="0">
                                          <p:val>
                                            <p:fltVal val="0"/>
                                          </p:val>
                                        </p:tav>
                                        <p:tav tm="100000">
                                          <p:val>
                                            <p:strVal val="#ppt_w"/>
                                          </p:val>
                                        </p:tav>
                                      </p:tavLst>
                                    </p:anim>
                                    <p:anim calcmode="lin" valueType="num">
                                      <p:cBhvr>
                                        <p:cTn id="49" dur="250" fill="hold"/>
                                        <p:tgtEl>
                                          <p:spTgt spid="13"/>
                                        </p:tgtEl>
                                        <p:attrNameLst>
                                          <p:attrName>ppt_h</p:attrName>
                                        </p:attrNameLst>
                                      </p:cBhvr>
                                      <p:tavLst>
                                        <p:tav tm="0">
                                          <p:val>
                                            <p:fltVal val="0"/>
                                          </p:val>
                                        </p:tav>
                                        <p:tav tm="100000">
                                          <p:val>
                                            <p:strVal val="#ppt_h"/>
                                          </p:val>
                                        </p:tav>
                                      </p:tavLst>
                                    </p:anim>
                                    <p:anim calcmode="lin" valueType="num">
                                      <p:cBhvr>
                                        <p:cTn id="50" dur="250" fill="hold"/>
                                        <p:tgtEl>
                                          <p:spTgt spid="13"/>
                                        </p:tgtEl>
                                        <p:attrNameLst>
                                          <p:attrName>style.rotation</p:attrName>
                                        </p:attrNameLst>
                                      </p:cBhvr>
                                      <p:tavLst>
                                        <p:tav tm="0">
                                          <p:val>
                                            <p:fltVal val="360"/>
                                          </p:val>
                                        </p:tav>
                                        <p:tav tm="100000">
                                          <p:val>
                                            <p:fltVal val="0"/>
                                          </p:val>
                                        </p:tav>
                                      </p:tavLst>
                                    </p:anim>
                                    <p:animEffect transition="in" filter="fade">
                                      <p:cBhvr>
                                        <p:cTn id="51" dur="250"/>
                                        <p:tgtEl>
                                          <p:spTgt spid="13"/>
                                        </p:tgtEl>
                                      </p:cBhvr>
                                    </p:animEffect>
                                  </p:childTnLst>
                                </p:cTn>
                              </p:par>
                            </p:childTnLst>
                          </p:cTn>
                        </p:par>
                        <p:par>
                          <p:cTn id="52" fill="hold">
                            <p:stCondLst>
                              <p:cond delay="2325"/>
                            </p:stCondLst>
                            <p:childTnLst>
                              <p:par>
                                <p:cTn id="53" presetID="22" presetClass="entr" presetSubtype="1"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up)">
                                      <p:cBhvr>
                                        <p:cTn id="55" dur="250"/>
                                        <p:tgtEl>
                                          <p:spTgt spid="14"/>
                                        </p:tgtEl>
                                      </p:cBhvr>
                                    </p:animEffect>
                                  </p:childTnLst>
                                </p:cTn>
                              </p:par>
                            </p:childTnLst>
                          </p:cTn>
                        </p:par>
                        <p:par>
                          <p:cTn id="56" fill="hold">
                            <p:stCondLst>
                              <p:cond delay="2575"/>
                            </p:stCondLst>
                            <p:childTnLst>
                              <p:par>
                                <p:cTn id="57" presetID="10"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250"/>
                                        <p:tgtEl>
                                          <p:spTgt spid="15"/>
                                        </p:tgtEl>
                                      </p:cBhvr>
                                    </p:animEffect>
                                  </p:childTnLst>
                                </p:cTn>
                              </p:par>
                            </p:childTnLst>
                          </p:cTn>
                        </p:par>
                        <p:par>
                          <p:cTn id="60" fill="hold">
                            <p:stCondLst>
                              <p:cond delay="2825"/>
                            </p:stCondLst>
                            <p:childTnLst>
                              <p:par>
                                <p:cTn id="61" presetID="22" presetClass="entr" presetSubtype="4" fill="hold" grpId="0" nodeType="afterEffect">
                                  <p:stCondLst>
                                    <p:cond delay="0"/>
                                  </p:stCondLst>
                                  <p:iterate type="lt">
                                    <p:tmPct val="10000"/>
                                  </p:iterate>
                                  <p:childTnLst>
                                    <p:set>
                                      <p:cBhvr>
                                        <p:cTn id="62" dur="1" fill="hold">
                                          <p:stCondLst>
                                            <p:cond delay="0"/>
                                          </p:stCondLst>
                                        </p:cTn>
                                        <p:tgtEl>
                                          <p:spTgt spid="43">
                                            <p:txEl>
                                              <p:pRg st="0" end="0"/>
                                            </p:txEl>
                                          </p:spTgt>
                                        </p:tgtEl>
                                        <p:attrNameLst>
                                          <p:attrName>style.visibility</p:attrName>
                                        </p:attrNameLst>
                                      </p:cBhvr>
                                      <p:to>
                                        <p:strVal val="visible"/>
                                      </p:to>
                                    </p:set>
                                    <p:animEffect transition="in" filter="wipe(down)">
                                      <p:cBhvr>
                                        <p:cTn id="63" dur="250"/>
                                        <p:tgtEl>
                                          <p:spTgt spid="43">
                                            <p:txEl>
                                              <p:pRg st="0" end="0"/>
                                            </p:tx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250"/>
                                        <p:tgtEl>
                                          <p:spTgt spid="42"/>
                                        </p:tgtEl>
                                      </p:cBhvr>
                                    </p:animEffect>
                                  </p:childTnLst>
                                </p:cTn>
                              </p:par>
                            </p:childTnLst>
                          </p:cTn>
                        </p:par>
                        <p:par>
                          <p:cTn id="67" fill="hold">
                            <p:stCondLst>
                              <p:cond delay="3150"/>
                            </p:stCondLst>
                            <p:childTnLst>
                              <p:par>
                                <p:cTn id="68" presetID="22" presetClass="entr" presetSubtype="4" fill="hold" grpId="0" nodeType="afterEffect">
                                  <p:stCondLst>
                                    <p:cond delay="0"/>
                                  </p:stCondLst>
                                  <p:childTnLst>
                                    <p:set>
                                      <p:cBhvr>
                                        <p:cTn id="69" dur="1" fill="hold">
                                          <p:stCondLst>
                                            <p:cond delay="0"/>
                                          </p:stCondLst>
                                        </p:cTn>
                                        <p:tgtEl>
                                          <p:spTgt spid="41">
                                            <p:txEl>
                                              <p:pRg st="0" end="0"/>
                                            </p:txEl>
                                          </p:spTgt>
                                        </p:tgtEl>
                                        <p:attrNameLst>
                                          <p:attrName>style.visibility</p:attrName>
                                        </p:attrNameLst>
                                      </p:cBhvr>
                                      <p:to>
                                        <p:strVal val="visible"/>
                                      </p:to>
                                    </p:set>
                                    <p:animEffect transition="in" filter="wipe(down)">
                                      <p:cBhvr>
                                        <p:cTn id="70" dur="250"/>
                                        <p:tgtEl>
                                          <p:spTgt spid="41">
                                            <p:txEl>
                                              <p:pRg st="0" end="0"/>
                                            </p:txEl>
                                          </p:spTgt>
                                        </p:tgtEl>
                                      </p:cBhvr>
                                    </p:animEffect>
                                  </p:childTnLst>
                                </p:cTn>
                              </p:par>
                              <p:par>
                                <p:cTn id="71" presetID="22" presetClass="exit" presetSubtype="8" fill="hold" grpId="1" nodeType="withEffect">
                                  <p:stCondLst>
                                    <p:cond delay="0"/>
                                  </p:stCondLst>
                                  <p:childTnLst>
                                    <p:animEffect transition="out" filter="wipe(left)">
                                      <p:cBhvr>
                                        <p:cTn id="72" dur="250"/>
                                        <p:tgtEl>
                                          <p:spTgt spid="42"/>
                                        </p:tgtEl>
                                      </p:cBhvr>
                                    </p:animEffect>
                                    <p:set>
                                      <p:cBhvr>
                                        <p:cTn id="73" dur="1" fill="hold">
                                          <p:stCondLst>
                                            <p:cond delay="249"/>
                                          </p:stCondLst>
                                        </p:cTn>
                                        <p:tgtEl>
                                          <p:spTgt spid="42"/>
                                        </p:tgtEl>
                                        <p:attrNameLst>
                                          <p:attrName>style.visibility</p:attrName>
                                        </p:attrNameLst>
                                      </p:cBhvr>
                                      <p:to>
                                        <p:strVal val="hidden"/>
                                      </p:to>
                                    </p:set>
                                  </p:childTnLst>
                                </p:cTn>
                              </p:par>
                            </p:childTnLst>
                          </p:cTn>
                        </p:par>
                        <p:par>
                          <p:cTn id="74" fill="hold">
                            <p:stCondLst>
                              <p:cond delay="3400"/>
                            </p:stCondLst>
                            <p:childTnLst>
                              <p:par>
                                <p:cTn id="75" presetID="10" presetClass="entr" presetSubtype="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250"/>
                                        <p:tgtEl>
                                          <p:spTgt spid="16"/>
                                        </p:tgtEl>
                                      </p:cBhvr>
                                    </p:animEffect>
                                  </p:childTnLst>
                                </p:cTn>
                              </p:par>
                            </p:childTnLst>
                          </p:cTn>
                        </p:par>
                        <p:par>
                          <p:cTn id="78" fill="hold">
                            <p:stCondLst>
                              <p:cond delay="3650"/>
                            </p:stCondLst>
                            <p:childTnLst>
                              <p:par>
                                <p:cTn id="79" presetID="22" presetClass="entr" presetSubtype="8"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250"/>
                                        <p:tgtEl>
                                          <p:spTgt spid="17"/>
                                        </p:tgtEl>
                                      </p:cBhvr>
                                    </p:animEffect>
                                  </p:childTnLst>
                                </p:cTn>
                              </p:par>
                            </p:childTnLst>
                          </p:cTn>
                        </p:par>
                        <p:par>
                          <p:cTn id="82" fill="hold">
                            <p:stCondLst>
                              <p:cond delay="3900"/>
                            </p:stCondLst>
                            <p:childTnLst>
                              <p:par>
                                <p:cTn id="83" presetID="49" presetClass="entr" presetSubtype="0" decel="10000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p:cTn id="85" dur="250" fill="hold"/>
                                        <p:tgtEl>
                                          <p:spTgt spid="18"/>
                                        </p:tgtEl>
                                        <p:attrNameLst>
                                          <p:attrName>ppt_w</p:attrName>
                                        </p:attrNameLst>
                                      </p:cBhvr>
                                      <p:tavLst>
                                        <p:tav tm="0">
                                          <p:val>
                                            <p:fltVal val="0"/>
                                          </p:val>
                                        </p:tav>
                                        <p:tav tm="100000">
                                          <p:val>
                                            <p:strVal val="#ppt_w"/>
                                          </p:val>
                                        </p:tav>
                                      </p:tavLst>
                                    </p:anim>
                                    <p:anim calcmode="lin" valueType="num">
                                      <p:cBhvr>
                                        <p:cTn id="86" dur="250" fill="hold"/>
                                        <p:tgtEl>
                                          <p:spTgt spid="18"/>
                                        </p:tgtEl>
                                        <p:attrNameLst>
                                          <p:attrName>ppt_h</p:attrName>
                                        </p:attrNameLst>
                                      </p:cBhvr>
                                      <p:tavLst>
                                        <p:tav tm="0">
                                          <p:val>
                                            <p:fltVal val="0"/>
                                          </p:val>
                                        </p:tav>
                                        <p:tav tm="100000">
                                          <p:val>
                                            <p:strVal val="#ppt_h"/>
                                          </p:val>
                                        </p:tav>
                                      </p:tavLst>
                                    </p:anim>
                                    <p:anim calcmode="lin" valueType="num">
                                      <p:cBhvr>
                                        <p:cTn id="87" dur="250" fill="hold"/>
                                        <p:tgtEl>
                                          <p:spTgt spid="18"/>
                                        </p:tgtEl>
                                        <p:attrNameLst>
                                          <p:attrName>style.rotation</p:attrName>
                                        </p:attrNameLst>
                                      </p:cBhvr>
                                      <p:tavLst>
                                        <p:tav tm="0">
                                          <p:val>
                                            <p:fltVal val="360"/>
                                          </p:val>
                                        </p:tav>
                                        <p:tav tm="100000">
                                          <p:val>
                                            <p:fltVal val="0"/>
                                          </p:val>
                                        </p:tav>
                                      </p:tavLst>
                                    </p:anim>
                                    <p:animEffect transition="in" filter="fade">
                                      <p:cBhvr>
                                        <p:cTn id="88" dur="250"/>
                                        <p:tgtEl>
                                          <p:spTgt spid="18"/>
                                        </p:tgtEl>
                                      </p:cBhvr>
                                    </p:animEffect>
                                  </p:childTnLst>
                                </p:cTn>
                              </p:par>
                            </p:childTnLst>
                          </p:cTn>
                        </p:par>
                        <p:par>
                          <p:cTn id="89" fill="hold">
                            <p:stCondLst>
                              <p:cond delay="4150"/>
                            </p:stCondLst>
                            <p:childTnLst>
                              <p:par>
                                <p:cTn id="90" presetID="22" presetClass="entr" presetSubtype="4" fill="hold" grpId="0" nodeType="after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wipe(down)">
                                      <p:cBhvr>
                                        <p:cTn id="92" dur="250"/>
                                        <p:tgtEl>
                                          <p:spTgt spid="19"/>
                                        </p:tgtEl>
                                      </p:cBhvr>
                                    </p:animEffect>
                                  </p:childTnLst>
                                </p:cTn>
                              </p:par>
                            </p:childTnLst>
                          </p:cTn>
                        </p:par>
                        <p:par>
                          <p:cTn id="93" fill="hold">
                            <p:stCondLst>
                              <p:cond delay="4400"/>
                            </p:stCondLst>
                            <p:childTnLst>
                              <p:par>
                                <p:cTn id="94" presetID="10" presetClass="entr" presetSubtype="0"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250"/>
                                        <p:tgtEl>
                                          <p:spTgt spid="20"/>
                                        </p:tgtEl>
                                      </p:cBhvr>
                                    </p:animEffect>
                                  </p:childTnLst>
                                </p:cTn>
                              </p:par>
                            </p:childTnLst>
                          </p:cTn>
                        </p:par>
                        <p:par>
                          <p:cTn id="97" fill="hold">
                            <p:stCondLst>
                              <p:cond delay="4650"/>
                            </p:stCondLst>
                            <p:childTnLst>
                              <p:par>
                                <p:cTn id="98" presetID="22" presetClass="entr" presetSubtype="4" fill="hold" grpId="0" nodeType="afterEffect">
                                  <p:stCondLst>
                                    <p:cond delay="0"/>
                                  </p:stCondLst>
                                  <p:iterate type="lt">
                                    <p:tmPct val="10000"/>
                                  </p:iterate>
                                  <p:childTnLst>
                                    <p:set>
                                      <p:cBhvr>
                                        <p:cTn id="99" dur="1" fill="hold">
                                          <p:stCondLst>
                                            <p:cond delay="0"/>
                                          </p:stCondLst>
                                        </p:cTn>
                                        <p:tgtEl>
                                          <p:spTgt spid="37">
                                            <p:txEl>
                                              <p:pRg st="0" end="0"/>
                                            </p:txEl>
                                          </p:spTgt>
                                        </p:tgtEl>
                                        <p:attrNameLst>
                                          <p:attrName>style.visibility</p:attrName>
                                        </p:attrNameLst>
                                      </p:cBhvr>
                                      <p:to>
                                        <p:strVal val="visible"/>
                                      </p:to>
                                    </p:set>
                                    <p:animEffect transition="in" filter="wipe(down)">
                                      <p:cBhvr>
                                        <p:cTn id="100" dur="250"/>
                                        <p:tgtEl>
                                          <p:spTgt spid="37">
                                            <p:txEl>
                                              <p:pRg st="0" end="0"/>
                                            </p:txEl>
                                          </p:spTgt>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wipe(left)">
                                      <p:cBhvr>
                                        <p:cTn id="103" dur="250"/>
                                        <p:tgtEl>
                                          <p:spTgt spid="36"/>
                                        </p:tgtEl>
                                      </p:cBhvr>
                                    </p:animEffect>
                                  </p:childTnLst>
                                </p:cTn>
                              </p:par>
                            </p:childTnLst>
                          </p:cTn>
                        </p:par>
                        <p:par>
                          <p:cTn id="104" fill="hold">
                            <p:stCondLst>
                              <p:cond delay="4975"/>
                            </p:stCondLst>
                            <p:childTnLst>
                              <p:par>
                                <p:cTn id="105" presetID="22" presetClass="entr" presetSubtype="1" fill="hold" grpId="0" nodeType="afterEffect">
                                  <p:stCondLst>
                                    <p:cond delay="0"/>
                                  </p:stCondLst>
                                  <p:childTnLst>
                                    <p:set>
                                      <p:cBhvr>
                                        <p:cTn id="106" dur="1" fill="hold">
                                          <p:stCondLst>
                                            <p:cond delay="0"/>
                                          </p:stCondLst>
                                        </p:cTn>
                                        <p:tgtEl>
                                          <p:spTgt spid="35">
                                            <p:txEl>
                                              <p:pRg st="0" end="0"/>
                                            </p:txEl>
                                          </p:spTgt>
                                        </p:tgtEl>
                                        <p:attrNameLst>
                                          <p:attrName>style.visibility</p:attrName>
                                        </p:attrNameLst>
                                      </p:cBhvr>
                                      <p:to>
                                        <p:strVal val="visible"/>
                                      </p:to>
                                    </p:set>
                                    <p:animEffect transition="in" filter="wipe(up)">
                                      <p:cBhvr>
                                        <p:cTn id="107" dur="250"/>
                                        <p:tgtEl>
                                          <p:spTgt spid="35">
                                            <p:txEl>
                                              <p:pRg st="0" end="0"/>
                                            </p:txEl>
                                          </p:spTgt>
                                        </p:tgtEl>
                                      </p:cBhvr>
                                    </p:animEffect>
                                  </p:childTnLst>
                                </p:cTn>
                              </p:par>
                              <p:par>
                                <p:cTn id="108" presetID="22" presetClass="exit" presetSubtype="8" fill="hold" grpId="1" nodeType="withEffect">
                                  <p:stCondLst>
                                    <p:cond delay="0"/>
                                  </p:stCondLst>
                                  <p:childTnLst>
                                    <p:animEffect transition="out" filter="wipe(left)">
                                      <p:cBhvr>
                                        <p:cTn id="109" dur="250"/>
                                        <p:tgtEl>
                                          <p:spTgt spid="36"/>
                                        </p:tgtEl>
                                      </p:cBhvr>
                                    </p:animEffect>
                                    <p:set>
                                      <p:cBhvr>
                                        <p:cTn id="110" dur="1" fill="hold">
                                          <p:stCondLst>
                                            <p:cond delay="249"/>
                                          </p:stCondLst>
                                        </p:cTn>
                                        <p:tgtEl>
                                          <p:spTgt spid="36"/>
                                        </p:tgtEl>
                                        <p:attrNameLst>
                                          <p:attrName>style.visibility</p:attrName>
                                        </p:attrNameLst>
                                      </p:cBhvr>
                                      <p:to>
                                        <p:strVal val="hidden"/>
                                      </p:to>
                                    </p:set>
                                  </p:childTnLst>
                                </p:cTn>
                              </p:par>
                            </p:childTnLst>
                          </p:cTn>
                        </p:par>
                        <p:par>
                          <p:cTn id="111" fill="hold">
                            <p:stCondLst>
                              <p:cond delay="5225"/>
                            </p:stCondLst>
                            <p:childTnLst>
                              <p:par>
                                <p:cTn id="112" presetID="10" presetClass="entr" presetSubtype="0" fill="hold" grpId="0" nodeType="after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fade">
                                      <p:cBhvr>
                                        <p:cTn id="114" dur="250"/>
                                        <p:tgtEl>
                                          <p:spTgt spid="21"/>
                                        </p:tgtEl>
                                      </p:cBhvr>
                                    </p:animEffect>
                                  </p:childTnLst>
                                </p:cTn>
                              </p:par>
                            </p:childTnLst>
                          </p:cTn>
                        </p:par>
                        <p:par>
                          <p:cTn id="115" fill="hold">
                            <p:stCondLst>
                              <p:cond delay="5475"/>
                            </p:stCondLst>
                            <p:childTnLst>
                              <p:par>
                                <p:cTn id="116" presetID="22" presetClass="entr" presetSubtype="8" fill="hold" grpId="0" nodeType="afterEffect">
                                  <p:stCondLst>
                                    <p:cond delay="0"/>
                                  </p:stCondLst>
                                  <p:childTnLst>
                                    <p:set>
                                      <p:cBhvr>
                                        <p:cTn id="117" dur="1" fill="hold">
                                          <p:stCondLst>
                                            <p:cond delay="0"/>
                                          </p:stCondLst>
                                        </p:cTn>
                                        <p:tgtEl>
                                          <p:spTgt spid="22"/>
                                        </p:tgtEl>
                                        <p:attrNameLst>
                                          <p:attrName>style.visibility</p:attrName>
                                        </p:attrNameLst>
                                      </p:cBhvr>
                                      <p:to>
                                        <p:strVal val="visible"/>
                                      </p:to>
                                    </p:set>
                                    <p:animEffect transition="in" filter="wipe(left)">
                                      <p:cBhvr>
                                        <p:cTn id="118" dur="250"/>
                                        <p:tgtEl>
                                          <p:spTgt spid="22"/>
                                        </p:tgtEl>
                                      </p:cBhvr>
                                    </p:animEffect>
                                  </p:childTnLst>
                                </p:cTn>
                              </p:par>
                            </p:childTnLst>
                          </p:cTn>
                        </p:par>
                        <p:par>
                          <p:cTn id="119" fill="hold">
                            <p:stCondLst>
                              <p:cond delay="5725"/>
                            </p:stCondLst>
                            <p:childTnLst>
                              <p:par>
                                <p:cTn id="120" presetID="49" presetClass="entr" presetSubtype="0" decel="100000" fill="hold" grpId="0" nodeType="after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p:cTn id="122" dur="250" fill="hold"/>
                                        <p:tgtEl>
                                          <p:spTgt spid="23"/>
                                        </p:tgtEl>
                                        <p:attrNameLst>
                                          <p:attrName>ppt_w</p:attrName>
                                        </p:attrNameLst>
                                      </p:cBhvr>
                                      <p:tavLst>
                                        <p:tav tm="0">
                                          <p:val>
                                            <p:fltVal val="0"/>
                                          </p:val>
                                        </p:tav>
                                        <p:tav tm="100000">
                                          <p:val>
                                            <p:strVal val="#ppt_w"/>
                                          </p:val>
                                        </p:tav>
                                      </p:tavLst>
                                    </p:anim>
                                    <p:anim calcmode="lin" valueType="num">
                                      <p:cBhvr>
                                        <p:cTn id="123" dur="250" fill="hold"/>
                                        <p:tgtEl>
                                          <p:spTgt spid="23"/>
                                        </p:tgtEl>
                                        <p:attrNameLst>
                                          <p:attrName>ppt_h</p:attrName>
                                        </p:attrNameLst>
                                      </p:cBhvr>
                                      <p:tavLst>
                                        <p:tav tm="0">
                                          <p:val>
                                            <p:fltVal val="0"/>
                                          </p:val>
                                        </p:tav>
                                        <p:tav tm="100000">
                                          <p:val>
                                            <p:strVal val="#ppt_h"/>
                                          </p:val>
                                        </p:tav>
                                      </p:tavLst>
                                    </p:anim>
                                    <p:anim calcmode="lin" valueType="num">
                                      <p:cBhvr>
                                        <p:cTn id="124" dur="250" fill="hold"/>
                                        <p:tgtEl>
                                          <p:spTgt spid="23"/>
                                        </p:tgtEl>
                                        <p:attrNameLst>
                                          <p:attrName>style.rotation</p:attrName>
                                        </p:attrNameLst>
                                      </p:cBhvr>
                                      <p:tavLst>
                                        <p:tav tm="0">
                                          <p:val>
                                            <p:fltVal val="360"/>
                                          </p:val>
                                        </p:tav>
                                        <p:tav tm="100000">
                                          <p:val>
                                            <p:fltVal val="0"/>
                                          </p:val>
                                        </p:tav>
                                      </p:tavLst>
                                    </p:anim>
                                    <p:animEffect transition="in" filter="fade">
                                      <p:cBhvr>
                                        <p:cTn id="125" dur="250"/>
                                        <p:tgtEl>
                                          <p:spTgt spid="23"/>
                                        </p:tgtEl>
                                      </p:cBhvr>
                                    </p:animEffect>
                                  </p:childTnLst>
                                </p:cTn>
                              </p:par>
                            </p:childTnLst>
                          </p:cTn>
                        </p:par>
                        <p:par>
                          <p:cTn id="126" fill="hold">
                            <p:stCondLst>
                              <p:cond delay="5975"/>
                            </p:stCondLst>
                            <p:childTnLst>
                              <p:par>
                                <p:cTn id="127" presetID="22" presetClass="entr" presetSubtype="1" fill="hold" grpId="0" nodeType="afterEffect">
                                  <p:stCondLst>
                                    <p:cond delay="0"/>
                                  </p:stCondLst>
                                  <p:childTnLst>
                                    <p:set>
                                      <p:cBhvr>
                                        <p:cTn id="128" dur="1" fill="hold">
                                          <p:stCondLst>
                                            <p:cond delay="0"/>
                                          </p:stCondLst>
                                        </p:cTn>
                                        <p:tgtEl>
                                          <p:spTgt spid="24"/>
                                        </p:tgtEl>
                                        <p:attrNameLst>
                                          <p:attrName>style.visibility</p:attrName>
                                        </p:attrNameLst>
                                      </p:cBhvr>
                                      <p:to>
                                        <p:strVal val="visible"/>
                                      </p:to>
                                    </p:set>
                                    <p:animEffect transition="in" filter="wipe(up)">
                                      <p:cBhvr>
                                        <p:cTn id="129" dur="250"/>
                                        <p:tgtEl>
                                          <p:spTgt spid="24"/>
                                        </p:tgtEl>
                                      </p:cBhvr>
                                    </p:animEffect>
                                  </p:childTnLst>
                                </p:cTn>
                              </p:par>
                            </p:childTnLst>
                          </p:cTn>
                        </p:par>
                        <p:par>
                          <p:cTn id="130" fill="hold">
                            <p:stCondLst>
                              <p:cond delay="6225"/>
                            </p:stCondLst>
                            <p:childTnLst>
                              <p:par>
                                <p:cTn id="131" presetID="10" presetClass="entr" presetSubtype="0" fill="hold" grpId="0" nodeType="after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fade">
                                      <p:cBhvr>
                                        <p:cTn id="133" dur="250"/>
                                        <p:tgtEl>
                                          <p:spTgt spid="25"/>
                                        </p:tgtEl>
                                      </p:cBhvr>
                                    </p:animEffect>
                                  </p:childTnLst>
                                </p:cTn>
                              </p:par>
                            </p:childTnLst>
                          </p:cTn>
                        </p:par>
                        <p:par>
                          <p:cTn id="134" fill="hold">
                            <p:stCondLst>
                              <p:cond delay="6475"/>
                            </p:stCondLst>
                            <p:childTnLst>
                              <p:par>
                                <p:cTn id="135" presetID="22" presetClass="entr" presetSubtype="4" fill="hold" grpId="0" nodeType="afterEffect">
                                  <p:stCondLst>
                                    <p:cond delay="0"/>
                                  </p:stCondLst>
                                  <p:iterate type="lt">
                                    <p:tmPct val="10000"/>
                                  </p:iterate>
                                  <p:childTnLst>
                                    <p:set>
                                      <p:cBhvr>
                                        <p:cTn id="136" dur="1" fill="hold">
                                          <p:stCondLst>
                                            <p:cond delay="0"/>
                                          </p:stCondLst>
                                        </p:cTn>
                                        <p:tgtEl>
                                          <p:spTgt spid="46">
                                            <p:txEl>
                                              <p:pRg st="0" end="0"/>
                                            </p:txEl>
                                          </p:spTgt>
                                        </p:tgtEl>
                                        <p:attrNameLst>
                                          <p:attrName>style.visibility</p:attrName>
                                        </p:attrNameLst>
                                      </p:cBhvr>
                                      <p:to>
                                        <p:strVal val="visible"/>
                                      </p:to>
                                    </p:set>
                                    <p:animEffect transition="in" filter="wipe(down)">
                                      <p:cBhvr>
                                        <p:cTn id="137" dur="250"/>
                                        <p:tgtEl>
                                          <p:spTgt spid="46">
                                            <p:txEl>
                                              <p:pRg st="0" end="0"/>
                                            </p:txEl>
                                          </p:spTgt>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wipe(left)">
                                      <p:cBhvr>
                                        <p:cTn id="140" dur="250"/>
                                        <p:tgtEl>
                                          <p:spTgt spid="45"/>
                                        </p:tgtEl>
                                      </p:cBhvr>
                                    </p:animEffect>
                                  </p:childTnLst>
                                </p:cTn>
                              </p:par>
                            </p:childTnLst>
                          </p:cTn>
                        </p:par>
                        <p:par>
                          <p:cTn id="141" fill="hold">
                            <p:stCondLst>
                              <p:cond delay="6800"/>
                            </p:stCondLst>
                            <p:childTnLst>
                              <p:par>
                                <p:cTn id="142" presetID="22" presetClass="entr" presetSubtype="4" fill="hold" grpId="0" nodeType="afterEffect">
                                  <p:stCondLst>
                                    <p:cond delay="0"/>
                                  </p:stCondLst>
                                  <p:childTnLst>
                                    <p:set>
                                      <p:cBhvr>
                                        <p:cTn id="143" dur="1" fill="hold">
                                          <p:stCondLst>
                                            <p:cond delay="0"/>
                                          </p:stCondLst>
                                        </p:cTn>
                                        <p:tgtEl>
                                          <p:spTgt spid="44">
                                            <p:txEl>
                                              <p:pRg st="0" end="0"/>
                                            </p:txEl>
                                          </p:spTgt>
                                        </p:tgtEl>
                                        <p:attrNameLst>
                                          <p:attrName>style.visibility</p:attrName>
                                        </p:attrNameLst>
                                      </p:cBhvr>
                                      <p:to>
                                        <p:strVal val="visible"/>
                                      </p:to>
                                    </p:set>
                                    <p:animEffect transition="in" filter="wipe(down)">
                                      <p:cBhvr>
                                        <p:cTn id="144" dur="250"/>
                                        <p:tgtEl>
                                          <p:spTgt spid="44">
                                            <p:txEl>
                                              <p:pRg st="0" end="0"/>
                                            </p:txEl>
                                          </p:spTgt>
                                        </p:tgtEl>
                                      </p:cBhvr>
                                    </p:animEffect>
                                  </p:childTnLst>
                                </p:cTn>
                              </p:par>
                              <p:par>
                                <p:cTn id="145" presetID="22" presetClass="exit" presetSubtype="8" fill="hold" grpId="1" nodeType="withEffect">
                                  <p:stCondLst>
                                    <p:cond delay="0"/>
                                  </p:stCondLst>
                                  <p:childTnLst>
                                    <p:animEffect transition="out" filter="wipe(left)">
                                      <p:cBhvr>
                                        <p:cTn id="146" dur="250"/>
                                        <p:tgtEl>
                                          <p:spTgt spid="45"/>
                                        </p:tgtEl>
                                      </p:cBhvr>
                                    </p:animEffect>
                                    <p:set>
                                      <p:cBhvr>
                                        <p:cTn id="147" dur="1" fill="hold">
                                          <p:stCondLst>
                                            <p:cond delay="249"/>
                                          </p:stCondLst>
                                        </p:cTn>
                                        <p:tgtEl>
                                          <p:spTgt spid="45"/>
                                        </p:tgtEl>
                                        <p:attrNameLst>
                                          <p:attrName>style.visibility</p:attrName>
                                        </p:attrNameLst>
                                      </p:cBhvr>
                                      <p:to>
                                        <p:strVal val="hidden"/>
                                      </p:to>
                                    </p:set>
                                  </p:childTnLst>
                                </p:cTn>
                              </p:par>
                            </p:childTnLst>
                          </p:cTn>
                        </p:par>
                        <p:par>
                          <p:cTn id="148" fill="hold">
                            <p:stCondLst>
                              <p:cond delay="7050"/>
                            </p:stCondLst>
                            <p:childTnLst>
                              <p:par>
                                <p:cTn id="149" presetID="10" presetClass="entr" presetSubtype="0" fill="hold" grpId="0" nodeType="afterEffect">
                                  <p:stCondLst>
                                    <p:cond delay="0"/>
                                  </p:stCondLst>
                                  <p:childTnLst>
                                    <p:set>
                                      <p:cBhvr>
                                        <p:cTn id="150" dur="1" fill="hold">
                                          <p:stCondLst>
                                            <p:cond delay="0"/>
                                          </p:stCondLst>
                                        </p:cTn>
                                        <p:tgtEl>
                                          <p:spTgt spid="26"/>
                                        </p:tgtEl>
                                        <p:attrNameLst>
                                          <p:attrName>style.visibility</p:attrName>
                                        </p:attrNameLst>
                                      </p:cBhvr>
                                      <p:to>
                                        <p:strVal val="visible"/>
                                      </p:to>
                                    </p:set>
                                    <p:animEffect transition="in" filter="fade">
                                      <p:cBhvr>
                                        <p:cTn id="151" dur="250"/>
                                        <p:tgtEl>
                                          <p:spTgt spid="26"/>
                                        </p:tgtEl>
                                      </p:cBhvr>
                                    </p:animEffect>
                                  </p:childTnLst>
                                </p:cTn>
                              </p:par>
                            </p:childTnLst>
                          </p:cTn>
                        </p:par>
                        <p:par>
                          <p:cTn id="152" fill="hold">
                            <p:stCondLst>
                              <p:cond delay="7300"/>
                            </p:stCondLst>
                            <p:childTnLst>
                              <p:par>
                                <p:cTn id="153" presetID="22" presetClass="entr" presetSubtype="8" fill="hold" grpId="0" nodeType="after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wipe(left)">
                                      <p:cBhvr>
                                        <p:cTn id="155" dur="250"/>
                                        <p:tgtEl>
                                          <p:spTgt spid="27"/>
                                        </p:tgtEl>
                                      </p:cBhvr>
                                    </p:animEffect>
                                  </p:childTnLst>
                                </p:cTn>
                              </p:par>
                            </p:childTnLst>
                          </p:cTn>
                        </p:par>
                        <p:par>
                          <p:cTn id="156" fill="hold">
                            <p:stCondLst>
                              <p:cond delay="7550"/>
                            </p:stCondLst>
                            <p:childTnLst>
                              <p:par>
                                <p:cTn id="157" presetID="49" presetClass="entr" presetSubtype="0" decel="100000" fill="hold" grpId="0" nodeType="afterEffect">
                                  <p:stCondLst>
                                    <p:cond delay="0"/>
                                  </p:stCondLst>
                                  <p:childTnLst>
                                    <p:set>
                                      <p:cBhvr>
                                        <p:cTn id="158" dur="1" fill="hold">
                                          <p:stCondLst>
                                            <p:cond delay="0"/>
                                          </p:stCondLst>
                                        </p:cTn>
                                        <p:tgtEl>
                                          <p:spTgt spid="28"/>
                                        </p:tgtEl>
                                        <p:attrNameLst>
                                          <p:attrName>style.visibility</p:attrName>
                                        </p:attrNameLst>
                                      </p:cBhvr>
                                      <p:to>
                                        <p:strVal val="visible"/>
                                      </p:to>
                                    </p:set>
                                    <p:anim calcmode="lin" valueType="num">
                                      <p:cBhvr>
                                        <p:cTn id="159" dur="250" fill="hold"/>
                                        <p:tgtEl>
                                          <p:spTgt spid="28"/>
                                        </p:tgtEl>
                                        <p:attrNameLst>
                                          <p:attrName>ppt_w</p:attrName>
                                        </p:attrNameLst>
                                      </p:cBhvr>
                                      <p:tavLst>
                                        <p:tav tm="0">
                                          <p:val>
                                            <p:fltVal val="0"/>
                                          </p:val>
                                        </p:tav>
                                        <p:tav tm="100000">
                                          <p:val>
                                            <p:strVal val="#ppt_w"/>
                                          </p:val>
                                        </p:tav>
                                      </p:tavLst>
                                    </p:anim>
                                    <p:anim calcmode="lin" valueType="num">
                                      <p:cBhvr>
                                        <p:cTn id="160" dur="250" fill="hold"/>
                                        <p:tgtEl>
                                          <p:spTgt spid="28"/>
                                        </p:tgtEl>
                                        <p:attrNameLst>
                                          <p:attrName>ppt_h</p:attrName>
                                        </p:attrNameLst>
                                      </p:cBhvr>
                                      <p:tavLst>
                                        <p:tav tm="0">
                                          <p:val>
                                            <p:fltVal val="0"/>
                                          </p:val>
                                        </p:tav>
                                        <p:tav tm="100000">
                                          <p:val>
                                            <p:strVal val="#ppt_h"/>
                                          </p:val>
                                        </p:tav>
                                      </p:tavLst>
                                    </p:anim>
                                    <p:anim calcmode="lin" valueType="num">
                                      <p:cBhvr>
                                        <p:cTn id="161" dur="250" fill="hold"/>
                                        <p:tgtEl>
                                          <p:spTgt spid="28"/>
                                        </p:tgtEl>
                                        <p:attrNameLst>
                                          <p:attrName>style.rotation</p:attrName>
                                        </p:attrNameLst>
                                      </p:cBhvr>
                                      <p:tavLst>
                                        <p:tav tm="0">
                                          <p:val>
                                            <p:fltVal val="360"/>
                                          </p:val>
                                        </p:tav>
                                        <p:tav tm="100000">
                                          <p:val>
                                            <p:fltVal val="0"/>
                                          </p:val>
                                        </p:tav>
                                      </p:tavLst>
                                    </p:anim>
                                    <p:animEffect transition="in" filter="fade">
                                      <p:cBhvr>
                                        <p:cTn id="162" dur="250"/>
                                        <p:tgtEl>
                                          <p:spTgt spid="28"/>
                                        </p:tgtEl>
                                      </p:cBhvr>
                                    </p:animEffect>
                                  </p:childTnLst>
                                </p:cTn>
                              </p:par>
                            </p:childTnLst>
                          </p:cTn>
                        </p:par>
                        <p:par>
                          <p:cTn id="163" fill="hold">
                            <p:stCondLst>
                              <p:cond delay="7800"/>
                            </p:stCondLst>
                            <p:childTnLst>
                              <p:par>
                                <p:cTn id="164" presetID="22" presetClass="entr" presetSubtype="4" fill="hold" grpId="0" nodeType="afterEffect">
                                  <p:stCondLst>
                                    <p:cond delay="0"/>
                                  </p:stCondLst>
                                  <p:childTnLst>
                                    <p:set>
                                      <p:cBhvr>
                                        <p:cTn id="165" dur="1" fill="hold">
                                          <p:stCondLst>
                                            <p:cond delay="0"/>
                                          </p:stCondLst>
                                        </p:cTn>
                                        <p:tgtEl>
                                          <p:spTgt spid="29"/>
                                        </p:tgtEl>
                                        <p:attrNameLst>
                                          <p:attrName>style.visibility</p:attrName>
                                        </p:attrNameLst>
                                      </p:cBhvr>
                                      <p:to>
                                        <p:strVal val="visible"/>
                                      </p:to>
                                    </p:set>
                                    <p:animEffect transition="in" filter="wipe(down)">
                                      <p:cBhvr>
                                        <p:cTn id="166" dur="250"/>
                                        <p:tgtEl>
                                          <p:spTgt spid="29"/>
                                        </p:tgtEl>
                                      </p:cBhvr>
                                    </p:animEffect>
                                  </p:childTnLst>
                                </p:cTn>
                              </p:par>
                            </p:childTnLst>
                          </p:cTn>
                        </p:par>
                        <p:par>
                          <p:cTn id="167" fill="hold">
                            <p:stCondLst>
                              <p:cond delay="8050"/>
                            </p:stCondLst>
                            <p:childTnLst>
                              <p:par>
                                <p:cTn id="168" presetID="10" presetClass="entr" presetSubtype="0" fill="hold" grpId="0" nodeType="afterEffect">
                                  <p:stCondLst>
                                    <p:cond delay="0"/>
                                  </p:stCondLst>
                                  <p:childTnLst>
                                    <p:set>
                                      <p:cBhvr>
                                        <p:cTn id="169" dur="1" fill="hold">
                                          <p:stCondLst>
                                            <p:cond delay="0"/>
                                          </p:stCondLst>
                                        </p:cTn>
                                        <p:tgtEl>
                                          <p:spTgt spid="30"/>
                                        </p:tgtEl>
                                        <p:attrNameLst>
                                          <p:attrName>style.visibility</p:attrName>
                                        </p:attrNameLst>
                                      </p:cBhvr>
                                      <p:to>
                                        <p:strVal val="visible"/>
                                      </p:to>
                                    </p:set>
                                    <p:animEffect transition="in" filter="fade">
                                      <p:cBhvr>
                                        <p:cTn id="170" dur="250"/>
                                        <p:tgtEl>
                                          <p:spTgt spid="30"/>
                                        </p:tgtEl>
                                      </p:cBhvr>
                                    </p:animEffect>
                                  </p:childTnLst>
                                </p:cTn>
                              </p:par>
                            </p:childTnLst>
                          </p:cTn>
                        </p:par>
                        <p:par>
                          <p:cTn id="171" fill="hold">
                            <p:stCondLst>
                              <p:cond delay="8300"/>
                            </p:stCondLst>
                            <p:childTnLst>
                              <p:par>
                                <p:cTn id="172" presetID="22" presetClass="entr" presetSubtype="4" fill="hold" grpId="0" nodeType="afterEffect">
                                  <p:stCondLst>
                                    <p:cond delay="0"/>
                                  </p:stCondLst>
                                  <p:iterate type="lt">
                                    <p:tmPct val="10000"/>
                                  </p:iterate>
                                  <p:childTnLst>
                                    <p:set>
                                      <p:cBhvr>
                                        <p:cTn id="173" dur="1" fill="hold">
                                          <p:stCondLst>
                                            <p:cond delay="0"/>
                                          </p:stCondLst>
                                        </p:cTn>
                                        <p:tgtEl>
                                          <p:spTgt spid="40">
                                            <p:txEl>
                                              <p:pRg st="0" end="0"/>
                                            </p:txEl>
                                          </p:spTgt>
                                        </p:tgtEl>
                                        <p:attrNameLst>
                                          <p:attrName>style.visibility</p:attrName>
                                        </p:attrNameLst>
                                      </p:cBhvr>
                                      <p:to>
                                        <p:strVal val="visible"/>
                                      </p:to>
                                    </p:set>
                                    <p:animEffect transition="in" filter="wipe(down)">
                                      <p:cBhvr>
                                        <p:cTn id="174" dur="250"/>
                                        <p:tgtEl>
                                          <p:spTgt spid="40">
                                            <p:txEl>
                                              <p:pRg st="0" end="0"/>
                                            </p:txEl>
                                          </p:spTgt>
                                        </p:tgtEl>
                                      </p:cBhvr>
                                    </p:animEffect>
                                  </p:childTnLst>
                                </p:cTn>
                              </p:par>
                              <p:par>
                                <p:cTn id="175" presetID="22" presetClass="entr" presetSubtype="8" fill="hold" grpId="0" nodeType="withEffect">
                                  <p:stCondLst>
                                    <p:cond delay="0"/>
                                  </p:stCondLst>
                                  <p:childTnLst>
                                    <p:set>
                                      <p:cBhvr>
                                        <p:cTn id="176" dur="1" fill="hold">
                                          <p:stCondLst>
                                            <p:cond delay="0"/>
                                          </p:stCondLst>
                                        </p:cTn>
                                        <p:tgtEl>
                                          <p:spTgt spid="39"/>
                                        </p:tgtEl>
                                        <p:attrNameLst>
                                          <p:attrName>style.visibility</p:attrName>
                                        </p:attrNameLst>
                                      </p:cBhvr>
                                      <p:to>
                                        <p:strVal val="visible"/>
                                      </p:to>
                                    </p:set>
                                    <p:animEffect transition="in" filter="wipe(left)">
                                      <p:cBhvr>
                                        <p:cTn id="177" dur="250"/>
                                        <p:tgtEl>
                                          <p:spTgt spid="39"/>
                                        </p:tgtEl>
                                      </p:cBhvr>
                                    </p:animEffect>
                                  </p:childTnLst>
                                </p:cTn>
                              </p:par>
                            </p:childTnLst>
                          </p:cTn>
                        </p:par>
                        <p:par>
                          <p:cTn id="178" fill="hold">
                            <p:stCondLst>
                              <p:cond delay="8625"/>
                            </p:stCondLst>
                            <p:childTnLst>
                              <p:par>
                                <p:cTn id="179" presetID="22" presetClass="entr" presetSubtype="1" fill="hold" grpId="0" nodeType="afterEffect">
                                  <p:stCondLst>
                                    <p:cond delay="0"/>
                                  </p:stCondLst>
                                  <p:childTnLst>
                                    <p:set>
                                      <p:cBhvr>
                                        <p:cTn id="180" dur="1" fill="hold">
                                          <p:stCondLst>
                                            <p:cond delay="0"/>
                                          </p:stCondLst>
                                        </p:cTn>
                                        <p:tgtEl>
                                          <p:spTgt spid="38">
                                            <p:txEl>
                                              <p:pRg st="0" end="0"/>
                                            </p:txEl>
                                          </p:spTgt>
                                        </p:tgtEl>
                                        <p:attrNameLst>
                                          <p:attrName>style.visibility</p:attrName>
                                        </p:attrNameLst>
                                      </p:cBhvr>
                                      <p:to>
                                        <p:strVal val="visible"/>
                                      </p:to>
                                    </p:set>
                                    <p:animEffect transition="in" filter="wipe(up)">
                                      <p:cBhvr>
                                        <p:cTn id="181" dur="250"/>
                                        <p:tgtEl>
                                          <p:spTgt spid="38">
                                            <p:txEl>
                                              <p:pRg st="0" end="0"/>
                                            </p:txEl>
                                          </p:spTgt>
                                        </p:tgtEl>
                                      </p:cBhvr>
                                    </p:animEffect>
                                  </p:childTnLst>
                                </p:cTn>
                              </p:par>
                              <p:par>
                                <p:cTn id="182" presetID="22" presetClass="exit" presetSubtype="8" fill="hold" grpId="1" nodeType="withEffect">
                                  <p:stCondLst>
                                    <p:cond delay="0"/>
                                  </p:stCondLst>
                                  <p:childTnLst>
                                    <p:animEffect transition="out" filter="wipe(left)">
                                      <p:cBhvr>
                                        <p:cTn id="183" dur="250"/>
                                        <p:tgtEl>
                                          <p:spTgt spid="39"/>
                                        </p:tgtEl>
                                      </p:cBhvr>
                                    </p:animEffect>
                                    <p:set>
                                      <p:cBhvr>
                                        <p:cTn id="184" dur="1" fill="hold">
                                          <p:stCondLst>
                                            <p:cond delay="249"/>
                                          </p:stCondLst>
                                        </p:cTn>
                                        <p:tgtEl>
                                          <p:spTgt spid="39"/>
                                        </p:tgtEl>
                                        <p:attrNameLst>
                                          <p:attrName>style.visibility</p:attrName>
                                        </p:attrNameLst>
                                      </p:cBhvr>
                                      <p:to>
                                        <p:strVal val="hidden"/>
                                      </p:to>
                                    </p:set>
                                  </p:childTnLst>
                                </p:cTn>
                              </p:par>
                            </p:childTnLst>
                          </p:cTn>
                        </p:par>
                        <p:par>
                          <p:cTn id="185" fill="hold">
                            <p:stCondLst>
                              <p:cond delay="8875"/>
                            </p:stCondLst>
                            <p:childTnLst>
                              <p:par>
                                <p:cTn id="186" presetID="10" presetClass="entr" presetSubtype="0" fill="hold" grpId="0" nodeType="afterEffect">
                                  <p:stCondLst>
                                    <p:cond delay="0"/>
                                  </p:stCondLst>
                                  <p:childTnLst>
                                    <p:set>
                                      <p:cBhvr>
                                        <p:cTn id="187" dur="1" fill="hold">
                                          <p:stCondLst>
                                            <p:cond delay="0"/>
                                          </p:stCondLst>
                                        </p:cTn>
                                        <p:tgtEl>
                                          <p:spTgt spid="31"/>
                                        </p:tgtEl>
                                        <p:attrNameLst>
                                          <p:attrName>style.visibility</p:attrName>
                                        </p:attrNameLst>
                                      </p:cBhvr>
                                      <p:to>
                                        <p:strVal val="visible"/>
                                      </p:to>
                                    </p:set>
                                    <p:animEffect transition="in" filter="fade">
                                      <p:cBhvr>
                                        <p:cTn id="188" dur="250"/>
                                        <p:tgtEl>
                                          <p:spTgt spid="31"/>
                                        </p:tgtEl>
                                      </p:cBhvr>
                                    </p:animEffect>
                                  </p:childTnLst>
                                </p:cTn>
                              </p:par>
                            </p:childTnLst>
                          </p:cTn>
                        </p:par>
                        <p:par>
                          <p:cTn id="189" fill="hold">
                            <p:stCondLst>
                              <p:cond delay="9125"/>
                            </p:stCondLst>
                            <p:childTnLst>
                              <p:par>
                                <p:cTn id="190" presetID="22" presetClass="entr" presetSubtype="8" fill="hold" grpId="0" nodeType="afterEffect">
                                  <p:stCondLst>
                                    <p:cond delay="0"/>
                                  </p:stCondLst>
                                  <p:childTnLst>
                                    <p:set>
                                      <p:cBhvr>
                                        <p:cTn id="191" dur="1" fill="hold">
                                          <p:stCondLst>
                                            <p:cond delay="0"/>
                                          </p:stCondLst>
                                        </p:cTn>
                                        <p:tgtEl>
                                          <p:spTgt spid="47"/>
                                        </p:tgtEl>
                                        <p:attrNameLst>
                                          <p:attrName>style.visibility</p:attrName>
                                        </p:attrNameLst>
                                      </p:cBhvr>
                                      <p:to>
                                        <p:strVal val="visible"/>
                                      </p:to>
                                    </p:set>
                                    <p:animEffect transition="in" filter="wipe(left)">
                                      <p:cBhvr>
                                        <p:cTn id="192"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build="p">
        <p:tmplLst>
          <p:tmpl lvl="1">
            <p:tnLst>
              <p:par>
                <p:cTn presetID="22" presetClass="entr" presetSubtype="1"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up)">
                      <p:cBhvr>
                        <p:cTn dur="250"/>
                        <p:tgtEl>
                          <p:spTgt spid="32"/>
                        </p:tgtEl>
                      </p:cBhvr>
                    </p:animEffect>
                  </p:childTnLst>
                </p:cTn>
              </p:par>
            </p:tnLst>
          </p:tmpl>
        </p:tmplLst>
      </p:bldP>
      <p:bldP spid="33" grpId="0" animBg="1"/>
      <p:bldP spid="33" grpId="1" animBg="1"/>
      <p:bldP spid="3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34"/>
                        </p:tgtEl>
                        <p:attrNameLst>
                          <p:attrName>style.visibility</p:attrName>
                        </p:attrNameLst>
                      </p:cBhvr>
                      <p:to>
                        <p:strVal val="visible"/>
                      </p:to>
                    </p:set>
                    <p:animEffect transition="in" filter="wipe(left)">
                      <p:cBhvr>
                        <p:cTn dur="250"/>
                        <p:tgtEl>
                          <p:spTgt spid="34"/>
                        </p:tgtEl>
                      </p:cBhvr>
                    </p:animEffect>
                  </p:childTnLst>
                </p:cTn>
              </p:par>
            </p:tnLst>
          </p:tmpl>
        </p:tmplLst>
      </p:bldP>
      <p:bldP spid="35" grpId="0" build="p">
        <p:tmplLst>
          <p:tmpl lvl="1">
            <p:tnLst>
              <p:par>
                <p:cTn presetID="22" presetClass="entr" presetSubtype="1"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up)">
                      <p:cBhvr>
                        <p:cTn dur="250"/>
                        <p:tgtEl>
                          <p:spTgt spid="35"/>
                        </p:tgtEl>
                      </p:cBhvr>
                    </p:animEffect>
                  </p:childTnLst>
                </p:cTn>
              </p:par>
            </p:tnLst>
          </p:tmpl>
        </p:tmplLst>
      </p:bldP>
      <p:bldP spid="36" grpId="0" animBg="1"/>
      <p:bldP spid="36" grpId="1" animBg="1"/>
      <p:bldP spid="37"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37"/>
                        </p:tgtEl>
                        <p:attrNameLst>
                          <p:attrName>style.visibility</p:attrName>
                        </p:attrNameLst>
                      </p:cBhvr>
                      <p:to>
                        <p:strVal val="visible"/>
                      </p:to>
                    </p:set>
                    <p:animEffect transition="in" filter="wipe(down)">
                      <p:cBhvr>
                        <p:cTn dur="25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250"/>
                        <p:tgtEl>
                          <p:spTgt spid="38"/>
                        </p:tgtEl>
                      </p:cBhvr>
                    </p:animEffect>
                  </p:childTnLst>
                </p:cTn>
              </p:par>
            </p:tnLst>
          </p:tmpl>
        </p:tmplLst>
      </p:bldP>
      <p:bldP spid="39" grpId="0" animBg="1"/>
      <p:bldP spid="39" grpId="1" animBg="1"/>
      <p:bldP spid="4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40"/>
                        </p:tgtEl>
                        <p:attrNameLst>
                          <p:attrName>style.visibility</p:attrName>
                        </p:attrNameLst>
                      </p:cBhvr>
                      <p:to>
                        <p:strVal val="visible"/>
                      </p:to>
                    </p:set>
                    <p:animEffect transition="in" filter="wipe(down)">
                      <p:cBhvr>
                        <p:cTn dur="250"/>
                        <p:tgtEl>
                          <p:spTgt spid="40"/>
                        </p:tgtEl>
                      </p:cBhvr>
                    </p:animEffect>
                  </p:childTnLst>
                </p:cTn>
              </p:par>
            </p:tnLst>
          </p:tmpl>
        </p:tmplLst>
      </p:bldP>
      <p:bldP spid="41" grpId="0" build="p">
        <p:tmplLst>
          <p:tmpl lvl="1">
            <p:tnLst>
              <p:par>
                <p:cTn presetID="22" presetClass="entr" presetSubtype="4"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down)">
                      <p:cBhvr>
                        <p:cTn dur="250"/>
                        <p:tgtEl>
                          <p:spTgt spid="41"/>
                        </p:tgtEl>
                      </p:cBhvr>
                    </p:animEffect>
                  </p:childTnLst>
                </p:cTn>
              </p:par>
            </p:tnLst>
          </p:tmpl>
        </p:tmplLst>
      </p:bldP>
      <p:bldP spid="42" grpId="0" animBg="1"/>
      <p:bldP spid="42" grpId="1" animBg="1"/>
      <p:bldP spid="43"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43"/>
                        </p:tgtEl>
                        <p:attrNameLst>
                          <p:attrName>style.visibility</p:attrName>
                        </p:attrNameLst>
                      </p:cBhvr>
                      <p:to>
                        <p:strVal val="visible"/>
                      </p:to>
                    </p:set>
                    <p:animEffect transition="in" filter="wipe(down)">
                      <p:cBhvr>
                        <p:cTn dur="250"/>
                        <p:tgtEl>
                          <p:spTgt spid="43"/>
                        </p:tgtEl>
                      </p:cBhvr>
                    </p:animEffect>
                  </p:childTnLst>
                </p:cTn>
              </p:par>
            </p:tnLst>
          </p:tmpl>
        </p:tmplLst>
      </p:bldP>
      <p:bldP spid="44" grpId="0" build="p">
        <p:tmplLst>
          <p:tmpl lvl="1">
            <p:tnLst>
              <p:par>
                <p:cTn presetID="22" presetClass="entr" presetSubtype="4"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down)">
                      <p:cBhvr>
                        <p:cTn dur="250"/>
                        <p:tgtEl>
                          <p:spTgt spid="44"/>
                        </p:tgtEl>
                      </p:cBhvr>
                    </p:animEffect>
                  </p:childTnLst>
                </p:cTn>
              </p:par>
            </p:tnLst>
          </p:tmpl>
        </p:tmplLst>
      </p:bldP>
      <p:bldP spid="45" grpId="0" animBg="1"/>
      <p:bldP spid="45" grpId="1" animBg="1"/>
      <p:bldP spid="4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46"/>
                        </p:tgtEl>
                        <p:attrNameLst>
                          <p:attrName>style.visibility</p:attrName>
                        </p:attrNameLst>
                      </p:cBhvr>
                      <p:to>
                        <p:strVal val="visible"/>
                      </p:to>
                    </p:set>
                    <p:animEffect transition="in" filter="wipe(down)">
                      <p:cBhvr>
                        <p:cTn dur="250"/>
                        <p:tgtEl>
                          <p:spTgt spid="46"/>
                        </p:tgtEl>
                      </p:cBhvr>
                    </p:animEffect>
                  </p:childTnLst>
                </p:cTn>
              </p:par>
            </p:tnLst>
          </p:tmpl>
        </p:tmplLst>
      </p:bldP>
      <p:bldP spid="4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Calibri" panose="020F0502020204030204" pitchFamily="34" charset="0"/>
                <a:cs typeface="Calibri" panose="020F0502020204030204" pitchFamily="34" charset="0"/>
              </a:defRPr>
            </a:lvl1pPr>
          </a:lstStyle>
          <a:p>
            <a:pPr lvl="0"/>
            <a:r>
              <a:rPr kumimoji="1" lang="en-US" altLang="ja-JP" dirty="0"/>
              <a:t>Subtitle goes </a:t>
            </a:r>
            <a:r>
              <a:rPr kumimoji="1" lang="en-US" altLang="ja-JP" dirty="0" smtClean="0"/>
              <a:t>here</a:t>
            </a:r>
            <a:endParaRPr kumimoji="1" lang="ja-JP" altLang="en-US" dirty="0"/>
          </a:p>
        </p:txBody>
      </p:sp>
      <p:sp>
        <p:nvSpPr>
          <p:cNvPr id="4" name="TextBox 3"/>
          <p:cNvSpPr txBox="1"/>
          <p:nvPr userDrawn="1"/>
        </p:nvSpPr>
        <p:spPr>
          <a:xfrm>
            <a:off x="7503092" y="6502404"/>
            <a:ext cx="3280229" cy="1107996"/>
          </a:xfrm>
          <a:prstGeom prst="rect">
            <a:avLst/>
          </a:prstGeom>
          <a:noFill/>
          <a:ln>
            <a:noFill/>
          </a:ln>
        </p:spPr>
        <p:txBody>
          <a:bodyPr wrap="square" rtlCol="0">
            <a:spAutoFit/>
          </a:bodyPr>
          <a:lstStyle/>
          <a:p>
            <a:pPr algn="ctr"/>
            <a:r>
              <a:rPr lang="en-US" sz="6600" dirty="0" smtClean="0">
                <a:ln>
                  <a:noFill/>
                </a:ln>
                <a:solidFill>
                  <a:schemeClr val="tx2"/>
                </a:solidFill>
                <a:latin typeface="Calibri" panose="020F0502020204030204" pitchFamily="34" charset="0"/>
                <a:cs typeface="Calibri" panose="020F0502020204030204" pitchFamily="34" charset="0"/>
              </a:rPr>
              <a:t>•  •  •</a:t>
            </a:r>
            <a:endParaRPr lang="en-US" sz="6600" dirty="0">
              <a:ln>
                <a:noFill/>
              </a:ln>
              <a:solidFill>
                <a:schemeClr val="tx2"/>
              </a:solidFill>
            </a:endParaRPr>
          </a:p>
        </p:txBody>
      </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grpId="0" nodeType="afterEffect">
                                  <p:stCondLst>
                                    <p:cond delay="0"/>
                                  </p:stCondLst>
                                  <p:iterate type="lt">
                                    <p:tmPct val="0"/>
                                  </p:iterate>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400"/>
                            </p:stCondLst>
                            <p:childTnLst>
                              <p:par>
                                <p:cTn id="18" presetID="19" presetClass="emph" presetSubtype="0" repeatCount="indefinite" fill="hold" grpId="1" nodeType="afterEffect">
                                  <p:stCondLst>
                                    <p:cond delay="0"/>
                                  </p:stCondLst>
                                  <p:iterate type="lt">
                                    <p:tmPct val="100000"/>
                                  </p:iterate>
                                  <p:childTnLst>
                                    <p:animClr clrSpc="rgb" dir="cw">
                                      <p:cBhvr override="childStyle">
                                        <p:cTn id="19" dur="500" fill="hold"/>
                                        <p:tgtEl>
                                          <p:spTgt spid="4"/>
                                        </p:tgtEl>
                                        <p:attrNameLst>
                                          <p:attrName>style.color</p:attrName>
                                        </p:attrNameLst>
                                      </p:cBhvr>
                                      <p:to>
                                        <a:srgbClr val="00B0F0"/>
                                      </p:to>
                                    </p:animClr>
                                    <p:animClr clrSpc="rgb" dir="cw">
                                      <p:cBhvr>
                                        <p:cTn id="20" dur="500" fill="hold"/>
                                        <p:tgtEl>
                                          <p:spTgt spid="4"/>
                                        </p:tgtEl>
                                        <p:attrNameLst>
                                          <p:attrName>fillcolor</p:attrName>
                                        </p:attrNameLst>
                                      </p:cBhvr>
                                      <p:to>
                                        <a:srgbClr val="00B0F0"/>
                                      </p:to>
                                    </p:animClr>
                                    <p:set>
                                      <p:cBhvr>
                                        <p:cTn id="21" dur="500" fill="hold"/>
                                        <p:tgtEl>
                                          <p:spTgt spid="4"/>
                                        </p:tgtEl>
                                        <p:attrNameLst>
                                          <p:attrName>fill.type</p:attrName>
                                        </p:attrNameLst>
                                      </p:cBhvr>
                                      <p:to>
                                        <p:strVal val="solid"/>
                                      </p:to>
                                    </p:set>
                                    <p:set>
                                      <p:cBhvr>
                                        <p:cTn id="22"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tmplLst>
          <p:tmpl lvl="1">
            <p:tnLst>
              <p:par>
                <p:cTn presetID="2" presetClass="entr" presetSubtype="2" decel="100000" fill="hold" nodeType="afterEffect">
                  <p:stCondLst>
                    <p:cond delay="0"/>
                  </p:stCondLst>
                  <p:iterate type="lt">
                    <p:tmPct val="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p:bldP spid="4" grpId="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juan dan fungsi 1">
    <p:spTree>
      <p:nvGrpSpPr>
        <p:cNvPr id="1" name=""/>
        <p:cNvGrpSpPr/>
        <p:nvPr/>
      </p:nvGrpSpPr>
      <p:grpSpPr>
        <a:xfrm>
          <a:off x="0" y="0"/>
          <a:ext cx="0" cy="0"/>
          <a:chOff x="0" y="0"/>
          <a:chExt cx="0" cy="0"/>
        </a:xfrm>
      </p:grpSpPr>
      <p:sp>
        <p:nvSpPr>
          <p:cNvPr id="26" name="正方形/長方形 25"/>
          <p:cNvSpPr/>
          <p:nvPr userDrawn="1"/>
        </p:nvSpPr>
        <p:spPr>
          <a:xfrm>
            <a:off x="0" y="6267450"/>
            <a:ext cx="18286413" cy="401955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48" hasCustomPrompt="1"/>
          </p:nvPr>
        </p:nvSpPr>
        <p:spPr>
          <a:xfrm>
            <a:off x="1971220" y="2494842"/>
            <a:ext cx="13573580" cy="1632883"/>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
        <p:nvSpPr>
          <p:cNvPr id="35" name="テキスト プレースホルダー 6"/>
          <p:cNvSpPr>
            <a:spLocks noGrp="1"/>
          </p:cNvSpPr>
          <p:nvPr>
            <p:ph type="body" sz="quarter" idx="50" hasCustomPrompt="1"/>
          </p:nvPr>
        </p:nvSpPr>
        <p:spPr>
          <a:xfrm>
            <a:off x="1971220" y="4439024"/>
            <a:ext cx="13573580" cy="5255701"/>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1410364" y="2494841"/>
            <a:ext cx="411480" cy="411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54"/>
          <p:cNvSpPr/>
          <p:nvPr userDrawn="1"/>
        </p:nvSpPr>
        <p:spPr>
          <a:xfrm>
            <a:off x="1410364" y="4420392"/>
            <a:ext cx="411480" cy="4114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0-#ppt_h/2"/>
                                          </p:val>
                                        </p:tav>
                                        <p:tav tm="100000">
                                          <p:val>
                                            <p:strVal val="#ppt_y"/>
                                          </p:val>
                                        </p:tav>
                                      </p:tavLst>
                                    </p:anim>
                                  </p:childTnLst>
                                </p:cTn>
                              </p:par>
                            </p:childTnLst>
                          </p:cTn>
                        </p:par>
                        <p:par>
                          <p:cTn id="61" fill="hold">
                            <p:stCondLst>
                              <p:cond delay="1750"/>
                            </p:stCondLst>
                            <p:childTnLst>
                              <p:par>
                                <p:cTn id="62" presetID="2" presetClass="entr" presetSubtype="2" decel="10000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1+#ppt_w/2"/>
                                          </p:val>
                                        </p:tav>
                                        <p:tav tm="100000">
                                          <p:val>
                                            <p:strVal val="#ppt_x"/>
                                          </p:val>
                                        </p:tav>
                                      </p:tavLst>
                                    </p:anim>
                                    <p:anim calcmode="lin" valueType="num">
                                      <p:cBhvr additive="base">
                                        <p:cTn id="65" dur="500" fill="hold"/>
                                        <p:tgtEl>
                                          <p:spTgt spid="14"/>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Effect transition="in" filter="wipe(left)">
                                      <p:cBhvr>
                                        <p:cTn id="68" dur="500"/>
                                        <p:tgtEl>
                                          <p:spTgt spid="13">
                                            <p:txEl>
                                              <p:pRg st="0" end="0"/>
                                            </p:txEl>
                                          </p:spTgt>
                                        </p:tgtEl>
                                      </p:cBhvr>
                                    </p:animEffect>
                                  </p:childTnLst>
                                </p:cTn>
                              </p:par>
                            </p:childTnLst>
                          </p:cTn>
                        </p:par>
                        <p:par>
                          <p:cTn id="69" fill="hold">
                            <p:stCondLst>
                              <p:cond delay="2250"/>
                            </p:stCondLst>
                            <p:childTnLst>
                              <p:par>
                                <p:cTn id="70" presetID="16" presetClass="entr" presetSubtype="37"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arn(outVertical)">
                                      <p:cBhvr>
                                        <p:cTn id="72" dur="500"/>
                                        <p:tgtEl>
                                          <p:spTgt spid="26"/>
                                        </p:tgtEl>
                                      </p:cBhvr>
                                    </p:animEffect>
                                  </p:childTnLst>
                                </p:cTn>
                              </p:par>
                            </p:childTnLst>
                          </p:cTn>
                        </p:par>
                        <p:par>
                          <p:cTn id="73" fill="hold">
                            <p:stCondLst>
                              <p:cond delay="2750"/>
                            </p:stCondLst>
                            <p:childTnLst>
                              <p:par>
                                <p:cTn id="74" presetID="2" presetClass="entr" presetSubtype="1" decel="100000" fill="hold" grpId="0" nodeType="after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750" fill="hold"/>
                                        <p:tgtEl>
                                          <p:spTgt spid="19"/>
                                        </p:tgtEl>
                                        <p:attrNameLst>
                                          <p:attrName>ppt_x</p:attrName>
                                        </p:attrNameLst>
                                      </p:cBhvr>
                                      <p:tavLst>
                                        <p:tav tm="0">
                                          <p:val>
                                            <p:strVal val="#ppt_x"/>
                                          </p:val>
                                        </p:tav>
                                        <p:tav tm="100000">
                                          <p:val>
                                            <p:strVal val="#ppt_x"/>
                                          </p:val>
                                        </p:tav>
                                      </p:tavLst>
                                    </p:anim>
                                    <p:anim calcmode="lin" valueType="num">
                                      <p:cBhvr additive="base">
                                        <p:cTn id="77" dur="750" fill="hold"/>
                                        <p:tgtEl>
                                          <p:spTgt spid="19"/>
                                        </p:tgtEl>
                                        <p:attrNameLst>
                                          <p:attrName>ppt_y</p:attrName>
                                        </p:attrNameLst>
                                      </p:cBhvr>
                                      <p:tavLst>
                                        <p:tav tm="0">
                                          <p:val>
                                            <p:strVal val="0-#ppt_h/2"/>
                                          </p:val>
                                        </p:tav>
                                        <p:tav tm="100000">
                                          <p:val>
                                            <p:strVal val="#ppt_y"/>
                                          </p:val>
                                        </p:tav>
                                      </p:tavLst>
                                    </p:anim>
                                  </p:childTnLst>
                                </p:cTn>
                              </p:par>
                              <p:par>
                                <p:cTn id="78" presetID="45" presetClass="entr" presetSubtype="0" fill="hold" grpId="1"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750"/>
                                        <p:tgtEl>
                                          <p:spTgt spid="19"/>
                                        </p:tgtEl>
                                      </p:cBhvr>
                                    </p:animEffect>
                                    <p:anim calcmode="lin" valueType="num">
                                      <p:cBhvr>
                                        <p:cTn id="81" dur="750" fill="hold"/>
                                        <p:tgtEl>
                                          <p:spTgt spid="19"/>
                                        </p:tgtEl>
                                        <p:attrNameLst>
                                          <p:attrName>ppt_w</p:attrName>
                                        </p:attrNameLst>
                                      </p:cBhvr>
                                      <p:tavLst>
                                        <p:tav tm="0" fmla="#ppt_w*sin(2.5*pi*$)">
                                          <p:val>
                                            <p:fltVal val="0"/>
                                          </p:val>
                                        </p:tav>
                                        <p:tav tm="100000">
                                          <p:val>
                                            <p:fltVal val="1"/>
                                          </p:val>
                                        </p:tav>
                                      </p:tavLst>
                                    </p:anim>
                                    <p:anim calcmode="lin" valueType="num">
                                      <p:cBhvr>
                                        <p:cTn id="82" dur="750" fill="hold"/>
                                        <p:tgtEl>
                                          <p:spTgt spid="19"/>
                                        </p:tgtEl>
                                        <p:attrNameLst>
                                          <p:attrName>ppt_h</p:attrName>
                                        </p:attrNameLst>
                                      </p:cBhvr>
                                      <p:tavLst>
                                        <p:tav tm="0">
                                          <p:val>
                                            <p:strVal val="#ppt_h"/>
                                          </p:val>
                                        </p:tav>
                                        <p:tav tm="100000">
                                          <p:val>
                                            <p:strVal val="#ppt_h"/>
                                          </p:val>
                                        </p:tav>
                                      </p:tavLst>
                                    </p:anim>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31">
                                            <p:txEl>
                                              <p:pRg st="0" end="0"/>
                                            </p:txEl>
                                          </p:spTgt>
                                        </p:tgtEl>
                                        <p:attrNameLst>
                                          <p:attrName>style.visibility</p:attrName>
                                        </p:attrNameLst>
                                      </p:cBhvr>
                                      <p:to>
                                        <p:strVal val="visible"/>
                                      </p:to>
                                    </p:set>
                                    <p:animEffect transition="in" filter="wipe(left)">
                                      <p:cBhvr>
                                        <p:cTn id="86" dur="500"/>
                                        <p:tgtEl>
                                          <p:spTgt spid="31">
                                            <p:txEl>
                                              <p:pRg st="0" end="0"/>
                                            </p:txEl>
                                          </p:spTgt>
                                        </p:tgtEl>
                                      </p:cBhvr>
                                    </p:animEffect>
                                  </p:childTnLst>
                                </p:cTn>
                              </p:par>
                            </p:childTnLst>
                          </p:cTn>
                        </p:par>
                        <p:par>
                          <p:cTn id="87" fill="hold">
                            <p:stCondLst>
                              <p:cond delay="4000"/>
                            </p:stCondLst>
                            <p:childTnLst>
                              <p:par>
                                <p:cTn id="88" presetID="2" presetClass="entr" presetSubtype="1" decel="100000" fill="hold" grpId="0" nodeType="after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750" fill="hold"/>
                                        <p:tgtEl>
                                          <p:spTgt spid="20"/>
                                        </p:tgtEl>
                                        <p:attrNameLst>
                                          <p:attrName>ppt_x</p:attrName>
                                        </p:attrNameLst>
                                      </p:cBhvr>
                                      <p:tavLst>
                                        <p:tav tm="0">
                                          <p:val>
                                            <p:strVal val="#ppt_x"/>
                                          </p:val>
                                        </p:tav>
                                        <p:tav tm="100000">
                                          <p:val>
                                            <p:strVal val="#ppt_x"/>
                                          </p:val>
                                        </p:tav>
                                      </p:tavLst>
                                    </p:anim>
                                    <p:anim calcmode="lin" valueType="num">
                                      <p:cBhvr additive="base">
                                        <p:cTn id="91" dur="750" fill="hold"/>
                                        <p:tgtEl>
                                          <p:spTgt spid="20"/>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750"/>
                                        <p:tgtEl>
                                          <p:spTgt spid="20"/>
                                        </p:tgtEl>
                                      </p:cBhvr>
                                    </p:animEffect>
                                    <p:anim calcmode="lin" valueType="num">
                                      <p:cBhvr>
                                        <p:cTn id="95" dur="750" fill="hold"/>
                                        <p:tgtEl>
                                          <p:spTgt spid="20"/>
                                        </p:tgtEl>
                                        <p:attrNameLst>
                                          <p:attrName>ppt_w</p:attrName>
                                        </p:attrNameLst>
                                      </p:cBhvr>
                                      <p:tavLst>
                                        <p:tav tm="0" fmla="#ppt_w*sin(2.5*pi*$)">
                                          <p:val>
                                            <p:fltVal val="0"/>
                                          </p:val>
                                        </p:tav>
                                        <p:tav tm="100000">
                                          <p:val>
                                            <p:fltVal val="1"/>
                                          </p:val>
                                        </p:tav>
                                      </p:tavLst>
                                    </p:anim>
                                    <p:anim calcmode="lin" valueType="num">
                                      <p:cBhvr>
                                        <p:cTn id="96" dur="750" fill="hold"/>
                                        <p:tgtEl>
                                          <p:spTgt spid="20"/>
                                        </p:tgtEl>
                                        <p:attrNameLst>
                                          <p:attrName>ppt_h</p:attrName>
                                        </p:attrNameLst>
                                      </p:cBhvr>
                                      <p:tavLst>
                                        <p:tav tm="0">
                                          <p:val>
                                            <p:strVal val="#ppt_h"/>
                                          </p:val>
                                        </p:tav>
                                        <p:tav tm="100000">
                                          <p:val>
                                            <p:strVal val="#ppt_h"/>
                                          </p:val>
                                        </p:tav>
                                      </p:tavLst>
                                    </p:anim>
                                  </p:childTnLst>
                                </p:cTn>
                              </p:par>
                            </p:childTnLst>
                          </p:cTn>
                        </p:par>
                        <p:par>
                          <p:cTn id="97" fill="hold">
                            <p:stCondLst>
                              <p:cond delay="4750"/>
                            </p:stCondLst>
                            <p:childTnLst>
                              <p:par>
                                <p:cTn id="98" presetID="22" presetClass="entr" presetSubtype="8" fill="hold" grpId="0" nodeType="afterEffect">
                                  <p:stCondLst>
                                    <p:cond delay="0"/>
                                  </p:stCondLst>
                                  <p:childTnLst>
                                    <p:set>
                                      <p:cBhvr>
                                        <p:cTn id="99" dur="1" fill="hold">
                                          <p:stCondLst>
                                            <p:cond delay="0"/>
                                          </p:stCondLst>
                                        </p:cTn>
                                        <p:tgtEl>
                                          <p:spTgt spid="35">
                                            <p:txEl>
                                              <p:pRg st="0" end="0"/>
                                            </p:txEl>
                                          </p:spTgt>
                                        </p:tgtEl>
                                        <p:attrNameLst>
                                          <p:attrName>style.visibility</p:attrName>
                                        </p:attrNameLst>
                                      </p:cBhvr>
                                      <p:to>
                                        <p:strVal val="visible"/>
                                      </p:to>
                                    </p:set>
                                    <p:animEffect transition="in" filter="wipe(left)">
                                      <p:cBhvr>
                                        <p:cTn id="10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7" grpId="0" animBg="1"/>
      <p:bldP spid="37" grpId="1" animBg="1"/>
      <p:bldP spid="39" grpId="0" animBg="1"/>
      <p:bldP spid="39" grpId="1" animBg="1"/>
      <p:bldP spid="40" grpId="0" animBg="1"/>
      <p:bldP spid="40" grpId="1" animBg="1"/>
      <p:bldP spid="41" grpId="0" animBg="1"/>
      <p:bldP spid="41" grpId="1" animBg="1"/>
      <p:bldP spid="43" grpId="0" animBg="1"/>
      <p:bldP spid="43" grpId="1" animBg="1"/>
      <p:bldP spid="44" grpId="0" animBg="1"/>
      <p:bldP spid="44" grpId="1" animBg="1"/>
      <p:bldP spid="45" grpId="0" animBg="1"/>
      <p:bldP spid="45" grpId="1" animBg="1"/>
      <p:bldP spid="46" grpId="0"/>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19" grpId="0" animBg="1"/>
      <p:bldP spid="19" grpId="1" animBg="1"/>
      <p:bldP spid="20" grpId="0" animBg="1"/>
      <p:bldP spid="20" grpId="1"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 Simple List">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3212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485028" y="308816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485028" y="491689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390560" y="2735836"/>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9" name="テキスト プレースホルダー 6"/>
          <p:cNvSpPr>
            <a:spLocks noGrp="1"/>
          </p:cNvSpPr>
          <p:nvPr>
            <p:ph type="body" sz="quarter" idx="29" hasCustomPrompt="1"/>
          </p:nvPr>
        </p:nvSpPr>
        <p:spPr>
          <a:xfrm>
            <a:off x="3390560" y="4564564"/>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0" name="円/楕円 9"/>
          <p:cNvSpPr/>
          <p:nvPr userDrawn="1"/>
        </p:nvSpPr>
        <p:spPr>
          <a:xfrm>
            <a:off x="2485028" y="674562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390560" y="6393292"/>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2" name="円/楕円 11"/>
          <p:cNvSpPr/>
          <p:nvPr userDrawn="1"/>
        </p:nvSpPr>
        <p:spPr>
          <a:xfrm>
            <a:off x="2485028" y="857434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390560" y="8222020"/>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err="1" smtClean="0"/>
              <a:t>Kelompok</a:t>
            </a:r>
            <a:endParaRPr kumimoji="1" lang="ja-JP" altLang="en-US" dirty="0"/>
          </a:p>
        </p:txBody>
      </p:sp>
      <p:sp>
        <p:nvSpPr>
          <p:cNvPr id="26" name="円/楕円 6"/>
          <p:cNvSpPr/>
          <p:nvPr userDrawn="1"/>
        </p:nvSpPr>
        <p:spPr>
          <a:xfrm>
            <a:off x="10085978" y="3088165"/>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p>
        </p:txBody>
      </p:sp>
      <p:sp>
        <p:nvSpPr>
          <p:cNvPr id="27" name="テキスト プレースホルダー 6"/>
          <p:cNvSpPr>
            <a:spLocks noGrp="1"/>
          </p:cNvSpPr>
          <p:nvPr>
            <p:ph type="body" sz="quarter" idx="36" hasCustomPrompt="1"/>
          </p:nvPr>
        </p:nvSpPr>
        <p:spPr>
          <a:xfrm>
            <a:off x="10991510" y="2735836"/>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28" name="円/楕円 9"/>
          <p:cNvSpPr/>
          <p:nvPr userDrawn="1"/>
        </p:nvSpPr>
        <p:spPr>
          <a:xfrm>
            <a:off x="10085978" y="4916893"/>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29" name="テキスト プレースホルダー 6"/>
          <p:cNvSpPr>
            <a:spLocks noGrp="1"/>
          </p:cNvSpPr>
          <p:nvPr>
            <p:ph type="body" sz="quarter" idx="37" hasCustomPrompt="1"/>
          </p:nvPr>
        </p:nvSpPr>
        <p:spPr>
          <a:xfrm>
            <a:off x="10991510" y="4564564"/>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0" name="円/楕円 11"/>
          <p:cNvSpPr/>
          <p:nvPr userDrawn="1"/>
        </p:nvSpPr>
        <p:spPr>
          <a:xfrm>
            <a:off x="10085978" y="6745621"/>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p>
        </p:txBody>
      </p:sp>
      <p:sp>
        <p:nvSpPr>
          <p:cNvPr id="31" name="テキスト プレースホルダー 6"/>
          <p:cNvSpPr>
            <a:spLocks noGrp="1"/>
          </p:cNvSpPr>
          <p:nvPr>
            <p:ph type="body" sz="quarter" idx="38" hasCustomPrompt="1"/>
          </p:nvPr>
        </p:nvSpPr>
        <p:spPr>
          <a:xfrm>
            <a:off x="10991510" y="6393292"/>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2" name="円/楕円 13"/>
          <p:cNvSpPr/>
          <p:nvPr userDrawn="1"/>
        </p:nvSpPr>
        <p:spPr>
          <a:xfrm>
            <a:off x="10085978" y="857434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8</a:t>
            </a:r>
            <a:endParaRPr kumimoji="1" lang="ja-JP" altLang="en-US" dirty="0"/>
          </a:p>
        </p:txBody>
      </p:sp>
      <p:sp>
        <p:nvSpPr>
          <p:cNvPr id="33" name="テキスト プレースホルダー 6"/>
          <p:cNvSpPr>
            <a:spLocks noGrp="1"/>
          </p:cNvSpPr>
          <p:nvPr>
            <p:ph type="body" sz="quarter" idx="39" hasCustomPrompt="1"/>
          </p:nvPr>
        </p:nvSpPr>
        <p:spPr>
          <a:xfrm>
            <a:off x="10991510" y="8222020"/>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4" name="Text Placeholder 33"/>
          <p:cNvSpPr>
            <a:spLocks noGrp="1"/>
          </p:cNvSpPr>
          <p:nvPr>
            <p:ph type="body" sz="quarter" idx="40" hasCustomPrompt="1"/>
          </p:nvPr>
        </p:nvSpPr>
        <p:spPr>
          <a:xfrm>
            <a:off x="3451520" y="3429570"/>
            <a:ext cx="6000750" cy="582612"/>
          </a:xfrm>
        </p:spPr>
        <p:txBody>
          <a:bodyPr/>
          <a:lstStyle>
            <a:lvl1pPr>
              <a:defRPr/>
            </a:lvl1pPr>
          </a:lstStyle>
          <a:p>
            <a:pPr lvl="0"/>
            <a:r>
              <a:rPr lang="en-US" dirty="0" smtClean="0"/>
              <a:t>NPM</a:t>
            </a:r>
            <a:endParaRPr lang="en-US" dirty="0"/>
          </a:p>
        </p:txBody>
      </p:sp>
      <p:sp>
        <p:nvSpPr>
          <p:cNvPr id="35" name="Text Placeholder 33"/>
          <p:cNvSpPr>
            <a:spLocks noGrp="1"/>
          </p:cNvSpPr>
          <p:nvPr>
            <p:ph type="body" sz="quarter" idx="41" hasCustomPrompt="1"/>
          </p:nvPr>
        </p:nvSpPr>
        <p:spPr>
          <a:xfrm>
            <a:off x="3451520" y="5296398"/>
            <a:ext cx="6000750" cy="582612"/>
          </a:xfrm>
        </p:spPr>
        <p:txBody>
          <a:bodyPr/>
          <a:lstStyle>
            <a:lvl1pPr>
              <a:defRPr/>
            </a:lvl1pPr>
          </a:lstStyle>
          <a:p>
            <a:pPr lvl="0"/>
            <a:r>
              <a:rPr lang="en-US" dirty="0" smtClean="0"/>
              <a:t>NPM</a:t>
            </a:r>
            <a:endParaRPr lang="en-US" dirty="0"/>
          </a:p>
        </p:txBody>
      </p:sp>
      <p:sp>
        <p:nvSpPr>
          <p:cNvPr id="36" name="Text Placeholder 33"/>
          <p:cNvSpPr>
            <a:spLocks noGrp="1"/>
          </p:cNvSpPr>
          <p:nvPr>
            <p:ph type="body" sz="quarter" idx="42" hasCustomPrompt="1"/>
          </p:nvPr>
        </p:nvSpPr>
        <p:spPr>
          <a:xfrm>
            <a:off x="3451520" y="7127334"/>
            <a:ext cx="6000750" cy="582612"/>
          </a:xfrm>
        </p:spPr>
        <p:txBody>
          <a:bodyPr/>
          <a:lstStyle>
            <a:lvl1pPr>
              <a:defRPr/>
            </a:lvl1pPr>
          </a:lstStyle>
          <a:p>
            <a:pPr lvl="0"/>
            <a:r>
              <a:rPr lang="en-US" dirty="0" smtClean="0"/>
              <a:t>NPM</a:t>
            </a:r>
            <a:endParaRPr lang="en-US" dirty="0"/>
          </a:p>
        </p:txBody>
      </p:sp>
      <p:sp>
        <p:nvSpPr>
          <p:cNvPr id="37" name="Text Placeholder 33"/>
          <p:cNvSpPr>
            <a:spLocks noGrp="1"/>
          </p:cNvSpPr>
          <p:nvPr>
            <p:ph type="body" sz="quarter" idx="43" hasCustomPrompt="1"/>
          </p:nvPr>
        </p:nvSpPr>
        <p:spPr>
          <a:xfrm>
            <a:off x="3451520" y="8917962"/>
            <a:ext cx="6000750" cy="582612"/>
          </a:xfrm>
        </p:spPr>
        <p:txBody>
          <a:bodyPr/>
          <a:lstStyle>
            <a:lvl1pPr>
              <a:defRPr/>
            </a:lvl1pPr>
          </a:lstStyle>
          <a:p>
            <a:pPr lvl="0"/>
            <a:r>
              <a:rPr lang="en-US" dirty="0" smtClean="0"/>
              <a:t>NPM</a:t>
            </a:r>
            <a:endParaRPr lang="en-US" dirty="0"/>
          </a:p>
        </p:txBody>
      </p:sp>
      <p:sp>
        <p:nvSpPr>
          <p:cNvPr id="38" name="Text Placeholder 33"/>
          <p:cNvSpPr>
            <a:spLocks noGrp="1"/>
          </p:cNvSpPr>
          <p:nvPr>
            <p:ph type="body" sz="quarter" idx="44" hasCustomPrompt="1"/>
          </p:nvPr>
        </p:nvSpPr>
        <p:spPr>
          <a:xfrm>
            <a:off x="11052130" y="3429570"/>
            <a:ext cx="6000750" cy="582612"/>
          </a:xfrm>
        </p:spPr>
        <p:txBody>
          <a:bodyPr/>
          <a:lstStyle>
            <a:lvl1pPr>
              <a:defRPr/>
            </a:lvl1pPr>
          </a:lstStyle>
          <a:p>
            <a:pPr lvl="0"/>
            <a:r>
              <a:rPr lang="en-US" dirty="0" smtClean="0"/>
              <a:t>NPM</a:t>
            </a:r>
            <a:endParaRPr lang="en-US" dirty="0"/>
          </a:p>
        </p:txBody>
      </p:sp>
      <p:sp>
        <p:nvSpPr>
          <p:cNvPr id="39" name="Text Placeholder 33"/>
          <p:cNvSpPr>
            <a:spLocks noGrp="1"/>
          </p:cNvSpPr>
          <p:nvPr>
            <p:ph type="body" sz="quarter" idx="45" hasCustomPrompt="1"/>
          </p:nvPr>
        </p:nvSpPr>
        <p:spPr>
          <a:xfrm>
            <a:off x="11052130" y="5296398"/>
            <a:ext cx="6000750" cy="582612"/>
          </a:xfrm>
        </p:spPr>
        <p:txBody>
          <a:bodyPr/>
          <a:lstStyle>
            <a:lvl1pPr>
              <a:defRPr/>
            </a:lvl1pPr>
          </a:lstStyle>
          <a:p>
            <a:pPr lvl="0"/>
            <a:r>
              <a:rPr lang="en-US" dirty="0" smtClean="0"/>
              <a:t>NPM</a:t>
            </a:r>
            <a:endParaRPr lang="en-US" dirty="0"/>
          </a:p>
        </p:txBody>
      </p:sp>
      <p:sp>
        <p:nvSpPr>
          <p:cNvPr id="40" name="Text Placeholder 33"/>
          <p:cNvSpPr>
            <a:spLocks noGrp="1"/>
          </p:cNvSpPr>
          <p:nvPr>
            <p:ph type="body" sz="quarter" idx="46" hasCustomPrompt="1"/>
          </p:nvPr>
        </p:nvSpPr>
        <p:spPr>
          <a:xfrm>
            <a:off x="11052130" y="7127334"/>
            <a:ext cx="6000750" cy="582612"/>
          </a:xfrm>
        </p:spPr>
        <p:txBody>
          <a:bodyPr/>
          <a:lstStyle>
            <a:lvl1pPr>
              <a:defRPr/>
            </a:lvl1pPr>
          </a:lstStyle>
          <a:p>
            <a:pPr lvl="0"/>
            <a:r>
              <a:rPr lang="en-US" dirty="0" smtClean="0"/>
              <a:t>NPM</a:t>
            </a:r>
            <a:endParaRPr lang="en-US" dirty="0"/>
          </a:p>
        </p:txBody>
      </p:sp>
      <p:sp>
        <p:nvSpPr>
          <p:cNvPr id="41" name="Text Placeholder 33"/>
          <p:cNvSpPr>
            <a:spLocks noGrp="1"/>
          </p:cNvSpPr>
          <p:nvPr>
            <p:ph type="body" sz="quarter" idx="47" hasCustomPrompt="1"/>
          </p:nvPr>
        </p:nvSpPr>
        <p:spPr>
          <a:xfrm>
            <a:off x="11052130" y="8917962"/>
            <a:ext cx="6000750" cy="582612"/>
          </a:xfrm>
        </p:spPr>
        <p:txBody>
          <a:bodyPr/>
          <a:lstStyle>
            <a:lvl1pPr>
              <a:defRPr/>
            </a:lvl1pPr>
          </a:lstStyle>
          <a:p>
            <a:pPr lvl="0"/>
            <a:r>
              <a:rPr lang="en-US" dirty="0" smtClean="0"/>
              <a:t>NPM</a:t>
            </a:r>
            <a:endParaRPr lang="en-US" dirty="0"/>
          </a:p>
        </p:txBody>
      </p:sp>
    </p:spTree>
    <p:extLst>
      <p:ext uri="{BB962C8B-B14F-4D97-AF65-F5344CB8AC3E}">
        <p14:creationId xmlns:p14="http://schemas.microsoft.com/office/powerpoint/2010/main" val="22821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50"/>
                                        <p:tgtEl>
                                          <p:spTgt spid="16"/>
                                        </p:tgtEl>
                                      </p:cBhvr>
                                    </p:animEffect>
                                  </p:childTnLst>
                                </p:cTn>
                              </p:par>
                            </p:childTnLst>
                          </p:cTn>
                        </p:par>
                        <p:par>
                          <p:cTn id="8" fill="hold">
                            <p:stCondLst>
                              <p:cond delay="25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250" fill="hold"/>
                                        <p:tgtEl>
                                          <p:spTgt spid="17"/>
                                        </p:tgtEl>
                                        <p:attrNameLst>
                                          <p:attrName>ppt_x</p:attrName>
                                        </p:attrNameLst>
                                      </p:cBhvr>
                                      <p:tavLst>
                                        <p:tav tm="0">
                                          <p:val>
                                            <p:strVal val="#ppt_x"/>
                                          </p:val>
                                        </p:tav>
                                        <p:tav tm="100000">
                                          <p:val>
                                            <p:strVal val="#ppt_x"/>
                                          </p:val>
                                        </p:tav>
                                      </p:tavLst>
                                    </p:anim>
                                    <p:anim calcmode="lin" valueType="num">
                                      <p:cBhvr additive="base">
                                        <p:cTn id="12" dur="2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50" fill="hold"/>
                                        <p:tgtEl>
                                          <p:spTgt spid="6"/>
                                        </p:tgtEl>
                                        <p:attrNameLst>
                                          <p:attrName>ppt_x</p:attrName>
                                        </p:attrNameLst>
                                      </p:cBhvr>
                                      <p:tavLst>
                                        <p:tav tm="0">
                                          <p:val>
                                            <p:strVal val="#ppt_x"/>
                                          </p:val>
                                        </p:tav>
                                        <p:tav tm="100000">
                                          <p:val>
                                            <p:strVal val="#ppt_x"/>
                                          </p:val>
                                        </p:tav>
                                      </p:tavLst>
                                    </p:anim>
                                    <p:anim calcmode="lin" valueType="num">
                                      <p:cBhvr additive="base">
                                        <p:cTn id="17" dur="25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125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250"/>
                                        <p:tgtEl>
                                          <p:spTgt spid="8">
                                            <p:txEl>
                                              <p:pRg st="0" end="0"/>
                                            </p:txEl>
                                          </p:spTgt>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34">
                                            <p:txEl>
                                              <p:pRg st="0" end="0"/>
                                            </p:txEl>
                                          </p:spTgt>
                                        </p:tgtEl>
                                        <p:attrNameLst>
                                          <p:attrName>style.visibility</p:attrName>
                                        </p:attrNameLst>
                                      </p:cBhvr>
                                      <p:to>
                                        <p:strVal val="visible"/>
                                      </p:to>
                                    </p:set>
                                    <p:animEffect transition="in" filter="wipe(up)">
                                      <p:cBhvr>
                                        <p:cTn id="25" dur="250"/>
                                        <p:tgtEl>
                                          <p:spTgt spid="34">
                                            <p:txEl>
                                              <p:pRg st="0" end="0"/>
                                            </p:txEl>
                                          </p:spTgt>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250" fill="hold"/>
                                        <p:tgtEl>
                                          <p:spTgt spid="7"/>
                                        </p:tgtEl>
                                        <p:attrNameLst>
                                          <p:attrName>ppt_x</p:attrName>
                                        </p:attrNameLst>
                                      </p:cBhvr>
                                      <p:tavLst>
                                        <p:tav tm="0">
                                          <p:val>
                                            <p:strVal val="#ppt_x"/>
                                          </p:val>
                                        </p:tav>
                                        <p:tav tm="100000">
                                          <p:val>
                                            <p:strVal val="#ppt_x"/>
                                          </p:val>
                                        </p:tav>
                                      </p:tavLst>
                                    </p:anim>
                                    <p:anim calcmode="lin" valueType="num">
                                      <p:cBhvr additive="base">
                                        <p:cTn id="30" dur="250" fill="hold"/>
                                        <p:tgtEl>
                                          <p:spTgt spid="7"/>
                                        </p:tgtEl>
                                        <p:attrNameLst>
                                          <p:attrName>ppt_y</p:attrName>
                                        </p:attrNameLst>
                                      </p:cBhvr>
                                      <p:tavLst>
                                        <p:tav tm="0">
                                          <p:val>
                                            <p:strVal val="0-#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250"/>
                                        <p:tgtEl>
                                          <p:spTgt spid="9">
                                            <p:txEl>
                                              <p:pRg st="0" end="0"/>
                                            </p:txEl>
                                          </p:spTgt>
                                        </p:tgtEl>
                                      </p:cBhvr>
                                    </p:animEffect>
                                  </p:childTnLst>
                                </p:cTn>
                              </p:par>
                            </p:childTnLst>
                          </p:cTn>
                        </p:par>
                        <p:par>
                          <p:cTn id="35" fill="hold">
                            <p:stCondLst>
                              <p:cond delay="2250"/>
                            </p:stCondLst>
                            <p:childTnLst>
                              <p:par>
                                <p:cTn id="36" presetID="22" presetClass="entr" presetSubtype="1"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up)">
                                      <p:cBhvr>
                                        <p:cTn id="38" dur="250"/>
                                        <p:tgtEl>
                                          <p:spTgt spid="35">
                                            <p:txEl>
                                              <p:pRg st="0" end="0"/>
                                            </p:txEl>
                                          </p:spTgt>
                                        </p:tgtEl>
                                      </p:cBhvr>
                                    </p:animEffect>
                                  </p:childTnLst>
                                </p:cTn>
                              </p:par>
                            </p:childTnLst>
                          </p:cTn>
                        </p:par>
                        <p:par>
                          <p:cTn id="39" fill="hold">
                            <p:stCondLst>
                              <p:cond delay="2500"/>
                            </p:stCondLst>
                            <p:childTnLst>
                              <p:par>
                                <p:cTn id="40" presetID="2" presetClass="entr" presetSubtype="1" decel="10000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250" fill="hold"/>
                                        <p:tgtEl>
                                          <p:spTgt spid="10"/>
                                        </p:tgtEl>
                                        <p:attrNameLst>
                                          <p:attrName>ppt_x</p:attrName>
                                        </p:attrNameLst>
                                      </p:cBhvr>
                                      <p:tavLst>
                                        <p:tav tm="0">
                                          <p:val>
                                            <p:strVal val="#ppt_x"/>
                                          </p:val>
                                        </p:tav>
                                        <p:tav tm="100000">
                                          <p:val>
                                            <p:strVal val="#ppt_x"/>
                                          </p:val>
                                        </p:tav>
                                      </p:tavLst>
                                    </p:anim>
                                    <p:anim calcmode="lin" valueType="num">
                                      <p:cBhvr additive="base">
                                        <p:cTn id="43" dur="250" fill="hold"/>
                                        <p:tgtEl>
                                          <p:spTgt spid="10"/>
                                        </p:tgtEl>
                                        <p:attrNameLst>
                                          <p:attrName>ppt_y</p:attrName>
                                        </p:attrNameLst>
                                      </p:cBhvr>
                                      <p:tavLst>
                                        <p:tav tm="0">
                                          <p:val>
                                            <p:strVal val="0-#ppt_h/2"/>
                                          </p:val>
                                        </p:tav>
                                        <p:tav tm="100000">
                                          <p:val>
                                            <p:strVal val="#ppt_y"/>
                                          </p:val>
                                        </p:tav>
                                      </p:tavLst>
                                    </p:anim>
                                  </p:childTnLst>
                                </p:cTn>
                              </p:par>
                            </p:childTnLst>
                          </p:cTn>
                        </p:par>
                        <p:par>
                          <p:cTn id="44" fill="hold">
                            <p:stCondLst>
                              <p:cond delay="2750"/>
                            </p:stCondLst>
                            <p:childTnLst>
                              <p:par>
                                <p:cTn id="45" presetID="22" presetClass="entr" presetSubtype="8" fill="hold" grpId="0" nodeType="after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left)">
                                      <p:cBhvr>
                                        <p:cTn id="47" dur="250"/>
                                        <p:tgtEl>
                                          <p:spTgt spid="11">
                                            <p:txEl>
                                              <p:pRg st="0" end="0"/>
                                            </p:txEl>
                                          </p:spTgt>
                                        </p:tgtEl>
                                      </p:cBhvr>
                                    </p:animEffect>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up)">
                                      <p:cBhvr>
                                        <p:cTn id="51" dur="250"/>
                                        <p:tgtEl>
                                          <p:spTgt spid="36">
                                            <p:txEl>
                                              <p:pRg st="0" end="0"/>
                                            </p:txEl>
                                          </p:spTgt>
                                        </p:tgtEl>
                                      </p:cBhvr>
                                    </p:animEffect>
                                  </p:childTnLst>
                                </p:cTn>
                              </p:par>
                            </p:childTnLst>
                          </p:cTn>
                        </p:par>
                        <p:par>
                          <p:cTn id="52" fill="hold">
                            <p:stCondLst>
                              <p:cond delay="3250"/>
                            </p:stCondLst>
                            <p:childTnLst>
                              <p:par>
                                <p:cTn id="53" presetID="2" presetClass="entr" presetSubtype="1"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0-#ppt_h/2"/>
                                          </p:val>
                                        </p:tav>
                                        <p:tav tm="100000">
                                          <p:val>
                                            <p:strVal val="#ppt_y"/>
                                          </p:val>
                                        </p:tav>
                                      </p:tavLst>
                                    </p:anim>
                                  </p:childTnLst>
                                </p:cTn>
                              </p:par>
                            </p:childTnLst>
                          </p:cTn>
                        </p:par>
                        <p:par>
                          <p:cTn id="57" fill="hold">
                            <p:stCondLst>
                              <p:cond delay="3500"/>
                            </p:stCondLst>
                            <p:childTnLst>
                              <p:par>
                                <p:cTn id="58" presetID="22" presetClass="entr" presetSubtype="8" fill="hold" grpId="0" nodeType="afterEffect">
                                  <p:stCondLst>
                                    <p:cond delay="0"/>
                                  </p:st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wipe(left)">
                                      <p:cBhvr>
                                        <p:cTn id="60" dur="250"/>
                                        <p:tgtEl>
                                          <p:spTgt spid="13">
                                            <p:txEl>
                                              <p:pRg st="0" end="0"/>
                                            </p:txEl>
                                          </p:spTgt>
                                        </p:tgtEl>
                                      </p:cBhvr>
                                    </p:animEffect>
                                  </p:childTnLst>
                                </p:cTn>
                              </p:par>
                            </p:childTnLst>
                          </p:cTn>
                        </p:par>
                        <p:par>
                          <p:cTn id="61" fill="hold">
                            <p:stCondLst>
                              <p:cond delay="3750"/>
                            </p:stCondLst>
                            <p:childTnLst>
                              <p:par>
                                <p:cTn id="62" presetID="22" presetClass="entr" presetSubtype="1" fill="hold" grpId="0" nodeType="afterEffect">
                                  <p:stCondLst>
                                    <p:cond delay="0"/>
                                  </p:stCondLst>
                                  <p:childTnLst>
                                    <p:set>
                                      <p:cBhvr>
                                        <p:cTn id="63" dur="1" fill="hold">
                                          <p:stCondLst>
                                            <p:cond delay="0"/>
                                          </p:stCondLst>
                                        </p:cTn>
                                        <p:tgtEl>
                                          <p:spTgt spid="37">
                                            <p:txEl>
                                              <p:pRg st="0" end="0"/>
                                            </p:txEl>
                                          </p:spTgt>
                                        </p:tgtEl>
                                        <p:attrNameLst>
                                          <p:attrName>style.visibility</p:attrName>
                                        </p:attrNameLst>
                                      </p:cBhvr>
                                      <p:to>
                                        <p:strVal val="visible"/>
                                      </p:to>
                                    </p:set>
                                    <p:animEffect transition="in" filter="wipe(up)">
                                      <p:cBhvr>
                                        <p:cTn id="64" dur="250"/>
                                        <p:tgtEl>
                                          <p:spTgt spid="37">
                                            <p:txEl>
                                              <p:pRg st="0" end="0"/>
                                            </p:txEl>
                                          </p:spTgt>
                                        </p:tgtEl>
                                      </p:cBhvr>
                                    </p:animEffect>
                                  </p:childTnLst>
                                </p:cTn>
                              </p:par>
                            </p:childTnLst>
                          </p:cTn>
                        </p:par>
                        <p:par>
                          <p:cTn id="65" fill="hold">
                            <p:stCondLst>
                              <p:cond delay="4000"/>
                            </p:stCondLst>
                            <p:childTnLst>
                              <p:par>
                                <p:cTn id="66" presetID="2" presetClass="entr" presetSubtype="1" decel="10000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250" fill="hold"/>
                                        <p:tgtEl>
                                          <p:spTgt spid="26"/>
                                        </p:tgtEl>
                                        <p:attrNameLst>
                                          <p:attrName>ppt_x</p:attrName>
                                        </p:attrNameLst>
                                      </p:cBhvr>
                                      <p:tavLst>
                                        <p:tav tm="0">
                                          <p:val>
                                            <p:strVal val="#ppt_x"/>
                                          </p:val>
                                        </p:tav>
                                        <p:tav tm="100000">
                                          <p:val>
                                            <p:strVal val="#ppt_x"/>
                                          </p:val>
                                        </p:tav>
                                      </p:tavLst>
                                    </p:anim>
                                    <p:anim calcmode="lin" valueType="num">
                                      <p:cBhvr additive="base">
                                        <p:cTn id="69" dur="250" fill="hold"/>
                                        <p:tgtEl>
                                          <p:spTgt spid="26"/>
                                        </p:tgtEl>
                                        <p:attrNameLst>
                                          <p:attrName>ppt_y</p:attrName>
                                        </p:attrNameLst>
                                      </p:cBhvr>
                                      <p:tavLst>
                                        <p:tav tm="0">
                                          <p:val>
                                            <p:strVal val="0-#ppt_h/2"/>
                                          </p:val>
                                        </p:tav>
                                        <p:tav tm="100000">
                                          <p:val>
                                            <p:strVal val="#ppt_y"/>
                                          </p:val>
                                        </p:tav>
                                      </p:tavLst>
                                    </p:anim>
                                  </p:childTnLst>
                                </p:cTn>
                              </p:par>
                            </p:childTnLst>
                          </p:cTn>
                        </p:par>
                        <p:par>
                          <p:cTn id="70" fill="hold">
                            <p:stCondLst>
                              <p:cond delay="4250"/>
                            </p:stCondLst>
                            <p:childTnLst>
                              <p:par>
                                <p:cTn id="71" presetID="22" presetClass="entr" presetSubtype="8" fill="hold" grpId="0" nodeType="afterEffect">
                                  <p:stCondLst>
                                    <p:cond delay="0"/>
                                  </p:stCondLst>
                                  <p:childTnLst>
                                    <p:set>
                                      <p:cBhvr>
                                        <p:cTn id="72" dur="1" fill="hold">
                                          <p:stCondLst>
                                            <p:cond delay="0"/>
                                          </p:stCondLst>
                                        </p:cTn>
                                        <p:tgtEl>
                                          <p:spTgt spid="27">
                                            <p:txEl>
                                              <p:pRg st="0" end="0"/>
                                            </p:txEl>
                                          </p:spTgt>
                                        </p:tgtEl>
                                        <p:attrNameLst>
                                          <p:attrName>style.visibility</p:attrName>
                                        </p:attrNameLst>
                                      </p:cBhvr>
                                      <p:to>
                                        <p:strVal val="visible"/>
                                      </p:to>
                                    </p:set>
                                    <p:animEffect transition="in" filter="wipe(left)">
                                      <p:cBhvr>
                                        <p:cTn id="73" dur="250"/>
                                        <p:tgtEl>
                                          <p:spTgt spid="27">
                                            <p:txEl>
                                              <p:pRg st="0" end="0"/>
                                            </p:txEl>
                                          </p:spTgt>
                                        </p:tgtEl>
                                      </p:cBhvr>
                                    </p:animEffect>
                                  </p:childTnLst>
                                </p:cTn>
                              </p:par>
                            </p:childTnLst>
                          </p:cTn>
                        </p:par>
                        <p:par>
                          <p:cTn id="74" fill="hold">
                            <p:stCondLst>
                              <p:cond delay="4500"/>
                            </p:stCondLst>
                            <p:childTnLst>
                              <p:par>
                                <p:cTn id="75" presetID="22" presetClass="entr" presetSubtype="1" fill="hold" grpId="0" nodeType="afterEffect">
                                  <p:stCondLst>
                                    <p:cond delay="0"/>
                                  </p:stCondLst>
                                  <p:childTnLst>
                                    <p:set>
                                      <p:cBhvr>
                                        <p:cTn id="76" dur="1" fill="hold">
                                          <p:stCondLst>
                                            <p:cond delay="0"/>
                                          </p:stCondLst>
                                        </p:cTn>
                                        <p:tgtEl>
                                          <p:spTgt spid="38">
                                            <p:txEl>
                                              <p:pRg st="0" end="0"/>
                                            </p:txEl>
                                          </p:spTgt>
                                        </p:tgtEl>
                                        <p:attrNameLst>
                                          <p:attrName>style.visibility</p:attrName>
                                        </p:attrNameLst>
                                      </p:cBhvr>
                                      <p:to>
                                        <p:strVal val="visible"/>
                                      </p:to>
                                    </p:set>
                                    <p:animEffect transition="in" filter="wipe(up)">
                                      <p:cBhvr>
                                        <p:cTn id="77" dur="250"/>
                                        <p:tgtEl>
                                          <p:spTgt spid="38">
                                            <p:txEl>
                                              <p:pRg st="0" end="0"/>
                                            </p:txEl>
                                          </p:spTgt>
                                        </p:tgtEl>
                                      </p:cBhvr>
                                    </p:animEffect>
                                  </p:childTnLst>
                                </p:cTn>
                              </p:par>
                            </p:childTnLst>
                          </p:cTn>
                        </p:par>
                        <p:par>
                          <p:cTn id="78" fill="hold">
                            <p:stCondLst>
                              <p:cond delay="4750"/>
                            </p:stCondLst>
                            <p:childTnLst>
                              <p:par>
                                <p:cTn id="79" presetID="2" presetClass="entr" presetSubtype="1" decel="10000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250" fill="hold"/>
                                        <p:tgtEl>
                                          <p:spTgt spid="28"/>
                                        </p:tgtEl>
                                        <p:attrNameLst>
                                          <p:attrName>ppt_x</p:attrName>
                                        </p:attrNameLst>
                                      </p:cBhvr>
                                      <p:tavLst>
                                        <p:tav tm="0">
                                          <p:val>
                                            <p:strVal val="#ppt_x"/>
                                          </p:val>
                                        </p:tav>
                                        <p:tav tm="100000">
                                          <p:val>
                                            <p:strVal val="#ppt_x"/>
                                          </p:val>
                                        </p:tav>
                                      </p:tavLst>
                                    </p:anim>
                                    <p:anim calcmode="lin" valueType="num">
                                      <p:cBhvr additive="base">
                                        <p:cTn id="82" dur="250" fill="hold"/>
                                        <p:tgtEl>
                                          <p:spTgt spid="28"/>
                                        </p:tgtEl>
                                        <p:attrNameLst>
                                          <p:attrName>ppt_y</p:attrName>
                                        </p:attrNameLst>
                                      </p:cBhvr>
                                      <p:tavLst>
                                        <p:tav tm="0">
                                          <p:val>
                                            <p:strVal val="0-#ppt_h/2"/>
                                          </p:val>
                                        </p:tav>
                                        <p:tav tm="100000">
                                          <p:val>
                                            <p:strVal val="#ppt_y"/>
                                          </p:val>
                                        </p:tav>
                                      </p:tavLst>
                                    </p:anim>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left)">
                                      <p:cBhvr>
                                        <p:cTn id="86" dur="250"/>
                                        <p:tgtEl>
                                          <p:spTgt spid="29">
                                            <p:txEl>
                                              <p:pRg st="0" end="0"/>
                                            </p:txEl>
                                          </p:spTgt>
                                        </p:tgtEl>
                                      </p:cBhvr>
                                    </p:animEffect>
                                  </p:childTnLst>
                                </p:cTn>
                              </p:par>
                            </p:childTnLst>
                          </p:cTn>
                        </p:par>
                        <p:par>
                          <p:cTn id="87" fill="hold">
                            <p:stCondLst>
                              <p:cond delay="5250"/>
                            </p:stCondLst>
                            <p:childTnLst>
                              <p:par>
                                <p:cTn id="88" presetID="22" presetClass="entr" presetSubtype="1" fill="hold" grpId="0" nodeType="afterEffect">
                                  <p:stCondLst>
                                    <p:cond delay="0"/>
                                  </p:stCondLst>
                                  <p:childTnLst>
                                    <p:set>
                                      <p:cBhvr>
                                        <p:cTn id="89" dur="1" fill="hold">
                                          <p:stCondLst>
                                            <p:cond delay="0"/>
                                          </p:stCondLst>
                                        </p:cTn>
                                        <p:tgtEl>
                                          <p:spTgt spid="39">
                                            <p:txEl>
                                              <p:pRg st="0" end="0"/>
                                            </p:txEl>
                                          </p:spTgt>
                                        </p:tgtEl>
                                        <p:attrNameLst>
                                          <p:attrName>style.visibility</p:attrName>
                                        </p:attrNameLst>
                                      </p:cBhvr>
                                      <p:to>
                                        <p:strVal val="visible"/>
                                      </p:to>
                                    </p:set>
                                    <p:animEffect transition="in" filter="wipe(up)">
                                      <p:cBhvr>
                                        <p:cTn id="90" dur="250"/>
                                        <p:tgtEl>
                                          <p:spTgt spid="39">
                                            <p:txEl>
                                              <p:pRg st="0" end="0"/>
                                            </p:txEl>
                                          </p:spTgt>
                                        </p:tgtEl>
                                      </p:cBhvr>
                                    </p:animEffect>
                                  </p:childTnLst>
                                </p:cTn>
                              </p:par>
                            </p:childTnLst>
                          </p:cTn>
                        </p:par>
                        <p:par>
                          <p:cTn id="91" fill="hold">
                            <p:stCondLst>
                              <p:cond delay="5500"/>
                            </p:stCondLst>
                            <p:childTnLst>
                              <p:par>
                                <p:cTn id="92" presetID="2" presetClass="entr" presetSubtype="1" decel="10000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additive="base">
                                        <p:cTn id="94" dur="250" fill="hold"/>
                                        <p:tgtEl>
                                          <p:spTgt spid="30"/>
                                        </p:tgtEl>
                                        <p:attrNameLst>
                                          <p:attrName>ppt_x</p:attrName>
                                        </p:attrNameLst>
                                      </p:cBhvr>
                                      <p:tavLst>
                                        <p:tav tm="0">
                                          <p:val>
                                            <p:strVal val="#ppt_x"/>
                                          </p:val>
                                        </p:tav>
                                        <p:tav tm="100000">
                                          <p:val>
                                            <p:strVal val="#ppt_x"/>
                                          </p:val>
                                        </p:tav>
                                      </p:tavLst>
                                    </p:anim>
                                    <p:anim calcmode="lin" valueType="num">
                                      <p:cBhvr additive="base">
                                        <p:cTn id="95" dur="250" fill="hold"/>
                                        <p:tgtEl>
                                          <p:spTgt spid="30"/>
                                        </p:tgtEl>
                                        <p:attrNameLst>
                                          <p:attrName>ppt_y</p:attrName>
                                        </p:attrNameLst>
                                      </p:cBhvr>
                                      <p:tavLst>
                                        <p:tav tm="0">
                                          <p:val>
                                            <p:strVal val="0-#ppt_h/2"/>
                                          </p:val>
                                        </p:tav>
                                        <p:tav tm="100000">
                                          <p:val>
                                            <p:strVal val="#ppt_y"/>
                                          </p:val>
                                        </p:tav>
                                      </p:tavLst>
                                    </p:anim>
                                  </p:childTnLst>
                                </p:cTn>
                              </p:par>
                            </p:childTnLst>
                          </p:cTn>
                        </p:par>
                        <p:par>
                          <p:cTn id="96" fill="hold">
                            <p:stCondLst>
                              <p:cond delay="5750"/>
                            </p:stCondLst>
                            <p:childTnLst>
                              <p:par>
                                <p:cTn id="97" presetID="22" presetClass="entr" presetSubtype="8"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wipe(left)">
                                      <p:cBhvr>
                                        <p:cTn id="99" dur="250"/>
                                        <p:tgtEl>
                                          <p:spTgt spid="31">
                                            <p:txEl>
                                              <p:pRg st="0" end="0"/>
                                            </p:txEl>
                                          </p:spTgt>
                                        </p:tgtEl>
                                      </p:cBhvr>
                                    </p:animEffect>
                                  </p:childTnLst>
                                </p:cTn>
                              </p:par>
                            </p:childTnLst>
                          </p:cTn>
                        </p:par>
                        <p:par>
                          <p:cTn id="100" fill="hold">
                            <p:stCondLst>
                              <p:cond delay="6000"/>
                            </p:stCondLst>
                            <p:childTnLst>
                              <p:par>
                                <p:cTn id="101" presetID="22" presetClass="entr" presetSubtype="1" fill="hold" grpId="0" nodeType="afterEffect">
                                  <p:stCondLst>
                                    <p:cond delay="0"/>
                                  </p:stCondLst>
                                  <p:childTnLst>
                                    <p:set>
                                      <p:cBhvr>
                                        <p:cTn id="102" dur="1" fill="hold">
                                          <p:stCondLst>
                                            <p:cond delay="0"/>
                                          </p:stCondLst>
                                        </p:cTn>
                                        <p:tgtEl>
                                          <p:spTgt spid="40">
                                            <p:txEl>
                                              <p:pRg st="0" end="0"/>
                                            </p:txEl>
                                          </p:spTgt>
                                        </p:tgtEl>
                                        <p:attrNameLst>
                                          <p:attrName>style.visibility</p:attrName>
                                        </p:attrNameLst>
                                      </p:cBhvr>
                                      <p:to>
                                        <p:strVal val="visible"/>
                                      </p:to>
                                    </p:set>
                                    <p:animEffect transition="in" filter="wipe(up)">
                                      <p:cBhvr>
                                        <p:cTn id="103" dur="250"/>
                                        <p:tgtEl>
                                          <p:spTgt spid="40">
                                            <p:txEl>
                                              <p:pRg st="0" end="0"/>
                                            </p:txEl>
                                          </p:spTgt>
                                        </p:tgtEl>
                                      </p:cBhvr>
                                    </p:animEffect>
                                  </p:childTnLst>
                                </p:cTn>
                              </p:par>
                            </p:childTnLst>
                          </p:cTn>
                        </p:par>
                        <p:par>
                          <p:cTn id="104" fill="hold">
                            <p:stCondLst>
                              <p:cond delay="6250"/>
                            </p:stCondLst>
                            <p:childTnLst>
                              <p:par>
                                <p:cTn id="105" presetID="2" presetClass="entr" presetSubtype="1" decel="100000" fill="hold" grpId="0" nodeType="after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0-#ppt_h/2"/>
                                          </p:val>
                                        </p:tav>
                                        <p:tav tm="100000">
                                          <p:val>
                                            <p:strVal val="#ppt_y"/>
                                          </p:val>
                                        </p:tav>
                                      </p:tavLst>
                                    </p:anim>
                                  </p:childTnLst>
                                </p:cTn>
                              </p:par>
                            </p:childTnLst>
                          </p:cTn>
                        </p:par>
                        <p:par>
                          <p:cTn id="109" fill="hold">
                            <p:stCondLst>
                              <p:cond delay="6500"/>
                            </p:stCondLst>
                            <p:childTnLst>
                              <p:par>
                                <p:cTn id="110" presetID="22" presetClass="entr" presetSubtype="8" fill="hold" grpId="0" nodeType="afterEffect">
                                  <p:stCondLst>
                                    <p:cond delay="0"/>
                                  </p:stCondLst>
                                  <p:childTnLst>
                                    <p:set>
                                      <p:cBhvr>
                                        <p:cTn id="111" dur="1" fill="hold">
                                          <p:stCondLst>
                                            <p:cond delay="0"/>
                                          </p:stCondLst>
                                        </p:cTn>
                                        <p:tgtEl>
                                          <p:spTgt spid="33">
                                            <p:txEl>
                                              <p:pRg st="0" end="0"/>
                                            </p:txEl>
                                          </p:spTgt>
                                        </p:tgtEl>
                                        <p:attrNameLst>
                                          <p:attrName>style.visibility</p:attrName>
                                        </p:attrNameLst>
                                      </p:cBhvr>
                                      <p:to>
                                        <p:strVal val="visible"/>
                                      </p:to>
                                    </p:set>
                                    <p:animEffect transition="in" filter="wipe(left)">
                                      <p:cBhvr>
                                        <p:cTn id="112" dur="250"/>
                                        <p:tgtEl>
                                          <p:spTgt spid="33">
                                            <p:txEl>
                                              <p:pRg st="0" end="0"/>
                                            </p:txEl>
                                          </p:spTgt>
                                        </p:tgtEl>
                                      </p:cBhvr>
                                    </p:animEffect>
                                  </p:childTnLst>
                                </p:cTn>
                              </p:par>
                            </p:childTnLst>
                          </p:cTn>
                        </p:par>
                        <p:par>
                          <p:cTn id="113" fill="hold">
                            <p:stCondLst>
                              <p:cond delay="6750"/>
                            </p:stCondLst>
                            <p:childTnLst>
                              <p:par>
                                <p:cTn id="114" presetID="22" presetClass="entr" presetSubtype="1" fill="hold" grpId="0" nodeType="after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wipe(up)">
                                      <p:cBhvr>
                                        <p:cTn id="116" dur="25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25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25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5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50"/>
                        <p:tgtEl>
                          <p:spTgt spid="13"/>
                        </p:tgtEl>
                      </p:cBhvr>
                    </p:animEffect>
                  </p:childTnLst>
                </p:cTn>
              </p:par>
            </p:tnLst>
          </p:tmpl>
        </p:tmplLst>
      </p:bldP>
      <p:bldP spid="16" grpId="0" animBg="1"/>
      <p:bldP spid="17" grpId="0"/>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250"/>
                        <p:tgtEl>
                          <p:spTgt spid="27"/>
                        </p:tgtEl>
                      </p:cBhvr>
                    </p:animEffect>
                  </p:childTnLst>
                </p:cTn>
              </p:par>
            </p:tnLst>
          </p:tmpl>
        </p:tmplLst>
      </p:bldP>
      <p:bldP spid="28" grpId="0" animBg="1"/>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250"/>
                        <p:tgtEl>
                          <p:spTgt spid="29"/>
                        </p:tgtEl>
                      </p:cBhvr>
                    </p:animEffect>
                  </p:childTnLst>
                </p:cTn>
              </p:par>
            </p:tnLst>
          </p:tmpl>
        </p:tmplLst>
      </p:bldP>
      <p:bldP spid="30" grpId="0" animBg="1"/>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25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250"/>
                        <p:tgtEl>
                          <p:spTgt spid="33"/>
                        </p:tgtEl>
                      </p:cBhvr>
                    </p:animEffect>
                  </p:childTnLst>
                </p:cTn>
              </p:par>
            </p:tnLst>
          </p:tmpl>
        </p:tmplLst>
      </p:bldP>
      <p:bldP spid="34" grpId="0" build="p">
        <p:tmplLst>
          <p:tmpl lvl="1">
            <p:tnLst>
              <p:par>
                <p:cTn presetID="22" presetClass="entr" presetSubtype="1"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up)">
                      <p:cBhvr>
                        <p:cTn dur="250"/>
                        <p:tgtEl>
                          <p:spTgt spid="34"/>
                        </p:tgtEl>
                      </p:cBhvr>
                    </p:animEffect>
                  </p:childTnLst>
                </p:cTn>
              </p:par>
            </p:tnLst>
          </p:tmpl>
        </p:tmplLst>
      </p:bldP>
      <p:bldP spid="35" grpId="0" build="p">
        <p:tmplLst>
          <p:tmpl lvl="1">
            <p:tnLst>
              <p:par>
                <p:cTn presetID="22" presetClass="entr" presetSubtype="1"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up)">
                      <p:cBhvr>
                        <p:cTn dur="25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250"/>
                        <p:tgtEl>
                          <p:spTgt spid="36"/>
                        </p:tgtEl>
                      </p:cBhvr>
                    </p:animEffect>
                  </p:childTnLst>
                </p:cTn>
              </p:par>
            </p:tnLst>
          </p:tmpl>
        </p:tmplLst>
      </p:bldP>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25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250"/>
                        <p:tgtEl>
                          <p:spTgt spid="38"/>
                        </p:tgtEl>
                      </p:cBhvr>
                    </p:animEffect>
                  </p:childTnLst>
                </p:cTn>
              </p:par>
            </p:tnLst>
          </p:tmpl>
        </p:tmplLst>
      </p:bldP>
      <p:bldP spid="39" grpId="0" build="p">
        <p:tmplLst>
          <p:tmpl lvl="1">
            <p:tnLst>
              <p:par>
                <p:cTn presetID="22" presetClass="entr" presetSubtype="1"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up)">
                      <p:cBhvr>
                        <p:cTn dur="25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250"/>
                        <p:tgtEl>
                          <p:spTgt spid="40"/>
                        </p:tgtEl>
                      </p:cBhvr>
                    </p:animEffect>
                  </p:childTnLst>
                </p:cTn>
              </p:par>
            </p:tnLst>
          </p:tmpl>
        </p:tmplLst>
      </p:bldP>
      <p:bldP spid="41" grpId="0" build="p">
        <p:tmplLst>
          <p:tmpl lvl="1">
            <p:tnLst>
              <p:par>
                <p:cTn presetID="22" presetClass="entr" presetSubtype="1"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up)">
                      <p:cBhvr>
                        <p:cTn dur="25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5" name="円/楕円 4"/>
          <p:cNvSpPr/>
          <p:nvPr userDrawn="1"/>
        </p:nvSpPr>
        <p:spPr>
          <a:xfrm>
            <a:off x="8135094" y="180485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26226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71967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17708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55252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01166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47081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92996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tx2"/>
                </a:solidFill>
              </a:defRPr>
            </a:lvl1pPr>
          </a:lstStyle>
          <a:p>
            <a:fld id="{E6459DFB-86F3-43FA-8567-2EA6E426AE90}" type="slidenum">
              <a:rPr lang="ja-JP" altLang="en-US" smtClean="0"/>
              <a:pPr/>
              <a:t>‹#›</a:t>
            </a:fld>
            <a:endParaRPr lang="ja-JP" altLang="en-US" dirty="0"/>
          </a:p>
        </p:txBody>
      </p:sp>
    </p:spTree>
    <p:extLst>
      <p:ext uri="{BB962C8B-B14F-4D97-AF65-F5344CB8AC3E}">
        <p14:creationId xmlns:p14="http://schemas.microsoft.com/office/powerpoint/2010/main" val="256082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childTnLst>
                          </p:cTn>
                        </p:par>
                        <p:par>
                          <p:cTn id="22" fill="hold">
                            <p:stCondLst>
                              <p:cond delay="1750"/>
                            </p:stCondLst>
                            <p:childTnLst>
                              <p:par>
                                <p:cTn id="23" presetID="2" presetClass="entr" presetSubtype="1" decel="100000"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25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2" presetClass="entr" presetSubtype="1" decel="100000" fill="hold" grpId="0" nodeType="afterEffect">
                                  <p:stCondLst>
                                    <p:cond delay="25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250"/>
                                  </p:stCondLst>
                                  <p:childTnLst>
                                    <p:set>
                                      <p:cBhvr>
                                        <p:cTn id="37" dur="1" fill="hold">
                                          <p:stCondLst>
                                            <p:cond delay="0"/>
                                          </p:stCondLst>
                                        </p:cTn>
                                        <p:tgtEl>
                                          <p:spTgt spid="24">
                                            <p:txEl>
                                              <p:pRg st="0" end="0"/>
                                            </p:txEl>
                                          </p:spTgt>
                                        </p:tgtEl>
                                        <p:attrNameLst>
                                          <p:attrName>style.visibility</p:attrName>
                                        </p:attrNameLst>
                                      </p:cBhvr>
                                      <p:to>
                                        <p:strVal val="visible"/>
                                      </p:to>
                                    </p:set>
                                    <p:anim calcmode="lin" valueType="num">
                                      <p:cBhvr additive="base">
                                        <p:cTn id="3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40" fill="hold">
                            <p:stCondLst>
                              <p:cond delay="3250"/>
                            </p:stCondLst>
                            <p:childTnLst>
                              <p:par>
                                <p:cTn id="41" presetID="2" presetClass="entr" presetSubtype="1" decel="100000" fill="hold" grpId="0" nodeType="afterEffect">
                                  <p:stCondLst>
                                    <p:cond delay="25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26">
                                            <p:txEl>
                                              <p:pRg st="0" end="0"/>
                                            </p:txEl>
                                          </p:spTgt>
                                        </p:tgtEl>
                                        <p:attrNameLst>
                                          <p:attrName>style.visibility</p:attrName>
                                        </p:attrNameLst>
                                      </p:cBhvr>
                                      <p:to>
                                        <p:strVal val="visible"/>
                                      </p:to>
                                    </p:set>
                                    <p:anim calcmode="lin" valueType="num">
                                      <p:cBhvr additive="base">
                                        <p:cTn id="4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4000"/>
                            </p:stCondLst>
                            <p:childTnLst>
                              <p:par>
                                <p:cTn id="50" presetID="2" presetClass="entr" presetSubtype="1" decel="100000" fill="hold" grpId="0" nodeType="afterEffect">
                                  <p:stCondLst>
                                    <p:cond delay="25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0-#ppt_h/2"/>
                                          </p:val>
                                        </p:tav>
                                        <p:tav tm="100000">
                                          <p:val>
                                            <p:strVal val="#ppt_y"/>
                                          </p:val>
                                        </p:tav>
                                      </p:tavLst>
                                    </p:anim>
                                  </p:childTnLst>
                                </p:cTn>
                              </p:par>
                              <p:par>
                                <p:cTn id="54" presetID="2" presetClass="entr" presetSubtype="1" decel="100000" fill="hold" grpId="0" nodeType="withEffect">
                                  <p:stCondLst>
                                    <p:cond delay="250"/>
                                  </p:stCondLst>
                                  <p:childTnLst>
                                    <p:set>
                                      <p:cBhvr>
                                        <p:cTn id="55" dur="1" fill="hold">
                                          <p:stCondLst>
                                            <p:cond delay="0"/>
                                          </p:stCondLst>
                                        </p:cTn>
                                        <p:tgtEl>
                                          <p:spTgt spid="28">
                                            <p:txEl>
                                              <p:pRg st="0" end="0"/>
                                            </p:txEl>
                                          </p:spTgt>
                                        </p:tgtEl>
                                        <p:attrNameLst>
                                          <p:attrName>style.visibility</p:attrName>
                                        </p:attrNameLst>
                                      </p:cBhvr>
                                      <p:to>
                                        <p:strVal val="visible"/>
                                      </p:to>
                                    </p:set>
                                    <p:anim calcmode="lin" valueType="num">
                                      <p:cBhvr additive="base">
                                        <p:cTn id="5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46567" y="380894"/>
            <a:ext cx="14349567" cy="1203151"/>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5173027">
            <a:off x="943683" y="2968224"/>
            <a:ext cx="1887284" cy="1887284"/>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4873581">
            <a:off x="1091141" y="3115682"/>
            <a:ext cx="1592369" cy="1592369"/>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1508700" y="3516690"/>
            <a:ext cx="7426863" cy="790352"/>
          </a:xfrm>
        </p:spPr>
        <p:txBody>
          <a:bodyPr anchor="b">
            <a:noAutofit/>
          </a:bodyPr>
          <a:lstStyle>
            <a:lvl1pPr algn="l">
              <a:defRPr sz="48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8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76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ppt_x"/>
                                          </p:val>
                                        </p:tav>
                                        <p:tav tm="100000">
                                          <p:val>
                                            <p:strVal val="#ppt_x"/>
                                          </p:val>
                                        </p:tav>
                                      </p:tavLst>
                                    </p:anim>
                                    <p:anim calcmode="lin" valueType="num">
                                      <p:cBhvr additive="base">
                                        <p:cTn id="13" dur="75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750" fill="hold"/>
                                        <p:tgtEl>
                                          <p:spTgt spid="5"/>
                                        </p:tgtEl>
                                        <p:attrNameLst>
                                          <p:attrName>ppt_x</p:attrName>
                                        </p:attrNameLst>
                                      </p:cBhvr>
                                      <p:tavLst>
                                        <p:tav tm="0">
                                          <p:val>
                                            <p:strVal val="0-#ppt_w/2"/>
                                          </p:val>
                                        </p:tav>
                                        <p:tav tm="100000">
                                          <p:val>
                                            <p:strVal val="#ppt_x"/>
                                          </p:val>
                                        </p:tav>
                                      </p:tavLst>
                                    </p:anim>
                                    <p:anim calcmode="lin" valueType="num">
                                      <p:cBhvr additive="base">
                                        <p:cTn id="17" dur="750" fill="hold"/>
                                        <p:tgtEl>
                                          <p:spTgt spid="5"/>
                                        </p:tgtEl>
                                        <p:attrNameLst>
                                          <p:attrName>ppt_y</p:attrName>
                                        </p:attrNameLst>
                                      </p:cBhvr>
                                      <p:tavLst>
                                        <p:tav tm="0">
                                          <p:val>
                                            <p:strVal val="#ppt_y"/>
                                          </p:val>
                                        </p:tav>
                                        <p:tav tm="100000">
                                          <p:val>
                                            <p:strVal val="#ppt_y"/>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750"/>
                                        <p:tgtEl>
                                          <p:spTgt spid="13"/>
                                        </p:tgtEl>
                                      </p:cBhvr>
                                    </p:animEffect>
                                    <p:anim calcmode="lin" valueType="num">
                                      <p:cBhvr>
                                        <p:cTn id="21" dur="750" fill="hold"/>
                                        <p:tgtEl>
                                          <p:spTgt spid="13"/>
                                        </p:tgtEl>
                                        <p:attrNameLst>
                                          <p:attrName>ppt_w</p:attrName>
                                        </p:attrNameLst>
                                      </p:cBhvr>
                                      <p:tavLst>
                                        <p:tav tm="0" fmla="#ppt_w*sin(2.5*pi*$)">
                                          <p:val>
                                            <p:fltVal val="0"/>
                                          </p:val>
                                        </p:tav>
                                        <p:tav tm="100000">
                                          <p:val>
                                            <p:fltVal val="1"/>
                                          </p:val>
                                        </p:tav>
                                      </p:tavLst>
                                    </p:anim>
                                    <p:anim calcmode="lin" valueType="num">
                                      <p:cBhvr>
                                        <p:cTn id="22" dur="750" fill="hold"/>
                                        <p:tgtEl>
                                          <p:spTgt spid="13"/>
                                        </p:tgtEl>
                                        <p:attrNameLst>
                                          <p:attrName>ppt_h</p:attrName>
                                        </p:attrNameLst>
                                      </p:cBhvr>
                                      <p:tavLst>
                                        <p:tav tm="0">
                                          <p:val>
                                            <p:strVal val="#ppt_h"/>
                                          </p:val>
                                        </p:tav>
                                        <p:tav tm="100000">
                                          <p:val>
                                            <p:strVal val="#ppt_h"/>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750"/>
                                        <p:tgtEl>
                                          <p:spTgt spid="5"/>
                                        </p:tgtEl>
                                      </p:cBhvr>
                                    </p:animEffect>
                                    <p:anim calcmode="lin" valueType="num">
                                      <p:cBhvr>
                                        <p:cTn id="26" dur="750" fill="hold"/>
                                        <p:tgtEl>
                                          <p:spTgt spid="5"/>
                                        </p:tgtEl>
                                        <p:attrNameLst>
                                          <p:attrName>ppt_w</p:attrName>
                                        </p:attrNameLst>
                                      </p:cBhvr>
                                      <p:tavLst>
                                        <p:tav tm="0" fmla="#ppt_w*sin(2.5*pi*$)">
                                          <p:val>
                                            <p:fltVal val="0"/>
                                          </p:val>
                                        </p:tav>
                                        <p:tav tm="100000">
                                          <p:val>
                                            <p:fltVal val="1"/>
                                          </p:val>
                                        </p:tav>
                                      </p:tavLst>
                                    </p:anim>
                                    <p:anim calcmode="lin" valueType="num">
                                      <p:cBhvr>
                                        <p:cTn id="27" dur="750" fill="hold"/>
                                        <p:tgtEl>
                                          <p:spTgt spid="5"/>
                                        </p:tgtEl>
                                        <p:attrNameLst>
                                          <p:attrName>ppt_h</p:attrName>
                                        </p:attrNameLst>
                                      </p:cBhvr>
                                      <p:tavLst>
                                        <p:tav tm="0">
                                          <p:val>
                                            <p:strVal val="#ppt_h"/>
                                          </p:val>
                                        </p:tav>
                                        <p:tav tm="100000">
                                          <p:val>
                                            <p:strVal val="#ppt_h"/>
                                          </p:val>
                                        </p:tav>
                                      </p:tavLst>
                                    </p:anim>
                                  </p:childTnLst>
                                </p:cTn>
                              </p:par>
                              <p:par>
                                <p:cTn id="28" presetID="2" presetClass="entr" presetSubtype="9" decel="100000" fill="hold" grpId="0" nodeType="withEffect">
                                  <p:stCondLst>
                                    <p:cond delay="500"/>
                                  </p:stCondLst>
                                  <p:iterate type="wd">
                                    <p:tmPct val="10000"/>
                                  </p:iterate>
                                  <p:childTnLst>
                                    <p:set>
                                      <p:cBhvr>
                                        <p:cTn id="29" dur="1" fill="hold">
                                          <p:stCondLst>
                                            <p:cond delay="0"/>
                                          </p:stCondLst>
                                        </p:cTn>
                                        <p:tgtEl>
                                          <p:spTgt spid="15">
                                            <p:txEl>
                                              <p:pRg st="0" end="0"/>
                                            </p:txEl>
                                          </p:spTgt>
                                        </p:tgtEl>
                                        <p:attrNameLst>
                                          <p:attrName>style.visibility</p:attrName>
                                        </p:attrNameLst>
                                      </p:cBhvr>
                                      <p:to>
                                        <p:strVal val="visible"/>
                                      </p:to>
                                    </p:set>
                                    <p:anim calcmode="lin" valueType="num">
                                      <p:cBhvr additive="base">
                                        <p:cTn id="30"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1600"/>
                            </p:stCondLst>
                            <p:childTnLst>
                              <p:par>
                                <p:cTn id="33" presetID="2" presetClass="entr" presetSubtype="2" decel="100000" fill="hold" grpId="0" nodeType="afterEffect">
                                  <p:stCondLst>
                                    <p:cond delay="250"/>
                                  </p:stCondLst>
                                  <p:childTnLst>
                                    <p:set>
                                      <p:cBhvr>
                                        <p:cTn id="34" dur="1" fill="hold">
                                          <p:stCondLst>
                                            <p:cond delay="0"/>
                                          </p:stCondLst>
                                        </p:cTn>
                                        <p:tgtEl>
                                          <p:spTgt spid="17">
                                            <p:txEl>
                                              <p:pRg st="0" end="0"/>
                                            </p:txEl>
                                          </p:spTgt>
                                        </p:tgtEl>
                                        <p:attrNameLst>
                                          <p:attrName>style.visibility</p:attrName>
                                        </p:attrNameLst>
                                      </p:cBhvr>
                                      <p:to>
                                        <p:strVal val="visible"/>
                                      </p:to>
                                    </p:set>
                                    <p:anim calcmode="lin" valueType="num">
                                      <p:cBhvr additive="base">
                                        <p:cTn id="3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1007001"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1079009"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559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6608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06580"/>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4" name="円/楕円 33"/>
          <p:cNvSpPr/>
          <p:nvPr userDrawn="1"/>
        </p:nvSpPr>
        <p:spPr>
          <a:xfrm>
            <a:off x="8408249" y="2421308"/>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2021350" y="921827"/>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2407153"/>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円/楕円 41"/>
          <p:cNvSpPr/>
          <p:nvPr userDrawn="1"/>
        </p:nvSpPr>
        <p:spPr>
          <a:xfrm>
            <a:off x="8408249" y="639697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43" name="テキスト プレースホルダー 6"/>
          <p:cNvSpPr>
            <a:spLocks noGrp="1"/>
          </p:cNvSpPr>
          <p:nvPr>
            <p:ph type="body" sz="quarter" idx="31" hasCustomPrompt="1"/>
          </p:nvPr>
        </p:nvSpPr>
        <p:spPr>
          <a:xfrm>
            <a:off x="2021350" y="3578744"/>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9" name="円/楕円 48"/>
          <p:cNvSpPr/>
          <p:nvPr userDrawn="1"/>
        </p:nvSpPr>
        <p:spPr>
          <a:xfrm>
            <a:off x="8408249" y="3746531"/>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p>
        </p:txBody>
      </p:sp>
      <p:sp>
        <p:nvSpPr>
          <p:cNvPr id="50" name="テキスト プレースホルダー 6"/>
          <p:cNvSpPr>
            <a:spLocks noGrp="1"/>
          </p:cNvSpPr>
          <p:nvPr>
            <p:ph type="body" sz="quarter" idx="33" hasCustomPrompt="1"/>
          </p:nvPr>
        </p:nvSpPr>
        <p:spPr>
          <a:xfrm>
            <a:off x="9177917" y="5031825"/>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3" name="円/楕円 62"/>
          <p:cNvSpPr/>
          <p:nvPr userDrawn="1"/>
        </p:nvSpPr>
        <p:spPr>
          <a:xfrm>
            <a:off x="8394261" y="7722200"/>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64" name="テキスト プレースホルダー 6"/>
          <p:cNvSpPr>
            <a:spLocks noGrp="1"/>
          </p:cNvSpPr>
          <p:nvPr>
            <p:ph type="body" sz="quarter" idx="35" hasCustomPrompt="1"/>
          </p:nvPr>
        </p:nvSpPr>
        <p:spPr>
          <a:xfrm>
            <a:off x="2021350" y="62356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8"/>
          <p:cNvSpPr/>
          <p:nvPr userDrawn="1"/>
        </p:nvSpPr>
        <p:spPr>
          <a:xfrm>
            <a:off x="8438582" y="5071754"/>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52" name="円/楕円 33"/>
          <p:cNvSpPr/>
          <p:nvPr userDrawn="1"/>
        </p:nvSpPr>
        <p:spPr>
          <a:xfrm>
            <a:off x="8394261" y="8977331"/>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p>
        </p:txBody>
      </p:sp>
      <p:sp>
        <p:nvSpPr>
          <p:cNvPr id="53" name="テキスト プレースホルダー 6"/>
          <p:cNvSpPr>
            <a:spLocks noGrp="1"/>
          </p:cNvSpPr>
          <p:nvPr>
            <p:ph type="body" sz="quarter" idx="36" hasCustomPrompt="1"/>
          </p:nvPr>
        </p:nvSpPr>
        <p:spPr>
          <a:xfrm>
            <a:off x="9177917" y="7656497"/>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7" hasCustomPrompt="1"/>
          </p:nvPr>
        </p:nvSpPr>
        <p:spPr>
          <a:xfrm>
            <a:off x="2021350" y="8892578"/>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4301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2" presetClass="entr" presetSubtype="2" fill="hold" grpId="0" nodeType="afterEffect">
                                  <p:stCondLst>
                                    <p:cond delay="0"/>
                                  </p:stCondLst>
                                  <p:childTnLst>
                                    <p:set>
                                      <p:cBhvr>
                                        <p:cTn id="28" dur="1" fill="hold">
                                          <p:stCondLst>
                                            <p:cond delay="0"/>
                                          </p:stCondLst>
                                        </p:cTn>
                                        <p:tgtEl>
                                          <p:spTgt spid="35">
                                            <p:txEl>
                                              <p:pRg st="0" end="0"/>
                                            </p:txEl>
                                          </p:spTgt>
                                        </p:tgtEl>
                                        <p:attrNameLst>
                                          <p:attrName>style.visibility</p:attrName>
                                        </p:attrNameLst>
                                      </p:cBhvr>
                                      <p:to>
                                        <p:strVal val="visible"/>
                                      </p:to>
                                    </p:set>
                                    <p:animEffect transition="in" filter="wipe(right)">
                                      <p:cBhvr>
                                        <p:cTn id="29" dur="500"/>
                                        <p:tgtEl>
                                          <p:spTgt spid="35">
                                            <p:txEl>
                                              <p:pRg st="0" end="0"/>
                                            </p:txEl>
                                          </p:spTgt>
                                        </p:tgtEl>
                                      </p:cBhvr>
                                    </p:animEffect>
                                  </p:childTnLst>
                                </p:cTn>
                              </p:par>
                            </p:childTnLst>
                          </p:cTn>
                        </p:par>
                        <p:par>
                          <p:cTn id="30" fill="hold">
                            <p:stCondLst>
                              <p:cond delay="3000"/>
                            </p:stCondLst>
                            <p:childTnLst>
                              <p:par>
                                <p:cTn id="31" presetID="2" presetClass="entr" presetSubtype="1" decel="100000"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6">
                                            <p:txEl>
                                              <p:pRg st="0" end="0"/>
                                            </p:txEl>
                                          </p:spTgt>
                                        </p:tgtEl>
                                        <p:attrNameLst>
                                          <p:attrName>style.visibility</p:attrName>
                                        </p:attrNameLst>
                                      </p:cBhvr>
                                      <p:to>
                                        <p:strVal val="visible"/>
                                      </p:to>
                                    </p:set>
                                    <p:animEffect transition="in" filter="wipe(left)">
                                      <p:cBhvr>
                                        <p:cTn id="38" dur="500"/>
                                        <p:tgtEl>
                                          <p:spTgt spid="36">
                                            <p:txEl>
                                              <p:pRg st="0" end="0"/>
                                            </p:txEl>
                                          </p:spTgt>
                                        </p:tgtEl>
                                      </p:cBhvr>
                                    </p:animEffect>
                                  </p:childTnLst>
                                </p:cTn>
                              </p:par>
                            </p:childTnLst>
                          </p:cTn>
                        </p:par>
                        <p:par>
                          <p:cTn id="39" fill="hold">
                            <p:stCondLst>
                              <p:cond delay="4000"/>
                            </p:stCondLst>
                            <p:childTnLst>
                              <p:par>
                                <p:cTn id="40" presetID="2" presetClass="entr" presetSubtype="1" decel="10000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500" fill="hold"/>
                                        <p:tgtEl>
                                          <p:spTgt spid="49"/>
                                        </p:tgtEl>
                                        <p:attrNameLst>
                                          <p:attrName>ppt_x</p:attrName>
                                        </p:attrNameLst>
                                      </p:cBhvr>
                                      <p:tavLst>
                                        <p:tav tm="0">
                                          <p:val>
                                            <p:strVal val="#ppt_x"/>
                                          </p:val>
                                        </p:tav>
                                        <p:tav tm="100000">
                                          <p:val>
                                            <p:strVal val="#ppt_x"/>
                                          </p:val>
                                        </p:tav>
                                      </p:tavLst>
                                    </p:anim>
                                    <p:anim calcmode="lin" valueType="num">
                                      <p:cBhvr additive="base">
                                        <p:cTn id="43" dur="500" fill="hold"/>
                                        <p:tgtEl>
                                          <p:spTgt spid="49"/>
                                        </p:tgtEl>
                                        <p:attrNameLst>
                                          <p:attrName>ppt_y</p:attrName>
                                        </p:attrNameLst>
                                      </p:cBhvr>
                                      <p:tavLst>
                                        <p:tav tm="0">
                                          <p:val>
                                            <p:strVal val="0-#ppt_h/2"/>
                                          </p:val>
                                        </p:tav>
                                        <p:tav tm="100000">
                                          <p:val>
                                            <p:strVal val="#ppt_y"/>
                                          </p:val>
                                        </p:tav>
                                      </p:tavLst>
                                    </p:anim>
                                  </p:childTnLst>
                                </p:cTn>
                              </p:par>
                            </p:childTnLst>
                          </p:cTn>
                        </p:par>
                        <p:par>
                          <p:cTn id="44" fill="hold">
                            <p:stCondLst>
                              <p:cond delay="4500"/>
                            </p:stCondLst>
                            <p:childTnLst>
                              <p:par>
                                <p:cTn id="45" presetID="22" presetClass="entr" presetSubtype="2" fill="hold" grpId="0" nodeType="afterEffect">
                                  <p:stCondLst>
                                    <p:cond delay="0"/>
                                  </p:stCondLst>
                                  <p:childTnLst>
                                    <p:set>
                                      <p:cBhvr>
                                        <p:cTn id="46" dur="1" fill="hold">
                                          <p:stCondLst>
                                            <p:cond delay="0"/>
                                          </p:stCondLst>
                                        </p:cTn>
                                        <p:tgtEl>
                                          <p:spTgt spid="43">
                                            <p:txEl>
                                              <p:pRg st="0" end="0"/>
                                            </p:txEl>
                                          </p:spTgt>
                                        </p:tgtEl>
                                        <p:attrNameLst>
                                          <p:attrName>style.visibility</p:attrName>
                                        </p:attrNameLst>
                                      </p:cBhvr>
                                      <p:to>
                                        <p:strVal val="visible"/>
                                      </p:to>
                                    </p:set>
                                    <p:animEffect transition="in" filter="wipe(right)">
                                      <p:cBhvr>
                                        <p:cTn id="47" dur="500"/>
                                        <p:tgtEl>
                                          <p:spTgt spid="43">
                                            <p:txEl>
                                              <p:pRg st="0" end="0"/>
                                            </p:txEl>
                                          </p:spTgt>
                                        </p:tgtEl>
                                      </p:cBhvr>
                                    </p:animEffect>
                                  </p:childTnLst>
                                </p:cTn>
                              </p:par>
                            </p:childTnLst>
                          </p:cTn>
                        </p:par>
                        <p:par>
                          <p:cTn id="48" fill="hold">
                            <p:stCondLst>
                              <p:cond delay="5000"/>
                            </p:stCondLst>
                            <p:childTnLst>
                              <p:par>
                                <p:cTn id="49" presetID="2" presetClass="entr" presetSubtype="1" decel="10000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0-#ppt_h/2"/>
                                          </p:val>
                                        </p:tav>
                                        <p:tav tm="100000">
                                          <p:val>
                                            <p:strVal val="#ppt_y"/>
                                          </p:val>
                                        </p:tav>
                                      </p:tavLst>
                                    </p:anim>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50">
                                            <p:txEl>
                                              <p:pRg st="0" end="0"/>
                                            </p:txEl>
                                          </p:spTgt>
                                        </p:tgtEl>
                                        <p:attrNameLst>
                                          <p:attrName>style.visibility</p:attrName>
                                        </p:attrNameLst>
                                      </p:cBhvr>
                                      <p:to>
                                        <p:strVal val="visible"/>
                                      </p:to>
                                    </p:set>
                                    <p:animEffect transition="in" filter="wipe(left)">
                                      <p:cBhvr>
                                        <p:cTn id="56" dur="500"/>
                                        <p:tgtEl>
                                          <p:spTgt spid="50">
                                            <p:txEl>
                                              <p:pRg st="0" end="0"/>
                                            </p:txEl>
                                          </p:spTgt>
                                        </p:tgtEl>
                                      </p:cBhvr>
                                    </p:animEffect>
                                  </p:childTnLst>
                                </p:cTn>
                              </p:par>
                            </p:childTnLst>
                          </p:cTn>
                        </p:par>
                        <p:par>
                          <p:cTn id="57" fill="hold">
                            <p:stCondLst>
                              <p:cond delay="60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6500"/>
                            </p:stCondLst>
                            <p:childTnLst>
                              <p:par>
                                <p:cTn id="63" presetID="22" presetClass="entr" presetSubtype="2" fill="hold" grpId="0" nodeType="afterEffect">
                                  <p:stCondLst>
                                    <p:cond delay="0"/>
                                  </p:stCondLst>
                                  <p:childTnLst>
                                    <p:set>
                                      <p:cBhvr>
                                        <p:cTn id="64" dur="1" fill="hold">
                                          <p:stCondLst>
                                            <p:cond delay="0"/>
                                          </p:stCondLst>
                                        </p:cTn>
                                        <p:tgtEl>
                                          <p:spTgt spid="64">
                                            <p:txEl>
                                              <p:pRg st="0" end="0"/>
                                            </p:txEl>
                                          </p:spTgt>
                                        </p:tgtEl>
                                        <p:attrNameLst>
                                          <p:attrName>style.visibility</p:attrName>
                                        </p:attrNameLst>
                                      </p:cBhvr>
                                      <p:to>
                                        <p:strVal val="visible"/>
                                      </p:to>
                                    </p:set>
                                    <p:animEffect transition="in" filter="wipe(right)">
                                      <p:cBhvr>
                                        <p:cTn id="65" dur="500"/>
                                        <p:tgtEl>
                                          <p:spTgt spid="64">
                                            <p:txEl>
                                              <p:pRg st="0" end="0"/>
                                            </p:txEl>
                                          </p:spTgt>
                                        </p:tgtEl>
                                      </p:cBhvr>
                                    </p:animEffect>
                                  </p:childTnLst>
                                </p:cTn>
                              </p:par>
                            </p:childTnLst>
                          </p:cTn>
                        </p:par>
                        <p:par>
                          <p:cTn id="66" fill="hold">
                            <p:stCondLst>
                              <p:cond delay="7000"/>
                            </p:stCondLst>
                            <p:childTnLst>
                              <p:par>
                                <p:cTn id="67" presetID="2" presetClass="entr" presetSubtype="1" decel="100000" fill="hold" grpId="0" nodeType="afterEffect">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ppt_x"/>
                                          </p:val>
                                        </p:tav>
                                        <p:tav tm="100000">
                                          <p:val>
                                            <p:strVal val="#ppt_x"/>
                                          </p:val>
                                        </p:tav>
                                      </p:tavLst>
                                    </p:anim>
                                    <p:anim calcmode="lin" valueType="num">
                                      <p:cBhvr additive="base">
                                        <p:cTn id="70" dur="500" fill="hold"/>
                                        <p:tgtEl>
                                          <p:spTgt spid="63"/>
                                        </p:tgtEl>
                                        <p:attrNameLst>
                                          <p:attrName>ppt_y</p:attrName>
                                        </p:attrNameLst>
                                      </p:cBhvr>
                                      <p:tavLst>
                                        <p:tav tm="0">
                                          <p:val>
                                            <p:strVal val="0-#ppt_h/2"/>
                                          </p:val>
                                        </p:tav>
                                        <p:tav tm="100000">
                                          <p:val>
                                            <p:strVal val="#ppt_y"/>
                                          </p:val>
                                        </p:tav>
                                      </p:tavLst>
                                    </p:anim>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wipe(left)">
                                      <p:cBhvr>
                                        <p:cTn id="74" dur="500"/>
                                        <p:tgtEl>
                                          <p:spTgt spid="53">
                                            <p:txEl>
                                              <p:pRg st="0" end="0"/>
                                            </p:txEl>
                                          </p:spTgt>
                                        </p:tgtEl>
                                      </p:cBhvr>
                                    </p:animEffect>
                                  </p:childTnLst>
                                </p:cTn>
                              </p:par>
                            </p:childTnLst>
                          </p:cTn>
                        </p:par>
                        <p:par>
                          <p:cTn id="75" fill="hold">
                            <p:stCondLst>
                              <p:cond delay="8000"/>
                            </p:stCondLst>
                            <p:childTnLst>
                              <p:par>
                                <p:cTn id="76" presetID="2" presetClass="entr" presetSubtype="1" decel="100000" fill="hold" grpId="0" nodeType="afterEffect">
                                  <p:stCondLst>
                                    <p:cond delay="0"/>
                                  </p:stCondLst>
                                  <p:childTnLst>
                                    <p:set>
                                      <p:cBhvr>
                                        <p:cTn id="77" dur="1" fill="hold">
                                          <p:stCondLst>
                                            <p:cond delay="0"/>
                                          </p:stCondLst>
                                        </p:cTn>
                                        <p:tgtEl>
                                          <p:spTgt spid="52"/>
                                        </p:tgtEl>
                                        <p:attrNameLst>
                                          <p:attrName>style.visibility</p:attrName>
                                        </p:attrNameLst>
                                      </p:cBhvr>
                                      <p:to>
                                        <p:strVal val="visible"/>
                                      </p:to>
                                    </p:set>
                                    <p:anim calcmode="lin" valueType="num">
                                      <p:cBhvr additive="base">
                                        <p:cTn id="78" dur="500" fill="hold"/>
                                        <p:tgtEl>
                                          <p:spTgt spid="52"/>
                                        </p:tgtEl>
                                        <p:attrNameLst>
                                          <p:attrName>ppt_x</p:attrName>
                                        </p:attrNameLst>
                                      </p:cBhvr>
                                      <p:tavLst>
                                        <p:tav tm="0">
                                          <p:val>
                                            <p:strVal val="#ppt_x"/>
                                          </p:val>
                                        </p:tav>
                                        <p:tav tm="100000">
                                          <p:val>
                                            <p:strVal val="#ppt_x"/>
                                          </p:val>
                                        </p:tav>
                                      </p:tavLst>
                                    </p:anim>
                                    <p:anim calcmode="lin" valueType="num">
                                      <p:cBhvr additive="base">
                                        <p:cTn id="79" dur="500" fill="hold"/>
                                        <p:tgtEl>
                                          <p:spTgt spid="52"/>
                                        </p:tgtEl>
                                        <p:attrNameLst>
                                          <p:attrName>ppt_y</p:attrName>
                                        </p:attrNameLst>
                                      </p:cBhvr>
                                      <p:tavLst>
                                        <p:tav tm="0">
                                          <p:val>
                                            <p:strVal val="0-#ppt_h/2"/>
                                          </p:val>
                                        </p:tav>
                                        <p:tav tm="100000">
                                          <p:val>
                                            <p:strVal val="#ppt_y"/>
                                          </p:val>
                                        </p:tav>
                                      </p:tavLst>
                                    </p:anim>
                                  </p:childTnLst>
                                </p:cTn>
                              </p:par>
                            </p:childTnLst>
                          </p:cTn>
                        </p:par>
                        <p:par>
                          <p:cTn id="80" fill="hold">
                            <p:stCondLst>
                              <p:cond delay="8500"/>
                            </p:stCondLst>
                            <p:childTnLst>
                              <p:par>
                                <p:cTn id="81" presetID="22" presetClass="entr" presetSubtype="2" fill="hold" grpId="0" nodeType="afterEffect">
                                  <p:stCondLst>
                                    <p:cond delay="0"/>
                                  </p:stCondLst>
                                  <p:childTnLst>
                                    <p:set>
                                      <p:cBhvr>
                                        <p:cTn id="82" dur="1" fill="hold">
                                          <p:stCondLst>
                                            <p:cond delay="0"/>
                                          </p:stCondLst>
                                        </p:cTn>
                                        <p:tgtEl>
                                          <p:spTgt spid="54">
                                            <p:txEl>
                                              <p:pRg st="0" end="0"/>
                                            </p:txEl>
                                          </p:spTgt>
                                        </p:tgtEl>
                                        <p:attrNameLst>
                                          <p:attrName>style.visibility</p:attrName>
                                        </p:attrNameLst>
                                      </p:cBhvr>
                                      <p:to>
                                        <p:strVal val="visible"/>
                                      </p:to>
                                    </p:set>
                                    <p:animEffect transition="in" filter="wipe(right)">
                                      <p:cBhvr>
                                        <p:cTn id="83"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4" grpId="0" animBg="1"/>
      <p:bldP spid="35" grpId="0" build="allAtOnce"/>
      <p:bldP spid="36" grpId="0" build="allAtOnce"/>
      <p:bldP spid="42" grpId="0" animBg="1"/>
      <p:bldP spid="43" grpId="0" build="allAtOnce"/>
      <p:bldP spid="49" grpId="0" animBg="1"/>
      <p:bldP spid="50" grpId="0" build="allAtOnce"/>
      <p:bldP spid="63" grpId="0" animBg="1"/>
      <p:bldP spid="64" grpId="0" build="allAtOnce"/>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P spid="51" grpId="0" animBg="1"/>
      <p:bldP spid="52" grpId="0" animBg="1"/>
      <p:bldP spid="53" grpId="0" build="allAtOnce"/>
      <p:bldP spid="54" grpId="0" build="allAtOnce"/>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770" r:id="rId1"/>
    <p:sldLayoutId id="2147483762" r:id="rId2"/>
    <p:sldLayoutId id="2147483743" r:id="rId3"/>
    <p:sldLayoutId id="2147483781" r:id="rId4"/>
    <p:sldLayoutId id="2147483782" r:id="rId5"/>
    <p:sldLayoutId id="2147483783" r:id="rId6"/>
    <p:sldLayoutId id="2147483785" r:id="rId7"/>
    <p:sldLayoutId id="2147483786" r:id="rId8"/>
    <p:sldLayoutId id="2147483787" r:id="rId9"/>
    <p:sldLayoutId id="2147483784" r:id="rId10"/>
    <p:sldLayoutId id="2147483777" r:id="rId11"/>
    <p:sldLayoutId id="2147483788" r:id="rId12"/>
    <p:sldLayoutId id="2147483789" r:id="rId13"/>
    <p:sldLayoutId id="2147483790" r:id="rId14"/>
    <p:sldLayoutId id="2147483792" r:id="rId15"/>
    <p:sldLayoutId id="2147483793" r:id="rId16"/>
  </p:sldLayoutIdLst>
  <p:timing>
    <p:tnLst>
      <p:par>
        <p:cTn id="1" dur="indefinite" restart="never" nodeType="tmRoot"/>
      </p:par>
    </p:tn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err="1"/>
              <a:t>Politik</a:t>
            </a:r>
            <a:r>
              <a:rPr lang="en-US" altLang="ja-JP" dirty="0"/>
              <a:t> </a:t>
            </a:r>
            <a:r>
              <a:rPr lang="en-US" altLang="ja-JP" dirty="0" err="1"/>
              <a:t>Demokrasi</a:t>
            </a:r>
            <a:r>
              <a:rPr lang="en-US" altLang="ja-JP" dirty="0"/>
              <a:t> Pancasila</a:t>
            </a:r>
            <a:endParaRPr lang="en-US" dirty="0"/>
          </a:p>
        </p:txBody>
      </p:sp>
      <p:sp>
        <p:nvSpPr>
          <p:cNvPr id="3" name="Text Placeholder 2"/>
          <p:cNvSpPr>
            <a:spLocks noGrp="1"/>
          </p:cNvSpPr>
          <p:nvPr>
            <p:ph type="body" sz="quarter" idx="10"/>
          </p:nvPr>
        </p:nvSpPr>
        <p:spPr/>
        <p:txBody>
          <a:bodyPr/>
          <a:lstStyle/>
          <a:p>
            <a:r>
              <a:rPr lang="en-US" dirty="0" err="1" smtClean="0"/>
              <a:t>Kelompok</a:t>
            </a:r>
            <a:r>
              <a:rPr lang="en-US" dirty="0" smtClean="0"/>
              <a:t> 6</a:t>
            </a:r>
            <a:endParaRPr lang="en-US" dirty="0"/>
          </a:p>
        </p:txBody>
      </p:sp>
    </p:spTree>
    <p:extLst>
      <p:ext uri="{BB962C8B-B14F-4D97-AF65-F5344CB8AC3E}">
        <p14:creationId xmlns:p14="http://schemas.microsoft.com/office/powerpoint/2010/main" val="352171645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Unsur</a:t>
            </a:r>
            <a:r>
              <a:rPr lang="en-US" dirty="0"/>
              <a:t> </a:t>
            </a:r>
            <a:r>
              <a:rPr lang="en-US" dirty="0" err="1" smtClean="0"/>
              <a:t>Demokrasi</a:t>
            </a:r>
            <a:r>
              <a:rPr lang="en-US" dirty="0" smtClean="0"/>
              <a:t> </a:t>
            </a:r>
            <a:r>
              <a:rPr lang="en-US" altLang="ja-JP" dirty="0">
                <a:solidFill>
                  <a:schemeClr val="accent1"/>
                </a:solidFill>
              </a:rPr>
              <a:t>Pancasila</a:t>
            </a:r>
            <a:endParaRPr lang="en-US" dirty="0"/>
          </a:p>
        </p:txBody>
      </p:sp>
      <p:sp>
        <p:nvSpPr>
          <p:cNvPr id="5" name="Slide Number Placeholder 4"/>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8" name="Text Placeholder 7"/>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Pancasila</a:t>
            </a:r>
          </a:p>
          <a:p>
            <a:endParaRPr lang="en-US" dirty="0"/>
          </a:p>
        </p:txBody>
      </p:sp>
      <p:sp>
        <p:nvSpPr>
          <p:cNvPr id="10" name="Text Placeholder 9"/>
          <p:cNvSpPr>
            <a:spLocks noGrp="1"/>
          </p:cNvSpPr>
          <p:nvPr>
            <p:ph type="body" sz="quarter" idx="24"/>
          </p:nvPr>
        </p:nvSpPr>
        <p:spPr/>
        <p:txBody>
          <a:bodyPr/>
          <a:lstStyle/>
          <a:p>
            <a:r>
              <a:rPr lang="en-US" sz="2400" dirty="0" err="1"/>
              <a:t>Demokrasi</a:t>
            </a:r>
            <a:r>
              <a:rPr lang="en-US" sz="2400" dirty="0"/>
              <a:t> </a:t>
            </a:r>
            <a:r>
              <a:rPr lang="en-US" sz="2400" dirty="0" err="1"/>
              <a:t>berdasarkan</a:t>
            </a:r>
            <a:r>
              <a:rPr lang="en-US" sz="2400" dirty="0"/>
              <a:t> </a:t>
            </a:r>
            <a:r>
              <a:rPr lang="en-US" sz="2400" dirty="0" err="1"/>
              <a:t>kedaulatan</a:t>
            </a:r>
            <a:r>
              <a:rPr lang="en-US" sz="2400" dirty="0"/>
              <a:t> </a:t>
            </a:r>
            <a:r>
              <a:rPr lang="en-US" sz="2400" dirty="0" err="1"/>
              <a:t>rakyat</a:t>
            </a:r>
            <a:endParaRPr lang="en-US" sz="2400" dirty="0"/>
          </a:p>
        </p:txBody>
      </p:sp>
      <p:sp>
        <p:nvSpPr>
          <p:cNvPr id="9" name="Text Placeholder 8"/>
          <p:cNvSpPr>
            <a:spLocks noGrp="1"/>
          </p:cNvSpPr>
          <p:nvPr>
            <p:ph type="body" sz="quarter" idx="20"/>
          </p:nvPr>
        </p:nvSpPr>
        <p:spPr/>
        <p:txBody>
          <a:bodyPr/>
          <a:lstStyle/>
          <a:p>
            <a:r>
              <a:rPr lang="en-US" dirty="0" smtClean="0"/>
              <a:t>1</a:t>
            </a:r>
            <a:endParaRPr lang="en-US" dirty="0"/>
          </a:p>
        </p:txBody>
      </p:sp>
      <p:sp>
        <p:nvSpPr>
          <p:cNvPr id="11" name="Text Placeholder 10"/>
          <p:cNvSpPr>
            <a:spLocks noGrp="1"/>
          </p:cNvSpPr>
          <p:nvPr>
            <p:ph type="body" sz="quarter" idx="26"/>
          </p:nvPr>
        </p:nvSpPr>
        <p:spPr/>
        <p:txBody>
          <a:bodyPr/>
          <a:lstStyle/>
          <a:p>
            <a:r>
              <a:rPr lang="en-US" sz="2300" dirty="0" err="1"/>
              <a:t>Demokrasi</a:t>
            </a:r>
            <a:r>
              <a:rPr lang="en-US" sz="2300" dirty="0"/>
              <a:t> </a:t>
            </a:r>
            <a:r>
              <a:rPr lang="en-US" sz="2300" dirty="0" err="1"/>
              <a:t>menampilkan</a:t>
            </a:r>
            <a:r>
              <a:rPr lang="en-US" sz="2300" dirty="0"/>
              <a:t> </a:t>
            </a:r>
            <a:r>
              <a:rPr lang="en-US" sz="2300" dirty="0" err="1"/>
              <a:t>sosok</a:t>
            </a:r>
            <a:r>
              <a:rPr lang="en-US" sz="2300" dirty="0"/>
              <a:t> </a:t>
            </a:r>
            <a:r>
              <a:rPr lang="en-US" sz="2300" dirty="0" err="1"/>
              <a:t>negara</a:t>
            </a:r>
            <a:r>
              <a:rPr lang="en-US" sz="2300" dirty="0"/>
              <a:t> </a:t>
            </a:r>
            <a:r>
              <a:rPr lang="en-US" sz="2300" dirty="0" err="1" smtClean="0"/>
              <a:t>hukum</a:t>
            </a:r>
            <a:endParaRPr lang="en-US" sz="2300" dirty="0"/>
          </a:p>
        </p:txBody>
      </p:sp>
      <p:sp>
        <p:nvSpPr>
          <p:cNvPr id="12" name="Text Placeholder 11"/>
          <p:cNvSpPr>
            <a:spLocks noGrp="1"/>
          </p:cNvSpPr>
          <p:nvPr>
            <p:ph type="body" sz="quarter" idx="27"/>
          </p:nvPr>
        </p:nvSpPr>
        <p:spPr/>
        <p:txBody>
          <a:bodyPr/>
          <a:lstStyle/>
          <a:p>
            <a:r>
              <a:rPr lang="en-US" dirty="0" smtClean="0"/>
              <a:t>3</a:t>
            </a:r>
            <a:endParaRPr lang="en-US" dirty="0"/>
          </a:p>
        </p:txBody>
      </p:sp>
      <p:sp>
        <p:nvSpPr>
          <p:cNvPr id="13" name="Text Placeholder 12"/>
          <p:cNvSpPr>
            <a:spLocks noGrp="1"/>
          </p:cNvSpPr>
          <p:nvPr>
            <p:ph type="body" sz="quarter" idx="29"/>
          </p:nvPr>
        </p:nvSpPr>
        <p:spPr>
          <a:xfrm>
            <a:off x="14331569" y="4025991"/>
            <a:ext cx="3954844" cy="1234562"/>
          </a:xfrm>
        </p:spPr>
        <p:txBody>
          <a:bodyPr/>
          <a:lstStyle/>
          <a:p>
            <a:r>
              <a:rPr lang="en-US" sz="2400" dirty="0" err="1"/>
              <a:t>Semua</a:t>
            </a:r>
            <a:r>
              <a:rPr lang="en-US" sz="2400" dirty="0"/>
              <a:t> </a:t>
            </a:r>
            <a:r>
              <a:rPr lang="en-US" sz="2400" dirty="0" err="1"/>
              <a:t>negara</a:t>
            </a:r>
            <a:r>
              <a:rPr lang="en-US" sz="2400" dirty="0"/>
              <a:t> </a:t>
            </a:r>
            <a:r>
              <a:rPr lang="en-US" sz="2400" dirty="0" err="1"/>
              <a:t>demokrasi</a:t>
            </a:r>
            <a:r>
              <a:rPr lang="en-US" sz="2400" dirty="0"/>
              <a:t> </a:t>
            </a:r>
            <a:r>
              <a:rPr lang="en-US" sz="2400" dirty="0" err="1"/>
              <a:t>menggunakan</a:t>
            </a:r>
            <a:r>
              <a:rPr lang="en-US" sz="2400" dirty="0"/>
              <a:t> </a:t>
            </a:r>
            <a:r>
              <a:rPr lang="en-US" sz="2400" dirty="0" err="1"/>
              <a:t>lembaga</a:t>
            </a:r>
            <a:r>
              <a:rPr lang="en-US" sz="2400" dirty="0"/>
              <a:t> </a:t>
            </a:r>
            <a:r>
              <a:rPr lang="en-US" sz="2400" dirty="0" err="1"/>
              <a:t>perwakilan</a:t>
            </a:r>
            <a:endParaRPr lang="en-US" sz="2400" dirty="0"/>
          </a:p>
        </p:txBody>
      </p:sp>
      <p:sp>
        <p:nvSpPr>
          <p:cNvPr id="14" name="Text Placeholder 13"/>
          <p:cNvSpPr>
            <a:spLocks noGrp="1"/>
          </p:cNvSpPr>
          <p:nvPr>
            <p:ph type="body" sz="quarter" idx="30"/>
          </p:nvPr>
        </p:nvSpPr>
        <p:spPr/>
        <p:txBody>
          <a:bodyPr/>
          <a:lstStyle/>
          <a:p>
            <a:r>
              <a:rPr lang="en-US" dirty="0" smtClean="0"/>
              <a:t>5</a:t>
            </a:r>
            <a:endParaRPr lang="en-US" dirty="0"/>
          </a:p>
        </p:txBody>
      </p:sp>
      <p:sp>
        <p:nvSpPr>
          <p:cNvPr id="15" name="Text Placeholder 14"/>
          <p:cNvSpPr>
            <a:spLocks noGrp="1"/>
          </p:cNvSpPr>
          <p:nvPr>
            <p:ph type="body" sz="quarter" idx="32"/>
          </p:nvPr>
        </p:nvSpPr>
        <p:spPr>
          <a:xfrm>
            <a:off x="4587242" y="6735073"/>
            <a:ext cx="4155314" cy="1234562"/>
          </a:xfrm>
        </p:spPr>
        <p:txBody>
          <a:bodyPr/>
          <a:lstStyle/>
          <a:p>
            <a:r>
              <a:rPr lang="en-US" sz="2800" dirty="0" err="1"/>
              <a:t>Demokrasi</a:t>
            </a:r>
            <a:r>
              <a:rPr lang="en-US" sz="2800" dirty="0"/>
              <a:t> </a:t>
            </a:r>
            <a:r>
              <a:rPr lang="en-US" sz="2800" dirty="0" err="1"/>
              <a:t>berdasarkan</a:t>
            </a:r>
            <a:r>
              <a:rPr lang="en-US" sz="2800" dirty="0"/>
              <a:t> </a:t>
            </a:r>
            <a:r>
              <a:rPr lang="en-US" sz="2800" dirty="0" err="1"/>
              <a:t>kepentingan</a:t>
            </a:r>
            <a:r>
              <a:rPr lang="en-US" sz="2800" dirty="0"/>
              <a:t> </a:t>
            </a:r>
            <a:r>
              <a:rPr lang="en-US" sz="2800" dirty="0" err="1"/>
              <a:t>umum</a:t>
            </a:r>
            <a:endParaRPr lang="en-US" sz="2800" dirty="0"/>
          </a:p>
          <a:p>
            <a:endParaRPr lang="en-US" dirty="0"/>
          </a:p>
        </p:txBody>
      </p:sp>
      <p:sp>
        <p:nvSpPr>
          <p:cNvPr id="16" name="Text Placeholder 15"/>
          <p:cNvSpPr>
            <a:spLocks noGrp="1"/>
          </p:cNvSpPr>
          <p:nvPr>
            <p:ph type="body" sz="quarter" idx="33"/>
          </p:nvPr>
        </p:nvSpPr>
        <p:spPr/>
        <p:txBody>
          <a:bodyPr/>
          <a:lstStyle/>
          <a:p>
            <a:r>
              <a:rPr lang="en-US" dirty="0" smtClean="0"/>
              <a:t>2</a:t>
            </a:r>
            <a:endParaRPr lang="en-US" dirty="0"/>
          </a:p>
        </p:txBody>
      </p:sp>
      <p:sp>
        <p:nvSpPr>
          <p:cNvPr id="17" name="Text Placeholder 16"/>
          <p:cNvSpPr>
            <a:spLocks noGrp="1"/>
          </p:cNvSpPr>
          <p:nvPr>
            <p:ph type="body" sz="quarter" idx="35"/>
          </p:nvPr>
        </p:nvSpPr>
        <p:spPr>
          <a:xfrm>
            <a:off x="11102971" y="6690469"/>
            <a:ext cx="3932252" cy="1234562"/>
          </a:xfrm>
        </p:spPr>
        <p:txBody>
          <a:bodyPr/>
          <a:lstStyle/>
          <a:p>
            <a:r>
              <a:rPr lang="en-US" sz="2200" dirty="0"/>
              <a:t>Negara </a:t>
            </a:r>
            <a:r>
              <a:rPr lang="en-US" sz="2200" dirty="0" err="1"/>
              <a:t>demokrasi</a:t>
            </a:r>
            <a:r>
              <a:rPr lang="en-US" sz="2200" dirty="0"/>
              <a:t> </a:t>
            </a:r>
            <a:r>
              <a:rPr lang="en-US" sz="2200" dirty="0" err="1"/>
              <a:t>menggunakan</a:t>
            </a:r>
            <a:r>
              <a:rPr lang="en-US" sz="2200" dirty="0"/>
              <a:t> </a:t>
            </a:r>
            <a:r>
              <a:rPr lang="en-US" sz="2200" dirty="0" err="1"/>
              <a:t>pemerintahan</a:t>
            </a:r>
            <a:r>
              <a:rPr lang="en-US" sz="2200" dirty="0"/>
              <a:t> yang </a:t>
            </a:r>
            <a:r>
              <a:rPr lang="en-US" sz="2200" dirty="0" err="1"/>
              <a:t>terbatas</a:t>
            </a:r>
            <a:r>
              <a:rPr lang="en-US" sz="2200" dirty="0"/>
              <a:t> </a:t>
            </a:r>
            <a:r>
              <a:rPr lang="en-US" sz="2200" dirty="0" err="1" smtClean="0"/>
              <a:t>kekuasannya</a:t>
            </a:r>
            <a:endParaRPr lang="en-US" sz="2200" dirty="0"/>
          </a:p>
        </p:txBody>
      </p:sp>
      <p:sp>
        <p:nvSpPr>
          <p:cNvPr id="18" name="Text Placeholder 17"/>
          <p:cNvSpPr>
            <a:spLocks noGrp="1"/>
          </p:cNvSpPr>
          <p:nvPr>
            <p:ph type="body" sz="quarter" idx="36"/>
          </p:nvPr>
        </p:nvSpPr>
        <p:spPr/>
        <p:txBody>
          <a:bodyPr/>
          <a:lstStyle/>
          <a:p>
            <a:r>
              <a:rPr lang="en-US" dirty="0" smtClean="0"/>
              <a:t>4</a:t>
            </a:r>
            <a:endParaRPr lang="en-US" dirty="0"/>
          </a:p>
        </p:txBody>
      </p:sp>
    </p:spTree>
    <p:extLst>
      <p:ext uri="{BB962C8B-B14F-4D97-AF65-F5344CB8AC3E}">
        <p14:creationId xmlns:p14="http://schemas.microsoft.com/office/powerpoint/2010/main" val="360077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8" name="Text Placeholder 7"/>
          <p:cNvSpPr>
            <a:spLocks noGrp="1"/>
          </p:cNvSpPr>
          <p:nvPr>
            <p:ph type="body" sz="quarter" idx="24"/>
          </p:nvPr>
        </p:nvSpPr>
        <p:spPr>
          <a:xfrm>
            <a:off x="1334401" y="3869877"/>
            <a:ext cx="3931095" cy="1234562"/>
          </a:xfrm>
        </p:spPr>
        <p:txBody>
          <a:bodyPr/>
          <a:lstStyle/>
          <a:p>
            <a:r>
              <a:rPr lang="en-US" sz="2400" dirty="0"/>
              <a:t>Di </a:t>
            </a:r>
            <a:r>
              <a:rPr lang="en-US" sz="2400" dirty="0" err="1"/>
              <a:t>dalam</a:t>
            </a:r>
            <a:r>
              <a:rPr lang="en-US" sz="2400" dirty="0"/>
              <a:t> </a:t>
            </a:r>
            <a:r>
              <a:rPr lang="en-US" sz="2400" dirty="0" err="1"/>
              <a:t>negara</a:t>
            </a:r>
            <a:r>
              <a:rPr lang="en-US" sz="2400" dirty="0"/>
              <a:t> </a:t>
            </a:r>
            <a:r>
              <a:rPr lang="en-US" sz="2400" dirty="0" err="1"/>
              <a:t>demokrasi</a:t>
            </a:r>
            <a:r>
              <a:rPr lang="en-US" sz="2400" dirty="0"/>
              <a:t> </a:t>
            </a:r>
            <a:r>
              <a:rPr lang="en-US" sz="2400" dirty="0" err="1"/>
              <a:t>kepala</a:t>
            </a:r>
            <a:r>
              <a:rPr lang="en-US" sz="2400" dirty="0"/>
              <a:t> </a:t>
            </a:r>
            <a:r>
              <a:rPr lang="en-US" sz="2400" dirty="0" err="1"/>
              <a:t>negara</a:t>
            </a:r>
            <a:r>
              <a:rPr lang="en-US" sz="2400" dirty="0"/>
              <a:t> </a:t>
            </a:r>
            <a:r>
              <a:rPr lang="en-US" sz="2400" dirty="0" err="1"/>
              <a:t>adalah</a:t>
            </a:r>
            <a:r>
              <a:rPr lang="en-US" sz="2400" dirty="0"/>
              <a:t> </a:t>
            </a:r>
            <a:r>
              <a:rPr lang="en-US" sz="2400" dirty="0" err="1"/>
              <a:t>atas</a:t>
            </a:r>
            <a:r>
              <a:rPr lang="en-US" sz="2400" dirty="0"/>
              <a:t> </a:t>
            </a:r>
            <a:r>
              <a:rPr lang="en-US" sz="2400" dirty="0" err="1"/>
              <a:t>nama</a:t>
            </a:r>
            <a:r>
              <a:rPr lang="en-US" sz="2400" dirty="0"/>
              <a:t> </a:t>
            </a:r>
            <a:r>
              <a:rPr lang="en-US" sz="2400" dirty="0" err="1"/>
              <a:t>rakyat</a:t>
            </a:r>
            <a:endParaRPr lang="en-US" sz="2400" dirty="0"/>
          </a:p>
        </p:txBody>
      </p:sp>
      <p:sp>
        <p:nvSpPr>
          <p:cNvPr id="7" name="Text Placeholder 6"/>
          <p:cNvSpPr>
            <a:spLocks noGrp="1"/>
          </p:cNvSpPr>
          <p:nvPr>
            <p:ph type="body" sz="quarter" idx="20"/>
          </p:nvPr>
        </p:nvSpPr>
        <p:spPr/>
        <p:txBody>
          <a:bodyPr/>
          <a:lstStyle/>
          <a:p>
            <a:r>
              <a:rPr lang="en-US" dirty="0" smtClean="0"/>
              <a:t>6</a:t>
            </a:r>
            <a:endParaRPr lang="en-US" dirty="0"/>
          </a:p>
        </p:txBody>
      </p:sp>
      <p:sp>
        <p:nvSpPr>
          <p:cNvPr id="9" name="Text Placeholder 8"/>
          <p:cNvSpPr>
            <a:spLocks noGrp="1"/>
          </p:cNvSpPr>
          <p:nvPr>
            <p:ph type="body" sz="quarter" idx="26"/>
          </p:nvPr>
        </p:nvSpPr>
        <p:spPr>
          <a:xfrm>
            <a:off x="7821008" y="3334623"/>
            <a:ext cx="4690660" cy="2218683"/>
          </a:xfrm>
        </p:spPr>
        <p:txBody>
          <a:bodyPr/>
          <a:lstStyle/>
          <a:p>
            <a:r>
              <a:rPr lang="en-US" sz="2400" dirty="0" err="1"/>
              <a:t>Kelembagaan</a:t>
            </a:r>
            <a:r>
              <a:rPr lang="en-US" sz="2400" dirty="0"/>
              <a:t> </a:t>
            </a:r>
            <a:r>
              <a:rPr lang="en-US" sz="2400" dirty="0" err="1"/>
              <a:t>negara</a:t>
            </a:r>
            <a:r>
              <a:rPr lang="en-US" sz="2400" dirty="0"/>
              <a:t> di </a:t>
            </a:r>
            <a:r>
              <a:rPr lang="en-US" sz="2400" dirty="0" err="1"/>
              <a:t>dasarkan</a:t>
            </a:r>
            <a:r>
              <a:rPr lang="en-US" sz="2400" dirty="0"/>
              <a:t> </a:t>
            </a:r>
            <a:r>
              <a:rPr lang="en-US" sz="2400" dirty="0" err="1"/>
              <a:t>kepada</a:t>
            </a:r>
            <a:r>
              <a:rPr lang="en-US" sz="2400" dirty="0"/>
              <a:t> </a:t>
            </a:r>
            <a:r>
              <a:rPr lang="en-US" sz="2400" dirty="0" err="1"/>
              <a:t>pertimbangan</a:t>
            </a:r>
            <a:r>
              <a:rPr lang="en-US" sz="2400" dirty="0"/>
              <a:t> yang </a:t>
            </a:r>
            <a:r>
              <a:rPr lang="en-US" sz="2400" dirty="0" err="1"/>
              <a:t>bersumber</a:t>
            </a:r>
            <a:r>
              <a:rPr lang="en-US" sz="2400" dirty="0"/>
              <a:t> </a:t>
            </a:r>
            <a:r>
              <a:rPr lang="en-US" sz="2400" dirty="0" err="1"/>
              <a:t>pada</a:t>
            </a:r>
            <a:r>
              <a:rPr lang="en-US" sz="2400" dirty="0"/>
              <a:t> </a:t>
            </a:r>
            <a:r>
              <a:rPr lang="en-US" sz="2400" dirty="0" err="1"/>
              <a:t>kedaulatan</a:t>
            </a:r>
            <a:r>
              <a:rPr lang="en-US" sz="2400" dirty="0"/>
              <a:t> </a:t>
            </a:r>
            <a:r>
              <a:rPr lang="en-US" sz="2400" dirty="0" err="1"/>
              <a:t>rakyat</a:t>
            </a:r>
            <a:endParaRPr lang="en-US" sz="2400" dirty="0"/>
          </a:p>
        </p:txBody>
      </p:sp>
      <p:sp>
        <p:nvSpPr>
          <p:cNvPr id="10" name="Text Placeholder 9"/>
          <p:cNvSpPr>
            <a:spLocks noGrp="1"/>
          </p:cNvSpPr>
          <p:nvPr>
            <p:ph type="body" sz="quarter" idx="27"/>
          </p:nvPr>
        </p:nvSpPr>
        <p:spPr/>
        <p:txBody>
          <a:bodyPr/>
          <a:lstStyle/>
          <a:p>
            <a:r>
              <a:rPr lang="en-US" dirty="0" smtClean="0"/>
              <a:t>8</a:t>
            </a:r>
            <a:endParaRPr lang="en-US" dirty="0"/>
          </a:p>
        </p:txBody>
      </p:sp>
      <p:sp>
        <p:nvSpPr>
          <p:cNvPr id="11" name="Text Placeholder 10"/>
          <p:cNvSpPr>
            <a:spLocks noGrp="1"/>
          </p:cNvSpPr>
          <p:nvPr>
            <p:ph type="body" sz="quarter" idx="29"/>
          </p:nvPr>
        </p:nvSpPr>
        <p:spPr>
          <a:xfrm>
            <a:off x="14331569" y="4025991"/>
            <a:ext cx="4134851" cy="1234562"/>
          </a:xfrm>
        </p:spPr>
        <p:txBody>
          <a:bodyPr/>
          <a:lstStyle/>
          <a:p>
            <a:r>
              <a:rPr lang="en-US" sz="2400" dirty="0" err="1"/>
              <a:t>Setiap</a:t>
            </a:r>
            <a:r>
              <a:rPr lang="en-US" sz="2400" dirty="0"/>
              <a:t> </a:t>
            </a:r>
            <a:r>
              <a:rPr lang="en-US" sz="2400" dirty="0" err="1"/>
              <a:t>demokrasi</a:t>
            </a:r>
            <a:r>
              <a:rPr lang="en-US" sz="2400" dirty="0"/>
              <a:t> </a:t>
            </a:r>
            <a:r>
              <a:rPr lang="en-US" sz="2400" dirty="0" err="1"/>
              <a:t>memiliki</a:t>
            </a:r>
            <a:r>
              <a:rPr lang="en-US" sz="2400" dirty="0"/>
              <a:t> </a:t>
            </a:r>
            <a:r>
              <a:rPr lang="en-US" sz="2400" dirty="0" err="1"/>
              <a:t>mekanisme</a:t>
            </a:r>
            <a:r>
              <a:rPr lang="en-US" sz="2400" dirty="0"/>
              <a:t> </a:t>
            </a:r>
            <a:r>
              <a:rPr lang="en-US" sz="2400" dirty="0" err="1" smtClean="0"/>
              <a:t>pelestariannya</a:t>
            </a:r>
            <a:endParaRPr lang="en-US" sz="2400" dirty="0"/>
          </a:p>
        </p:txBody>
      </p:sp>
      <p:sp>
        <p:nvSpPr>
          <p:cNvPr id="12" name="Text Placeholder 11"/>
          <p:cNvSpPr>
            <a:spLocks noGrp="1"/>
          </p:cNvSpPr>
          <p:nvPr>
            <p:ph type="body" sz="quarter" idx="30"/>
          </p:nvPr>
        </p:nvSpPr>
        <p:spPr/>
        <p:txBody>
          <a:bodyPr/>
          <a:lstStyle/>
          <a:p>
            <a:r>
              <a:rPr lang="en-US" dirty="0" smtClean="0"/>
              <a:t>10</a:t>
            </a:r>
            <a:endParaRPr lang="en-US" dirty="0"/>
          </a:p>
        </p:txBody>
      </p:sp>
      <p:sp>
        <p:nvSpPr>
          <p:cNvPr id="13" name="Text Placeholder 12"/>
          <p:cNvSpPr>
            <a:spLocks noGrp="1"/>
          </p:cNvSpPr>
          <p:nvPr>
            <p:ph type="body" sz="quarter" idx="32"/>
          </p:nvPr>
        </p:nvSpPr>
        <p:spPr>
          <a:xfrm>
            <a:off x="4587242" y="6913489"/>
            <a:ext cx="3678319" cy="1234562"/>
          </a:xfrm>
        </p:spPr>
        <p:txBody>
          <a:bodyPr/>
          <a:lstStyle/>
          <a:p>
            <a:r>
              <a:rPr lang="fi-FI" sz="2800" dirty="0"/>
              <a:t>Negara demokrasi mengakui hak asasi</a:t>
            </a:r>
            <a:endParaRPr lang="en-US" sz="2800" dirty="0"/>
          </a:p>
        </p:txBody>
      </p:sp>
      <p:sp>
        <p:nvSpPr>
          <p:cNvPr id="14" name="Text Placeholder 13"/>
          <p:cNvSpPr>
            <a:spLocks noGrp="1"/>
          </p:cNvSpPr>
          <p:nvPr>
            <p:ph type="body" sz="quarter" idx="33"/>
          </p:nvPr>
        </p:nvSpPr>
        <p:spPr/>
        <p:txBody>
          <a:bodyPr/>
          <a:lstStyle/>
          <a:p>
            <a:r>
              <a:rPr lang="en-US" dirty="0" smtClean="0"/>
              <a:t>7</a:t>
            </a:r>
            <a:endParaRPr lang="en-US" dirty="0"/>
          </a:p>
        </p:txBody>
      </p:sp>
      <p:sp>
        <p:nvSpPr>
          <p:cNvPr id="15" name="Text Placeholder 14"/>
          <p:cNvSpPr>
            <a:spLocks noGrp="1"/>
          </p:cNvSpPr>
          <p:nvPr>
            <p:ph type="body" sz="quarter" idx="35"/>
          </p:nvPr>
        </p:nvSpPr>
        <p:spPr>
          <a:xfrm>
            <a:off x="11102971" y="6980396"/>
            <a:ext cx="4151897" cy="1234562"/>
          </a:xfrm>
        </p:spPr>
        <p:txBody>
          <a:bodyPr/>
          <a:lstStyle/>
          <a:p>
            <a:r>
              <a:rPr lang="en-US" sz="2400" dirty="0" err="1"/>
              <a:t>Setiap</a:t>
            </a:r>
            <a:r>
              <a:rPr lang="en-US" sz="2400" dirty="0"/>
              <a:t> </a:t>
            </a:r>
            <a:r>
              <a:rPr lang="en-US" sz="2400" dirty="0" err="1"/>
              <a:t>demokrasi</a:t>
            </a:r>
            <a:r>
              <a:rPr lang="en-US" sz="2400" dirty="0"/>
              <a:t> </a:t>
            </a:r>
            <a:r>
              <a:rPr lang="en-US" sz="2400" dirty="0" err="1"/>
              <a:t>memiliki</a:t>
            </a:r>
            <a:r>
              <a:rPr lang="en-US" sz="2400" dirty="0"/>
              <a:t> </a:t>
            </a:r>
            <a:r>
              <a:rPr lang="en-US" sz="2400" dirty="0" err="1"/>
              <a:t>tujuan</a:t>
            </a:r>
            <a:r>
              <a:rPr lang="en-US" sz="2400" dirty="0"/>
              <a:t> </a:t>
            </a:r>
            <a:r>
              <a:rPr lang="en-US" sz="2400" dirty="0" err="1"/>
              <a:t>dalam</a:t>
            </a:r>
            <a:r>
              <a:rPr lang="en-US" sz="2400" dirty="0"/>
              <a:t> </a:t>
            </a:r>
            <a:r>
              <a:rPr lang="en-US" sz="2400" dirty="0" err="1"/>
              <a:t>bernegara</a:t>
            </a:r>
            <a:endParaRPr lang="en-US" sz="2400" dirty="0"/>
          </a:p>
        </p:txBody>
      </p:sp>
      <p:sp>
        <p:nvSpPr>
          <p:cNvPr id="16" name="Text Placeholder 15"/>
          <p:cNvSpPr>
            <a:spLocks noGrp="1"/>
          </p:cNvSpPr>
          <p:nvPr>
            <p:ph type="body" sz="quarter" idx="36"/>
          </p:nvPr>
        </p:nvSpPr>
        <p:spPr/>
        <p:txBody>
          <a:bodyPr/>
          <a:lstStyle/>
          <a:p>
            <a:r>
              <a:rPr lang="en-US" dirty="0" smtClean="0"/>
              <a:t>9</a:t>
            </a:r>
            <a:endParaRPr lang="en-US" dirty="0"/>
          </a:p>
        </p:txBody>
      </p:sp>
    </p:spTree>
    <p:extLst>
      <p:ext uri="{BB962C8B-B14F-4D97-AF65-F5344CB8AC3E}">
        <p14:creationId xmlns:p14="http://schemas.microsoft.com/office/powerpoint/2010/main" val="3784447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Sistem</a:t>
            </a:r>
            <a:r>
              <a:rPr lang="en-US" dirty="0"/>
              <a:t> </a:t>
            </a:r>
            <a:r>
              <a:rPr lang="en-US" dirty="0" err="1" smtClean="0"/>
              <a:t>Demokrasi</a:t>
            </a:r>
            <a:r>
              <a:rPr lang="en-US" dirty="0" smtClean="0"/>
              <a:t> </a:t>
            </a:r>
            <a:r>
              <a:rPr lang="en-US" altLang="ja-JP" dirty="0">
                <a:solidFill>
                  <a:schemeClr val="accent1"/>
                </a:solidFill>
              </a:rPr>
              <a:t>Pancasil</a:t>
            </a:r>
            <a:r>
              <a:rPr lang="en-US" altLang="ja-JP" dirty="0">
                <a:solidFill>
                  <a:schemeClr val="accent6"/>
                </a:solidFill>
              </a:rPr>
              <a:t>a</a:t>
            </a:r>
            <a:endParaRPr lang="en-US" dirty="0">
              <a:solidFill>
                <a:schemeClr val="accent6"/>
              </a:solidFill>
            </a:endParaRPr>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4" name="Text Placeholder 3"/>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5" name="Text Placeholder 4"/>
          <p:cNvSpPr>
            <a:spLocks noGrp="1"/>
          </p:cNvSpPr>
          <p:nvPr>
            <p:ph type="body" sz="quarter" idx="15"/>
          </p:nvPr>
        </p:nvSpPr>
        <p:spPr>
          <a:xfrm>
            <a:off x="1885950" y="4664505"/>
            <a:ext cx="7848600" cy="790352"/>
          </a:xfrm>
        </p:spPr>
        <p:txBody>
          <a:bodyPr/>
          <a:lstStyle/>
          <a:p>
            <a:r>
              <a:rPr lang="nn-NO" dirty="0"/>
              <a:t>Indonesia adalah Negara yang Berdasarkan Hukum</a:t>
            </a:r>
            <a:endParaRPr lang="en-US" dirty="0"/>
          </a:p>
        </p:txBody>
      </p:sp>
      <p:sp>
        <p:nvSpPr>
          <p:cNvPr id="6" name="Text Placeholder 5"/>
          <p:cNvSpPr>
            <a:spLocks noGrp="1"/>
          </p:cNvSpPr>
          <p:nvPr>
            <p:ph type="body" sz="quarter" idx="14"/>
          </p:nvPr>
        </p:nvSpPr>
        <p:spPr>
          <a:xfrm>
            <a:off x="2709066" y="5370682"/>
            <a:ext cx="6147552" cy="4230518"/>
          </a:xfrm>
        </p:spPr>
        <p:txBody>
          <a:bodyPr>
            <a:noAutofit/>
          </a:bodyPr>
          <a:lstStyle/>
          <a:p>
            <a:pPr algn="just"/>
            <a:r>
              <a:rPr lang="id-ID" sz="2500" dirty="0"/>
              <a:t>Negara Indonesia berdasarkan hukum tidak berdasarkan atas kekuasaan belaka. Hal ini mengandung arti bahwa baik pemerintah maupun lembaga-lembaga negara lainnya dalam melaksanakan tindakan apapun harus dilandasi oleh hukum dan tindakannya bagi rakyat harus ada landasan hukumnya</a:t>
            </a:r>
            <a:r>
              <a:rPr lang="id-ID" sz="2500" dirty="0" smtClean="0"/>
              <a:t>.</a:t>
            </a:r>
            <a:endParaRPr lang="en-US" sz="2500" dirty="0"/>
          </a:p>
        </p:txBody>
      </p:sp>
      <p:sp>
        <p:nvSpPr>
          <p:cNvPr id="7" name="Text Placeholder 6"/>
          <p:cNvSpPr>
            <a:spLocks noGrp="1"/>
          </p:cNvSpPr>
          <p:nvPr>
            <p:ph type="body" sz="quarter" idx="16"/>
          </p:nvPr>
        </p:nvSpPr>
        <p:spPr>
          <a:xfrm>
            <a:off x="10272884" y="4661408"/>
            <a:ext cx="7223250" cy="790352"/>
          </a:xfrm>
        </p:spPr>
        <p:txBody>
          <a:bodyPr/>
          <a:lstStyle/>
          <a:p>
            <a:r>
              <a:rPr lang="en-US" dirty="0"/>
              <a:t>Indonesia </a:t>
            </a:r>
            <a:r>
              <a:rPr lang="en-US" dirty="0" err="1"/>
              <a:t>Menganut</a:t>
            </a:r>
            <a:r>
              <a:rPr lang="en-US" dirty="0"/>
              <a:t> </a:t>
            </a:r>
            <a:r>
              <a:rPr lang="en-US" dirty="0" err="1"/>
              <a:t>Sistem</a:t>
            </a:r>
            <a:r>
              <a:rPr lang="en-US" dirty="0"/>
              <a:t> </a:t>
            </a:r>
            <a:r>
              <a:rPr lang="en-US" dirty="0" err="1"/>
              <a:t>Konstitusional</a:t>
            </a:r>
            <a:endParaRPr lang="en-US" dirty="0"/>
          </a:p>
        </p:txBody>
      </p:sp>
      <p:sp>
        <p:nvSpPr>
          <p:cNvPr id="8" name="Text Placeholder 7"/>
          <p:cNvSpPr>
            <a:spLocks noGrp="1"/>
          </p:cNvSpPr>
          <p:nvPr>
            <p:ph type="body" sz="quarter" idx="17"/>
          </p:nvPr>
        </p:nvSpPr>
        <p:spPr/>
        <p:txBody>
          <a:bodyPr>
            <a:noAutofit/>
          </a:bodyPr>
          <a:lstStyle/>
          <a:p>
            <a:pPr algn="just"/>
            <a:r>
              <a:rPr lang="id-ID" sz="2400" dirty="0"/>
              <a:t>Pemerintah berdasarkan sistem konstitusional dan tidak bersifat absolutisme (kekuasaan yang mutlah tidak terbatas). Sistem konstitusional ini lebih menegaskan bahwa pemerintah dalam melaksanakan tugasnya dikendalikan atau dibatasi oleh ketentuan-ketentuan hukum lainnya yang merupakan pokok konstitusional, seperti TAP MPR dan Undang-Undang</a:t>
            </a:r>
            <a:r>
              <a:rPr lang="id-ID" sz="2400" dirty="0" smtClean="0"/>
              <a:t>.</a:t>
            </a:r>
            <a:endParaRPr lang="en-US" sz="2400" dirty="0"/>
          </a:p>
        </p:txBody>
      </p:sp>
      <p:sp>
        <p:nvSpPr>
          <p:cNvPr id="9" name="Text Placeholder 8"/>
          <p:cNvSpPr>
            <a:spLocks noGrp="1"/>
          </p:cNvSpPr>
          <p:nvPr>
            <p:ph type="body" sz="quarter" idx="24"/>
          </p:nvPr>
        </p:nvSpPr>
        <p:spPr/>
        <p:txBody>
          <a:bodyPr>
            <a:noAutofit/>
          </a:bodyPr>
          <a:lstStyle/>
          <a:p>
            <a:pPr algn="just"/>
            <a:r>
              <a:rPr lang="id-ID" sz="2900" dirty="0"/>
              <a:t>Sedangkan sistem pemerintahan demokrasi Pancasila menurut prinsip-prinsip yang terkandung didalam Batang Tubuh UUD 1945 berdasarkan tujuh sendi pokok, yaitu sebagai berikut </a:t>
            </a:r>
            <a:r>
              <a:rPr lang="id-ID" sz="2900" dirty="0" smtClean="0"/>
              <a:t>:</a:t>
            </a:r>
            <a:endParaRPr lang="en-US" sz="2900" dirty="0"/>
          </a:p>
        </p:txBody>
      </p:sp>
    </p:spTree>
    <p:extLst>
      <p:ext uri="{BB962C8B-B14F-4D97-AF65-F5344CB8AC3E}">
        <p14:creationId xmlns:p14="http://schemas.microsoft.com/office/powerpoint/2010/main" val="1019487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2023050" y="2065341"/>
            <a:ext cx="13388400" cy="790352"/>
          </a:xfrm>
        </p:spPr>
        <p:txBody>
          <a:bodyPr/>
          <a:lstStyle/>
          <a:p>
            <a:r>
              <a:rPr lang="en-US" sz="4000" dirty="0" err="1"/>
              <a:t>Majelis</a:t>
            </a:r>
            <a:r>
              <a:rPr lang="en-US" sz="4000" dirty="0"/>
              <a:t> </a:t>
            </a:r>
            <a:r>
              <a:rPr lang="en-US" sz="4000" dirty="0" err="1"/>
              <a:t>Permusyawaratan</a:t>
            </a:r>
            <a:r>
              <a:rPr lang="en-US" sz="4000" dirty="0"/>
              <a:t> Rakyat (MPR)</a:t>
            </a:r>
          </a:p>
        </p:txBody>
      </p:sp>
      <p:sp>
        <p:nvSpPr>
          <p:cNvPr id="11" name="Text Placeholder 10"/>
          <p:cNvSpPr>
            <a:spLocks noGrp="1"/>
          </p:cNvSpPr>
          <p:nvPr>
            <p:ph type="body" sz="quarter" idx="14"/>
          </p:nvPr>
        </p:nvSpPr>
        <p:spPr/>
        <p:txBody>
          <a:bodyPr>
            <a:noAutofit/>
          </a:bodyPr>
          <a:lstStyle/>
          <a:p>
            <a:pPr algn="just"/>
            <a:r>
              <a:rPr lang="id-ID" sz="2400" dirty="0" smtClean="0"/>
              <a:t>MPR </a:t>
            </a:r>
            <a:r>
              <a:rPr lang="id-ID" sz="2400" dirty="0"/>
              <a:t>sebagai pemegang kekuasaan negara yang tertinggi seperti telah disebutkan dalam pasal 1 ayat 2 UUD 1945 pada halaman terdahulu, bahwa (kekuasaan negara tertinggi) ada ditangan rakyat dan dilakukan sepenuhnya oleh MPR. Dengan demikian, MPR adalah lembaga negara tertinggi sebagai penjelmaan seluruh rakyat Indonesia</a:t>
            </a:r>
            <a:r>
              <a:rPr lang="en-US" sz="2400" dirty="0"/>
              <a:t>.</a:t>
            </a:r>
            <a:r>
              <a:rPr lang="id-ID" sz="2400" dirty="0"/>
              <a:t> Tetapi setelah Amandemen </a:t>
            </a:r>
            <a:r>
              <a:rPr lang="en-US" sz="2400" dirty="0"/>
              <a:t>MPR </a:t>
            </a:r>
            <a:r>
              <a:rPr lang="en-US" sz="2400" dirty="0" err="1"/>
              <a:t>tidak</a:t>
            </a:r>
            <a:r>
              <a:rPr lang="en-US" sz="2400" dirty="0"/>
              <a:t> </a:t>
            </a:r>
            <a:r>
              <a:rPr lang="en-US" sz="2400" dirty="0" err="1"/>
              <a:t>lagi</a:t>
            </a:r>
            <a:r>
              <a:rPr lang="en-US" sz="2400" dirty="0"/>
              <a:t> </a:t>
            </a:r>
            <a:r>
              <a:rPr lang="en-US" sz="2400" dirty="0" err="1"/>
              <a:t>menjadi</a:t>
            </a:r>
            <a:r>
              <a:rPr lang="en-US" sz="2400" dirty="0"/>
              <a:t> </a:t>
            </a:r>
            <a:r>
              <a:rPr lang="en-US" sz="2400" dirty="0" err="1"/>
              <a:t>lembaga</a:t>
            </a:r>
            <a:r>
              <a:rPr lang="en-US" sz="2400" dirty="0"/>
              <a:t> </a:t>
            </a:r>
            <a:r>
              <a:rPr lang="en-US" sz="2400" dirty="0" err="1"/>
              <a:t>tertinggi</a:t>
            </a:r>
            <a:r>
              <a:rPr lang="en-US" sz="2400" dirty="0"/>
              <a:t> , </a:t>
            </a:r>
            <a:r>
              <a:rPr lang="en-US" sz="2400" dirty="0" err="1"/>
              <a:t>namun</a:t>
            </a:r>
            <a:r>
              <a:rPr lang="en-US" sz="2400" dirty="0"/>
              <a:t> </a:t>
            </a:r>
            <a:r>
              <a:rPr lang="en-US" sz="2400" dirty="0" err="1"/>
              <a:t>setara</a:t>
            </a:r>
            <a:r>
              <a:rPr lang="en-US" sz="2400" dirty="0"/>
              <a:t> </a:t>
            </a:r>
            <a:r>
              <a:rPr lang="en-US" sz="2400" dirty="0" err="1"/>
              <a:t>dengan</a:t>
            </a:r>
            <a:r>
              <a:rPr lang="en-US" sz="2400" dirty="0"/>
              <a:t> </a:t>
            </a:r>
            <a:r>
              <a:rPr lang="en-US" sz="2400" dirty="0" err="1"/>
              <a:t>lembaga</a:t>
            </a:r>
            <a:r>
              <a:rPr lang="en-US" sz="2400" dirty="0"/>
              <a:t> </a:t>
            </a:r>
            <a:r>
              <a:rPr lang="en-US" sz="2400" dirty="0" err="1" smtClean="0"/>
              <a:t>lainnya</a:t>
            </a:r>
            <a:endParaRPr lang="en-US" sz="2400" dirty="0"/>
          </a:p>
        </p:txBody>
      </p:sp>
      <p:sp>
        <p:nvSpPr>
          <p:cNvPr id="13" name="Text Placeholder 12"/>
          <p:cNvSpPr>
            <a:spLocks noGrp="1"/>
          </p:cNvSpPr>
          <p:nvPr>
            <p:ph type="body" sz="quarter" idx="18"/>
          </p:nvPr>
        </p:nvSpPr>
        <p:spPr/>
        <p:txBody>
          <a:bodyPr/>
          <a:lstStyle/>
          <a:p>
            <a:r>
              <a:rPr lang="en-US" dirty="0" err="1" smtClean="0"/>
              <a:t>Presiden</a:t>
            </a:r>
            <a:endParaRPr lang="en-US" dirty="0"/>
          </a:p>
        </p:txBody>
      </p:sp>
      <p:sp>
        <p:nvSpPr>
          <p:cNvPr id="14" name="Text Placeholder 13"/>
          <p:cNvSpPr>
            <a:spLocks noGrp="1"/>
          </p:cNvSpPr>
          <p:nvPr>
            <p:ph type="body" sz="quarter" idx="19"/>
          </p:nvPr>
        </p:nvSpPr>
        <p:spPr/>
        <p:txBody>
          <a:bodyPr>
            <a:normAutofit/>
          </a:bodyPr>
          <a:lstStyle/>
          <a:p>
            <a:pPr algn="just"/>
            <a:r>
              <a:rPr lang="id-ID" sz="2800" dirty="0"/>
              <a:t>Presiden adalah penyelenggaraan pemerintah yang tertinggi dibawah Majelis Permusyawaratan Rakyat (MPR). Dibawah MPR Presiden adalah penyelenggara pemerintah negara tertinggi. Presiden selain diangkat oleh MPR juga harus tunduk dan bertanggung jawab kepada MPR. Presiden adalah Mandataris MPR yang wajib menjalankan putusan-putusan MPR</a:t>
            </a:r>
            <a:r>
              <a:rPr lang="id-ID" sz="2800" dirty="0" smtClean="0"/>
              <a:t>.</a:t>
            </a:r>
            <a:endParaRPr lang="en-US" sz="2800" dirty="0"/>
          </a:p>
        </p:txBody>
      </p:sp>
    </p:spTree>
    <p:extLst>
      <p:ext uri="{BB962C8B-B14F-4D97-AF65-F5344CB8AC3E}">
        <p14:creationId xmlns:p14="http://schemas.microsoft.com/office/powerpoint/2010/main" val="306787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3" name="Text Placeholder 2"/>
          <p:cNvSpPr>
            <a:spLocks noGrp="1"/>
          </p:cNvSpPr>
          <p:nvPr>
            <p:ph type="body" sz="quarter" idx="15"/>
          </p:nvPr>
        </p:nvSpPr>
        <p:spPr>
          <a:xfrm>
            <a:off x="2023050" y="2027241"/>
            <a:ext cx="14226600" cy="790352"/>
          </a:xfrm>
        </p:spPr>
        <p:txBody>
          <a:bodyPr/>
          <a:lstStyle/>
          <a:p>
            <a:r>
              <a:rPr lang="en-US" dirty="0" err="1"/>
              <a:t>Pengawasan</a:t>
            </a:r>
            <a:r>
              <a:rPr lang="en-US" dirty="0"/>
              <a:t> Dewan </a:t>
            </a:r>
            <a:r>
              <a:rPr lang="en-US" dirty="0" err="1"/>
              <a:t>Perwakilan</a:t>
            </a:r>
            <a:r>
              <a:rPr lang="en-US" dirty="0"/>
              <a:t> Rakyat (DPR)</a:t>
            </a:r>
          </a:p>
        </p:txBody>
      </p:sp>
      <p:sp>
        <p:nvSpPr>
          <p:cNvPr id="4" name="Text Placeholder 3"/>
          <p:cNvSpPr>
            <a:spLocks noGrp="1"/>
          </p:cNvSpPr>
          <p:nvPr>
            <p:ph type="body" sz="quarter" idx="14"/>
          </p:nvPr>
        </p:nvSpPr>
        <p:spPr/>
        <p:txBody>
          <a:bodyPr/>
          <a:lstStyle/>
          <a:p>
            <a:pPr algn="just"/>
            <a:r>
              <a:rPr lang="id-ID" dirty="0"/>
              <a:t>Presiden tidak bertanggung jawab kepada DPR, tetapi DPR mengawasi pelaksanaan mandat yang dipegang oleh Presiden dan DPR harus saling bekerja sama </a:t>
            </a:r>
            <a:endParaRPr lang="en-US" dirty="0"/>
          </a:p>
        </p:txBody>
      </p:sp>
      <p:sp>
        <p:nvSpPr>
          <p:cNvPr id="5" name="Text Placeholder 4"/>
          <p:cNvSpPr>
            <a:spLocks noGrp="1"/>
          </p:cNvSpPr>
          <p:nvPr>
            <p:ph type="body" sz="quarter" idx="16"/>
          </p:nvPr>
        </p:nvSpPr>
        <p:spPr>
          <a:xfrm>
            <a:off x="2023050" y="4554831"/>
            <a:ext cx="14226600" cy="790352"/>
          </a:xfrm>
        </p:spPr>
        <p:txBody>
          <a:bodyPr/>
          <a:lstStyle/>
          <a:p>
            <a:r>
              <a:rPr lang="en-US" dirty="0" err="1"/>
              <a:t>Menteri</a:t>
            </a:r>
            <a:r>
              <a:rPr lang="en-US" dirty="0"/>
              <a:t> Negara</a:t>
            </a:r>
          </a:p>
        </p:txBody>
      </p:sp>
      <p:sp>
        <p:nvSpPr>
          <p:cNvPr id="6" name="Text Placeholder 5"/>
          <p:cNvSpPr>
            <a:spLocks noGrp="1"/>
          </p:cNvSpPr>
          <p:nvPr>
            <p:ph type="body" sz="quarter" idx="17"/>
          </p:nvPr>
        </p:nvSpPr>
        <p:spPr/>
        <p:txBody>
          <a:bodyPr/>
          <a:lstStyle/>
          <a:p>
            <a:pPr algn="just"/>
            <a:r>
              <a:rPr lang="id-ID" dirty="0"/>
              <a:t>Menteri Negara adalah pembantu Presiden, Menteri Negara tidak bertanggung jawab kepada DPR. Presiden memiliki wewenang untuk mengangkat dan memberhentikan menteri negara. Menteri ini tidak bertanggung jawab kepada DPR, tetapi kepada Presiden</a:t>
            </a:r>
            <a:r>
              <a:rPr lang="id-ID" dirty="0" smtClean="0"/>
              <a:t>.</a:t>
            </a:r>
            <a:endParaRPr lang="en-US" dirty="0"/>
          </a:p>
        </p:txBody>
      </p:sp>
      <p:sp>
        <p:nvSpPr>
          <p:cNvPr id="7" name="Text Placeholder 6"/>
          <p:cNvSpPr>
            <a:spLocks noGrp="1"/>
          </p:cNvSpPr>
          <p:nvPr>
            <p:ph type="body" sz="quarter" idx="18"/>
          </p:nvPr>
        </p:nvSpPr>
        <p:spPr>
          <a:xfrm>
            <a:off x="2021917" y="7082422"/>
            <a:ext cx="14380133" cy="790352"/>
          </a:xfrm>
        </p:spPr>
        <p:txBody>
          <a:bodyPr/>
          <a:lstStyle/>
          <a:p>
            <a:r>
              <a:rPr lang="en-US" dirty="0" err="1"/>
              <a:t>Kekuasaan</a:t>
            </a:r>
            <a:r>
              <a:rPr lang="en-US" dirty="0"/>
              <a:t> </a:t>
            </a:r>
            <a:r>
              <a:rPr lang="en-US" dirty="0" err="1"/>
              <a:t>Kepala</a:t>
            </a:r>
            <a:r>
              <a:rPr lang="en-US" dirty="0"/>
              <a:t> Negara </a:t>
            </a:r>
            <a:r>
              <a:rPr lang="en-US" dirty="0" err="1"/>
              <a:t>Tidak</a:t>
            </a:r>
            <a:r>
              <a:rPr lang="en-US" dirty="0"/>
              <a:t> </a:t>
            </a:r>
            <a:r>
              <a:rPr lang="en-US" dirty="0" err="1"/>
              <a:t>Tak</a:t>
            </a:r>
            <a:r>
              <a:rPr lang="en-US" dirty="0"/>
              <a:t> </a:t>
            </a:r>
            <a:r>
              <a:rPr lang="en-US" dirty="0" err="1"/>
              <a:t>Terbatas</a:t>
            </a:r>
            <a:endParaRPr lang="en-US" dirty="0"/>
          </a:p>
        </p:txBody>
      </p:sp>
      <p:sp>
        <p:nvSpPr>
          <p:cNvPr id="8" name="Text Placeholder 7"/>
          <p:cNvSpPr>
            <a:spLocks noGrp="1"/>
          </p:cNvSpPr>
          <p:nvPr>
            <p:ph type="body" sz="quarter" idx="19"/>
          </p:nvPr>
        </p:nvSpPr>
        <p:spPr/>
        <p:txBody>
          <a:bodyPr>
            <a:normAutofit/>
          </a:bodyPr>
          <a:lstStyle/>
          <a:p>
            <a:r>
              <a:rPr lang="id-ID" sz="2400" dirty="0"/>
              <a:t>Kepala negara tidak bertanggung jawab kepada DPR, tetapi ia bukan diklator, artinya kekuasaan tidak tak terbatas. Ia harus memperhatikan sungguh-sungguh suara DPR</a:t>
            </a:r>
            <a:r>
              <a:rPr lang="id-ID" sz="2400" dirty="0" smtClean="0"/>
              <a:t>.</a:t>
            </a:r>
            <a:endParaRPr lang="en-US" sz="2400" dirty="0"/>
          </a:p>
        </p:txBody>
      </p:sp>
    </p:spTree>
    <p:extLst>
      <p:ext uri="{BB962C8B-B14F-4D97-AF65-F5344CB8AC3E}">
        <p14:creationId xmlns:p14="http://schemas.microsoft.com/office/powerpoint/2010/main" val="626079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Nilai</a:t>
            </a:r>
            <a:r>
              <a:rPr lang="en-US" dirty="0"/>
              <a:t> </a:t>
            </a:r>
            <a:r>
              <a:rPr lang="en-US" dirty="0" err="1" smtClean="0"/>
              <a:t>Demokrasi</a:t>
            </a:r>
            <a:r>
              <a:rPr lang="en-US" dirty="0" smtClean="0"/>
              <a:t> </a:t>
            </a:r>
            <a:r>
              <a:rPr lang="en-US" altLang="ja-JP" dirty="0">
                <a:solidFill>
                  <a:schemeClr val="accent1"/>
                </a:solidFill>
              </a:rPr>
              <a:t>Pancasila</a:t>
            </a:r>
            <a:endParaRPr lang="en-US" dirty="0"/>
          </a:p>
        </p:txBody>
      </p:sp>
      <p:sp>
        <p:nvSpPr>
          <p:cNvPr id="8" name="Text Placeholder 7"/>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9" name="Text Placeholder 8"/>
          <p:cNvSpPr>
            <a:spLocks noGrp="1"/>
          </p:cNvSpPr>
          <p:nvPr>
            <p:ph type="body" sz="quarter" idx="48"/>
          </p:nvPr>
        </p:nvSpPr>
        <p:spPr/>
        <p:txBody>
          <a:bodyPr/>
          <a:lstStyle/>
          <a:p>
            <a:r>
              <a:rPr lang="id-ID" dirty="0"/>
              <a:t>Sebagai warga Negara dan warga masyarakat, setiap manusia Indonesia mempunyai kedudukan,hak dan kewajiban yang sama</a:t>
            </a:r>
            <a:r>
              <a:rPr lang="id-ID" dirty="0" smtClean="0"/>
              <a:t>.</a:t>
            </a:r>
            <a:endParaRPr lang="en-US"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15</a:t>
            </a:fld>
            <a:endParaRPr lang="ja-JP" altLang="en-US"/>
          </a:p>
        </p:txBody>
      </p:sp>
      <p:sp>
        <p:nvSpPr>
          <p:cNvPr id="10" name="Text Placeholder 9"/>
          <p:cNvSpPr>
            <a:spLocks noGrp="1"/>
          </p:cNvSpPr>
          <p:nvPr>
            <p:ph type="body" sz="quarter" idx="49"/>
          </p:nvPr>
        </p:nvSpPr>
        <p:spPr>
          <a:xfrm>
            <a:off x="3457120" y="3495147"/>
            <a:ext cx="12832344" cy="714903"/>
          </a:xfrm>
        </p:spPr>
        <p:txBody>
          <a:bodyPr/>
          <a:lstStyle/>
          <a:p>
            <a:r>
              <a:rPr lang="id-ID" dirty="0"/>
              <a:t>Tidak boleh memaksakan kehendak kepada orang </a:t>
            </a:r>
            <a:r>
              <a:rPr lang="id-ID" dirty="0" smtClean="0"/>
              <a:t>lain</a:t>
            </a:r>
            <a:endParaRPr lang="en-US" dirty="0"/>
          </a:p>
        </p:txBody>
      </p:sp>
      <p:sp>
        <p:nvSpPr>
          <p:cNvPr id="11" name="Text Placeholder 10"/>
          <p:cNvSpPr>
            <a:spLocks noGrp="1"/>
          </p:cNvSpPr>
          <p:nvPr>
            <p:ph type="body" sz="quarter" idx="50"/>
          </p:nvPr>
        </p:nvSpPr>
        <p:spPr>
          <a:xfrm>
            <a:off x="3457120" y="4331633"/>
            <a:ext cx="12832344" cy="922579"/>
          </a:xfrm>
        </p:spPr>
        <p:txBody>
          <a:bodyPr/>
          <a:lstStyle/>
          <a:p>
            <a:r>
              <a:rPr lang="id-ID" dirty="0"/>
              <a:t>Mengutamakan musyawarah dalam mengambil keputusan untuk kepentingan </a:t>
            </a:r>
            <a:r>
              <a:rPr lang="id-ID" dirty="0" smtClean="0"/>
              <a:t>bersama</a:t>
            </a:r>
            <a:endParaRPr lang="en-US" dirty="0"/>
          </a:p>
        </p:txBody>
      </p:sp>
      <p:sp>
        <p:nvSpPr>
          <p:cNvPr id="14" name="Text Placeholder 13"/>
          <p:cNvSpPr>
            <a:spLocks noGrp="1"/>
          </p:cNvSpPr>
          <p:nvPr>
            <p:ph type="body" sz="quarter" idx="53"/>
          </p:nvPr>
        </p:nvSpPr>
        <p:spPr>
          <a:xfrm>
            <a:off x="3457120" y="6877477"/>
            <a:ext cx="12832344" cy="1579007"/>
          </a:xfrm>
        </p:spPr>
        <p:txBody>
          <a:bodyPr/>
          <a:lstStyle/>
          <a:p>
            <a:r>
              <a:rPr lang="id-ID" dirty="0"/>
              <a:t>Keputusan yang di ambil harus bisa di pertanggungjawabkan secara moral kepada Tuhan Yang Maha Esa,menjunjung tinggi harkat dan martabat manusia, nilai nilai kebenaran dan keadilan,mengutmakan persatuan dan kesatuan demi kepentingan bersama.</a:t>
            </a:r>
            <a:endParaRPr lang="en-US" dirty="0"/>
          </a:p>
          <a:p>
            <a:endParaRPr lang="en-US" dirty="0"/>
          </a:p>
        </p:txBody>
      </p:sp>
      <p:sp>
        <p:nvSpPr>
          <p:cNvPr id="13" name="Text Placeholder 12"/>
          <p:cNvSpPr>
            <a:spLocks noGrp="1"/>
          </p:cNvSpPr>
          <p:nvPr>
            <p:ph type="body" sz="quarter" idx="52"/>
          </p:nvPr>
        </p:nvSpPr>
        <p:spPr>
          <a:xfrm>
            <a:off x="3457120" y="5776005"/>
            <a:ext cx="11459030" cy="922579"/>
          </a:xfrm>
        </p:spPr>
        <p:txBody>
          <a:bodyPr/>
          <a:lstStyle/>
          <a:p>
            <a:r>
              <a:rPr lang="id-ID" dirty="0">
                <a:solidFill>
                  <a:schemeClr val="tx2"/>
                </a:solidFill>
              </a:rPr>
              <a:t>Menghormati dan menjunjung tinggi setiap keputusan yang di capai sebagai </a:t>
            </a:r>
            <a:r>
              <a:rPr lang="id-ID" dirty="0" smtClean="0">
                <a:solidFill>
                  <a:schemeClr val="tx2"/>
                </a:solidFill>
              </a:rPr>
              <a:t>hasi</a:t>
            </a:r>
            <a:r>
              <a:rPr lang="en-US" dirty="0" smtClean="0">
                <a:solidFill>
                  <a:schemeClr val="tx2"/>
                </a:solidFill>
              </a:rPr>
              <a:t>l</a:t>
            </a:r>
          </a:p>
          <a:p>
            <a:r>
              <a:rPr lang="id-ID" dirty="0" smtClean="0">
                <a:solidFill>
                  <a:schemeClr val="tx2"/>
                </a:solidFill>
              </a:rPr>
              <a:t> </a:t>
            </a:r>
            <a:r>
              <a:rPr lang="id-ID" dirty="0"/>
              <a:t>musyawarah</a:t>
            </a:r>
            <a:r>
              <a:rPr lang="id-ID" dirty="0" smtClean="0"/>
              <a:t>.</a:t>
            </a:r>
            <a:endParaRPr lang="en-US" dirty="0"/>
          </a:p>
        </p:txBody>
      </p:sp>
      <p:sp>
        <p:nvSpPr>
          <p:cNvPr id="12" name="Text Placeholder 11"/>
          <p:cNvSpPr>
            <a:spLocks noGrp="1"/>
          </p:cNvSpPr>
          <p:nvPr>
            <p:ph type="body" sz="quarter" idx="51"/>
          </p:nvPr>
        </p:nvSpPr>
        <p:spPr>
          <a:xfrm>
            <a:off x="3457120" y="5110969"/>
            <a:ext cx="12832344" cy="922579"/>
          </a:xfrm>
        </p:spPr>
        <p:txBody>
          <a:bodyPr/>
          <a:lstStyle/>
          <a:p>
            <a:r>
              <a:rPr lang="id-ID" dirty="0">
                <a:solidFill>
                  <a:schemeClr val="tx2"/>
                </a:solidFill>
              </a:rPr>
              <a:t>Musyawarah untuk mencapai mufkat diliputi oleh semangat kekeluargaan</a:t>
            </a:r>
            <a:endParaRPr lang="en-US" dirty="0">
              <a:solidFill>
                <a:schemeClr val="tx2"/>
              </a:solidFill>
            </a:endParaRPr>
          </a:p>
        </p:txBody>
      </p:sp>
    </p:spTree>
    <p:extLst>
      <p:ext uri="{BB962C8B-B14F-4D97-AF65-F5344CB8AC3E}">
        <p14:creationId xmlns:p14="http://schemas.microsoft.com/office/powerpoint/2010/main" val="1112857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lang="en-US" altLang="ja-JP" dirty="0" err="1" smtClean="0"/>
              <a:t>Sesi</a:t>
            </a:r>
            <a:r>
              <a:rPr lang="en-US" altLang="ja-JP" dirty="0" smtClean="0"/>
              <a:t> Tanya </a:t>
            </a:r>
            <a:r>
              <a:rPr lang="en-US" altLang="ja-JP" dirty="0" err="1" smtClean="0"/>
              <a:t>Jawab</a:t>
            </a:r>
            <a:r>
              <a:rPr lang="en-US" altLang="ja-JP" dirty="0" smtClean="0"/>
              <a:t> !</a:t>
            </a:r>
            <a:endParaRPr kumimoji="1" lang="ja-JP" altLang="en-US" dirty="0"/>
          </a:p>
        </p:txBody>
      </p:sp>
      <p:sp>
        <p:nvSpPr>
          <p:cNvPr id="18" name="テキスト プレースホルダー 17"/>
          <p:cNvSpPr>
            <a:spLocks noGrp="1"/>
          </p:cNvSpPr>
          <p:nvPr>
            <p:ph type="body" sz="quarter" idx="10"/>
          </p:nvPr>
        </p:nvSpPr>
        <p:spPr/>
        <p:txBody>
          <a:bodyPr/>
          <a:lstStyle/>
          <a:p>
            <a:r>
              <a:rPr lang="en-US" altLang="ja-JP" dirty="0" smtClean="0"/>
              <a:t>Ada </a:t>
            </a:r>
            <a:r>
              <a:rPr lang="en-US" altLang="ja-JP" dirty="0" err="1" smtClean="0"/>
              <a:t>Pertanyaan</a:t>
            </a:r>
            <a:r>
              <a:rPr kumimoji="1" lang="en-US" altLang="ja-JP" dirty="0" smtClean="0"/>
              <a:t>?</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3" name="Text Placeholder 2"/>
          <p:cNvSpPr>
            <a:spLocks noGrp="1"/>
          </p:cNvSpPr>
          <p:nvPr>
            <p:ph type="body" sz="quarter" idx="28"/>
          </p:nvPr>
        </p:nvSpPr>
        <p:spPr/>
        <p:txBody>
          <a:bodyPr/>
          <a:lstStyle/>
          <a:p>
            <a:r>
              <a:rPr lang="en-US" dirty="0" err="1"/>
              <a:t>Mochamad</a:t>
            </a:r>
            <a:r>
              <a:rPr lang="en-US" dirty="0"/>
              <a:t> </a:t>
            </a:r>
            <a:r>
              <a:rPr lang="en-US" dirty="0" err="1"/>
              <a:t>Taufik</a:t>
            </a:r>
            <a:r>
              <a:rPr lang="en-US" dirty="0"/>
              <a:t> Ali </a:t>
            </a:r>
            <a:r>
              <a:rPr lang="en-US" dirty="0" err="1"/>
              <a:t>Syech</a:t>
            </a:r>
            <a:r>
              <a:rPr lang="en-US" dirty="0"/>
              <a:t> </a:t>
            </a:r>
            <a:r>
              <a:rPr lang="en-US" dirty="0" smtClean="0"/>
              <a:t>Ahmad</a:t>
            </a:r>
            <a:endParaRPr lang="en-US" dirty="0"/>
          </a:p>
        </p:txBody>
      </p:sp>
      <p:sp>
        <p:nvSpPr>
          <p:cNvPr id="4" name="Text Placeholder 3"/>
          <p:cNvSpPr>
            <a:spLocks noGrp="1"/>
          </p:cNvSpPr>
          <p:nvPr>
            <p:ph type="body" sz="quarter" idx="29"/>
          </p:nvPr>
        </p:nvSpPr>
        <p:spPr/>
        <p:txBody>
          <a:bodyPr/>
          <a:lstStyle/>
          <a:p>
            <a:r>
              <a:rPr lang="en-US" dirty="0"/>
              <a:t>R. M. </a:t>
            </a:r>
            <a:r>
              <a:rPr lang="en-US" dirty="0" err="1"/>
              <a:t>Luthfi</a:t>
            </a:r>
            <a:r>
              <a:rPr lang="en-US" dirty="0"/>
              <a:t> </a:t>
            </a:r>
            <a:r>
              <a:rPr lang="en-US" dirty="0" err="1"/>
              <a:t>Arbilly</a:t>
            </a:r>
            <a:r>
              <a:rPr lang="en-US" dirty="0"/>
              <a:t> Ismail </a:t>
            </a:r>
            <a:r>
              <a:rPr lang="en-US" dirty="0" err="1" smtClean="0"/>
              <a:t>Poetra</a:t>
            </a:r>
            <a:endParaRPr lang="en-US" dirty="0"/>
          </a:p>
        </p:txBody>
      </p:sp>
      <p:sp>
        <p:nvSpPr>
          <p:cNvPr id="5" name="Text Placeholder 4"/>
          <p:cNvSpPr>
            <a:spLocks noGrp="1"/>
          </p:cNvSpPr>
          <p:nvPr>
            <p:ph type="body" sz="quarter" idx="31"/>
          </p:nvPr>
        </p:nvSpPr>
        <p:spPr/>
        <p:txBody>
          <a:bodyPr/>
          <a:lstStyle/>
          <a:p>
            <a:r>
              <a:rPr lang="en-US" dirty="0"/>
              <a:t>Akbar </a:t>
            </a:r>
            <a:r>
              <a:rPr lang="en-US" dirty="0" err="1"/>
              <a:t>Maulana</a:t>
            </a:r>
            <a:r>
              <a:rPr lang="en-US" dirty="0"/>
              <a:t> M </a:t>
            </a:r>
            <a:r>
              <a:rPr lang="en-US" dirty="0" err="1" smtClean="0"/>
              <a:t>Tarumadoya</a:t>
            </a:r>
            <a:endParaRPr lang="en-US" dirty="0"/>
          </a:p>
        </p:txBody>
      </p:sp>
      <p:sp>
        <p:nvSpPr>
          <p:cNvPr id="6" name="Text Placeholder 5"/>
          <p:cNvSpPr>
            <a:spLocks noGrp="1"/>
          </p:cNvSpPr>
          <p:nvPr>
            <p:ph type="body" sz="quarter" idx="33"/>
          </p:nvPr>
        </p:nvSpPr>
        <p:spPr/>
        <p:txBody>
          <a:bodyPr/>
          <a:lstStyle/>
          <a:p>
            <a:r>
              <a:rPr lang="en-US" dirty="0"/>
              <a:t>Ahmad Rizal </a:t>
            </a:r>
            <a:r>
              <a:rPr lang="en-US" dirty="0" err="1"/>
              <a:t>Imaduddin</a:t>
            </a:r>
            <a:endParaRPr lang="en-US" dirty="0"/>
          </a:p>
        </p:txBody>
      </p:sp>
      <p:sp>
        <p:nvSpPr>
          <p:cNvPr id="7" name="Title 6"/>
          <p:cNvSpPr>
            <a:spLocks noGrp="1"/>
          </p:cNvSpPr>
          <p:nvPr>
            <p:ph type="title"/>
          </p:nvPr>
        </p:nvSpPr>
        <p:spPr/>
        <p:txBody>
          <a:bodyPr/>
          <a:lstStyle/>
          <a:p>
            <a:r>
              <a:rPr lang="en-US" altLang="ja-JP" dirty="0" err="1"/>
              <a:t>Kelompok</a:t>
            </a:r>
            <a:r>
              <a:rPr lang="en-US" altLang="ja-JP" dirty="0"/>
              <a:t> 6: </a:t>
            </a:r>
            <a:r>
              <a:rPr lang="en-US" altLang="ja-JP" dirty="0" err="1"/>
              <a:t>Politik</a:t>
            </a:r>
            <a:r>
              <a:rPr lang="en-US" altLang="ja-JP" dirty="0"/>
              <a:t> </a:t>
            </a:r>
            <a:r>
              <a:rPr lang="en-US" altLang="ja-JP" dirty="0" err="1"/>
              <a:t>Demokrasi</a:t>
            </a:r>
            <a:r>
              <a:rPr lang="en-US" altLang="ja-JP" dirty="0"/>
              <a:t> Pancasila</a:t>
            </a:r>
            <a:endParaRPr lang="en-US" dirty="0"/>
          </a:p>
        </p:txBody>
      </p:sp>
      <p:sp>
        <p:nvSpPr>
          <p:cNvPr id="8" name="Text Placeholder 7"/>
          <p:cNvSpPr>
            <a:spLocks noGrp="1"/>
          </p:cNvSpPr>
          <p:nvPr>
            <p:ph type="body" sz="quarter" idx="36"/>
          </p:nvPr>
        </p:nvSpPr>
        <p:spPr/>
        <p:txBody>
          <a:bodyPr/>
          <a:lstStyle/>
          <a:p>
            <a:r>
              <a:rPr lang="en-US" dirty="0" smtClean="0"/>
              <a:t>Isep </a:t>
            </a:r>
            <a:r>
              <a:rPr lang="en-US" dirty="0" err="1" smtClean="0"/>
              <a:t>Lutpi</a:t>
            </a:r>
            <a:r>
              <a:rPr lang="en-US" dirty="0" smtClean="0"/>
              <a:t> </a:t>
            </a:r>
            <a:r>
              <a:rPr lang="en-US" dirty="0" err="1" smtClean="0"/>
              <a:t>Nur</a:t>
            </a:r>
            <a:endParaRPr lang="en-US" dirty="0"/>
          </a:p>
        </p:txBody>
      </p:sp>
      <p:sp>
        <p:nvSpPr>
          <p:cNvPr id="9" name="Text Placeholder 8"/>
          <p:cNvSpPr>
            <a:spLocks noGrp="1"/>
          </p:cNvSpPr>
          <p:nvPr>
            <p:ph type="body" sz="quarter" idx="37"/>
          </p:nvPr>
        </p:nvSpPr>
        <p:spPr/>
        <p:txBody>
          <a:bodyPr/>
          <a:lstStyle/>
          <a:p>
            <a:r>
              <a:rPr lang="en-US" dirty="0" err="1" smtClean="0"/>
              <a:t>Irpan</a:t>
            </a:r>
            <a:r>
              <a:rPr lang="en-US" dirty="0" smtClean="0"/>
              <a:t> </a:t>
            </a:r>
            <a:r>
              <a:rPr lang="en-US" dirty="0" err="1" smtClean="0"/>
              <a:t>Ramdani</a:t>
            </a:r>
            <a:endParaRPr lang="en-US" dirty="0"/>
          </a:p>
        </p:txBody>
      </p:sp>
      <p:sp>
        <p:nvSpPr>
          <p:cNvPr id="10" name="Text Placeholder 9"/>
          <p:cNvSpPr>
            <a:spLocks noGrp="1"/>
          </p:cNvSpPr>
          <p:nvPr>
            <p:ph type="body" sz="quarter" idx="38"/>
          </p:nvPr>
        </p:nvSpPr>
        <p:spPr/>
        <p:txBody>
          <a:bodyPr/>
          <a:lstStyle/>
          <a:p>
            <a:r>
              <a:rPr lang="en-US" dirty="0"/>
              <a:t>Joshua </a:t>
            </a:r>
            <a:r>
              <a:rPr lang="en-US" dirty="0" err="1"/>
              <a:t>Dheary</a:t>
            </a:r>
            <a:r>
              <a:rPr lang="en-US" dirty="0"/>
              <a:t> </a:t>
            </a:r>
            <a:r>
              <a:rPr lang="en-US" dirty="0" err="1"/>
              <a:t>Butar</a:t>
            </a:r>
            <a:r>
              <a:rPr lang="en-US" dirty="0"/>
              <a:t> </a:t>
            </a:r>
            <a:r>
              <a:rPr lang="en-US" dirty="0" err="1" smtClean="0"/>
              <a:t>Butar</a:t>
            </a:r>
            <a:endParaRPr lang="en-US" dirty="0"/>
          </a:p>
        </p:txBody>
      </p:sp>
      <p:sp>
        <p:nvSpPr>
          <p:cNvPr id="11" name="Text Placeholder 10"/>
          <p:cNvSpPr>
            <a:spLocks noGrp="1"/>
          </p:cNvSpPr>
          <p:nvPr>
            <p:ph type="body" sz="quarter" idx="39"/>
          </p:nvPr>
        </p:nvSpPr>
        <p:spPr/>
        <p:txBody>
          <a:bodyPr/>
          <a:lstStyle/>
          <a:p>
            <a:r>
              <a:rPr lang="en-US" dirty="0" err="1"/>
              <a:t>Domingos</a:t>
            </a:r>
            <a:r>
              <a:rPr lang="en-US" dirty="0"/>
              <a:t> </a:t>
            </a:r>
            <a:r>
              <a:rPr lang="en-US" dirty="0" err="1"/>
              <a:t>Doutel</a:t>
            </a:r>
            <a:r>
              <a:rPr lang="en-US" dirty="0"/>
              <a:t> </a:t>
            </a:r>
            <a:r>
              <a:rPr lang="en-US" dirty="0" err="1" smtClean="0"/>
              <a:t>Sarmento</a:t>
            </a:r>
            <a:endParaRPr lang="en-US" dirty="0"/>
          </a:p>
        </p:txBody>
      </p:sp>
      <p:sp>
        <p:nvSpPr>
          <p:cNvPr id="12" name="Text Placeholder 11"/>
          <p:cNvSpPr>
            <a:spLocks noGrp="1"/>
          </p:cNvSpPr>
          <p:nvPr>
            <p:ph type="body" sz="quarter" idx="40"/>
          </p:nvPr>
        </p:nvSpPr>
        <p:spPr/>
        <p:txBody>
          <a:bodyPr>
            <a:normAutofit lnSpcReduction="10000"/>
          </a:bodyPr>
          <a:lstStyle/>
          <a:p>
            <a:r>
              <a:rPr lang="en-US" dirty="0" smtClean="0"/>
              <a:t>2113191097</a:t>
            </a:r>
            <a:endParaRPr lang="en-US" dirty="0"/>
          </a:p>
        </p:txBody>
      </p:sp>
      <p:sp>
        <p:nvSpPr>
          <p:cNvPr id="13" name="Text Placeholder 12"/>
          <p:cNvSpPr>
            <a:spLocks noGrp="1"/>
          </p:cNvSpPr>
          <p:nvPr>
            <p:ph type="body" sz="quarter" idx="41"/>
          </p:nvPr>
        </p:nvSpPr>
        <p:spPr/>
        <p:txBody>
          <a:bodyPr>
            <a:normAutofit lnSpcReduction="10000"/>
          </a:bodyPr>
          <a:lstStyle/>
          <a:p>
            <a:r>
              <a:rPr lang="en-US" dirty="0" smtClean="0"/>
              <a:t>2113191074</a:t>
            </a:r>
            <a:endParaRPr lang="en-US" dirty="0"/>
          </a:p>
        </p:txBody>
      </p:sp>
      <p:sp>
        <p:nvSpPr>
          <p:cNvPr id="14" name="Text Placeholder 13"/>
          <p:cNvSpPr>
            <a:spLocks noGrp="1"/>
          </p:cNvSpPr>
          <p:nvPr>
            <p:ph type="body" sz="quarter" idx="42"/>
          </p:nvPr>
        </p:nvSpPr>
        <p:spPr/>
        <p:txBody>
          <a:bodyPr>
            <a:normAutofit lnSpcReduction="10000"/>
          </a:bodyPr>
          <a:lstStyle/>
          <a:p>
            <a:r>
              <a:rPr lang="en-US" dirty="0" smtClean="0"/>
              <a:t>2113191073</a:t>
            </a:r>
            <a:endParaRPr lang="en-US" dirty="0"/>
          </a:p>
        </p:txBody>
      </p:sp>
      <p:sp>
        <p:nvSpPr>
          <p:cNvPr id="15" name="Text Placeholder 14"/>
          <p:cNvSpPr>
            <a:spLocks noGrp="1"/>
          </p:cNvSpPr>
          <p:nvPr>
            <p:ph type="body" sz="quarter" idx="43"/>
          </p:nvPr>
        </p:nvSpPr>
        <p:spPr/>
        <p:txBody>
          <a:bodyPr>
            <a:normAutofit lnSpcReduction="10000"/>
          </a:bodyPr>
          <a:lstStyle/>
          <a:p>
            <a:r>
              <a:rPr lang="en-US" dirty="0" smtClean="0"/>
              <a:t>2113191071</a:t>
            </a:r>
            <a:endParaRPr lang="en-US" dirty="0"/>
          </a:p>
        </p:txBody>
      </p:sp>
      <p:sp>
        <p:nvSpPr>
          <p:cNvPr id="16" name="Text Placeholder 15"/>
          <p:cNvSpPr>
            <a:spLocks noGrp="1"/>
          </p:cNvSpPr>
          <p:nvPr>
            <p:ph type="body" sz="quarter" idx="44"/>
          </p:nvPr>
        </p:nvSpPr>
        <p:spPr/>
        <p:txBody>
          <a:bodyPr>
            <a:normAutofit lnSpcReduction="10000"/>
          </a:bodyPr>
          <a:lstStyle/>
          <a:p>
            <a:r>
              <a:rPr lang="en-US" dirty="0" smtClean="0"/>
              <a:t>2113191079</a:t>
            </a:r>
            <a:endParaRPr lang="en-US" dirty="0"/>
          </a:p>
        </p:txBody>
      </p:sp>
      <p:sp>
        <p:nvSpPr>
          <p:cNvPr id="17" name="Text Placeholder 16"/>
          <p:cNvSpPr>
            <a:spLocks noGrp="1"/>
          </p:cNvSpPr>
          <p:nvPr>
            <p:ph type="body" sz="quarter" idx="45"/>
          </p:nvPr>
        </p:nvSpPr>
        <p:spPr/>
        <p:txBody>
          <a:bodyPr>
            <a:normAutofit lnSpcReduction="10000"/>
          </a:bodyPr>
          <a:lstStyle/>
          <a:p>
            <a:r>
              <a:rPr lang="en-US" dirty="0" smtClean="0"/>
              <a:t>2113191069</a:t>
            </a:r>
            <a:endParaRPr lang="en-US" dirty="0"/>
          </a:p>
        </p:txBody>
      </p:sp>
      <p:sp>
        <p:nvSpPr>
          <p:cNvPr id="18" name="Text Placeholder 17"/>
          <p:cNvSpPr>
            <a:spLocks noGrp="1"/>
          </p:cNvSpPr>
          <p:nvPr>
            <p:ph type="body" sz="quarter" idx="46"/>
          </p:nvPr>
        </p:nvSpPr>
        <p:spPr/>
        <p:txBody>
          <a:bodyPr>
            <a:normAutofit lnSpcReduction="10000"/>
          </a:bodyPr>
          <a:lstStyle/>
          <a:p>
            <a:r>
              <a:rPr lang="en-US" dirty="0" smtClean="0"/>
              <a:t>2113191065</a:t>
            </a:r>
            <a:endParaRPr lang="en-US" dirty="0"/>
          </a:p>
        </p:txBody>
      </p:sp>
      <p:sp>
        <p:nvSpPr>
          <p:cNvPr id="19" name="Text Placeholder 18"/>
          <p:cNvSpPr>
            <a:spLocks noGrp="1"/>
          </p:cNvSpPr>
          <p:nvPr>
            <p:ph type="body" sz="quarter" idx="47"/>
          </p:nvPr>
        </p:nvSpPr>
        <p:spPr/>
        <p:txBody>
          <a:bodyPr>
            <a:normAutofit lnSpcReduction="10000"/>
          </a:bodyPr>
          <a:lstStyle/>
          <a:p>
            <a:r>
              <a:rPr lang="en-US" dirty="0" smtClean="0"/>
              <a:t>2113191068</a:t>
            </a:r>
            <a:endParaRPr lang="en-US" dirty="0"/>
          </a:p>
        </p:txBody>
      </p:sp>
    </p:spTree>
    <p:extLst>
      <p:ext uri="{BB962C8B-B14F-4D97-AF65-F5344CB8AC3E}">
        <p14:creationId xmlns:p14="http://schemas.microsoft.com/office/powerpoint/2010/main" val="2724717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a:t>Materi</a:t>
            </a:r>
            <a:r>
              <a:rPr lang="en-US" altLang="ja-JP" dirty="0"/>
              <a:t> yang </a:t>
            </a:r>
            <a:r>
              <a:rPr lang="en-US" altLang="ja-JP" dirty="0" err="1"/>
              <a:t>akan</a:t>
            </a:r>
            <a:r>
              <a:rPr lang="en-US" altLang="ja-JP" dirty="0"/>
              <a:t/>
            </a:r>
            <a:br>
              <a:rPr lang="en-US" altLang="ja-JP" dirty="0"/>
            </a:br>
            <a:r>
              <a:rPr lang="en-US" altLang="ja-JP" dirty="0" err="1">
                <a:solidFill>
                  <a:schemeClr val="accent1"/>
                </a:solidFill>
              </a:rPr>
              <a:t>Dibahas</a:t>
            </a:r>
            <a:endParaRPr lang="en-US" dirty="0"/>
          </a:p>
        </p:txBody>
      </p:sp>
      <p:sp>
        <p:nvSpPr>
          <p:cNvPr id="3" name="Text Placeholder 2"/>
          <p:cNvSpPr>
            <a:spLocks noGrp="1"/>
          </p:cNvSpPr>
          <p:nvPr>
            <p:ph type="body" sz="quarter" idx="15"/>
          </p:nvPr>
        </p:nvSpPr>
        <p:spPr/>
        <p:txBody>
          <a:bodyPr/>
          <a:lstStyle/>
          <a:p>
            <a:r>
              <a:rPr lang="en-US" dirty="0" err="1"/>
              <a:t>Definisi</a:t>
            </a:r>
            <a:r>
              <a:rPr lang="en-US" dirty="0"/>
              <a:t> </a:t>
            </a:r>
            <a:r>
              <a:rPr lang="en-US" dirty="0" err="1"/>
              <a:t>Demokrasi</a:t>
            </a:r>
            <a:r>
              <a:rPr lang="en-US" dirty="0"/>
              <a:t> Pancasila</a:t>
            </a:r>
          </a:p>
        </p:txBody>
      </p:sp>
      <p:sp>
        <p:nvSpPr>
          <p:cNvPr id="4" name="Text Placeholder 3"/>
          <p:cNvSpPr>
            <a:spLocks noGrp="1"/>
          </p:cNvSpPr>
          <p:nvPr>
            <p:ph type="body" sz="quarter" idx="19"/>
          </p:nvPr>
        </p:nvSpPr>
        <p:spPr/>
        <p:txBody>
          <a:bodyPr/>
          <a:lstStyle/>
          <a:p>
            <a:r>
              <a:rPr lang="en-US" dirty="0" err="1"/>
              <a:t>Tujuan</a:t>
            </a:r>
            <a:r>
              <a:rPr lang="en-US" dirty="0"/>
              <a:t> </a:t>
            </a:r>
            <a:r>
              <a:rPr lang="en-US" dirty="0" err="1"/>
              <a:t>dan</a:t>
            </a:r>
            <a:r>
              <a:rPr lang="en-US" dirty="0"/>
              <a:t> </a:t>
            </a:r>
            <a:r>
              <a:rPr lang="en-US" dirty="0" err="1"/>
              <a:t>Fungsi</a:t>
            </a:r>
            <a:r>
              <a:rPr lang="en-US" dirty="0"/>
              <a:t> </a:t>
            </a:r>
            <a:r>
              <a:rPr lang="en-US" dirty="0" err="1"/>
              <a:t>Demokrasi</a:t>
            </a:r>
            <a:r>
              <a:rPr lang="en-US" dirty="0"/>
              <a:t> Pancasila</a:t>
            </a:r>
          </a:p>
        </p:txBody>
      </p:sp>
      <p:sp>
        <p:nvSpPr>
          <p:cNvPr id="5" name="Text Placeholder 4"/>
          <p:cNvSpPr>
            <a:spLocks noGrp="1"/>
          </p:cNvSpPr>
          <p:nvPr>
            <p:ph type="body" sz="quarter" idx="21"/>
          </p:nvPr>
        </p:nvSpPr>
        <p:spPr/>
        <p:txBody>
          <a:bodyPr/>
          <a:lstStyle/>
          <a:p>
            <a:r>
              <a:rPr lang="en-US" dirty="0" err="1"/>
              <a:t>Unsur</a:t>
            </a:r>
            <a:r>
              <a:rPr lang="en-US" dirty="0"/>
              <a:t> </a:t>
            </a:r>
            <a:r>
              <a:rPr lang="en-US" dirty="0" err="1"/>
              <a:t>Demokrasi</a:t>
            </a:r>
            <a:r>
              <a:rPr lang="en-US" dirty="0"/>
              <a:t> Pancasila</a:t>
            </a:r>
          </a:p>
        </p:txBody>
      </p:sp>
      <p:sp>
        <p:nvSpPr>
          <p:cNvPr id="6" name="Text Placeholder 5"/>
          <p:cNvSpPr>
            <a:spLocks noGrp="1"/>
          </p:cNvSpPr>
          <p:nvPr>
            <p:ph type="body" sz="quarter" idx="23"/>
          </p:nvPr>
        </p:nvSpPr>
        <p:spPr/>
        <p:txBody>
          <a:bodyPr/>
          <a:lstStyle/>
          <a:p>
            <a:r>
              <a:rPr lang="en-US" dirty="0" err="1"/>
              <a:t>Sistem</a:t>
            </a:r>
            <a:r>
              <a:rPr lang="en-US" dirty="0"/>
              <a:t> </a:t>
            </a:r>
            <a:r>
              <a:rPr lang="en-US" dirty="0" err="1"/>
              <a:t>Demokrasi</a:t>
            </a:r>
            <a:r>
              <a:rPr lang="en-US" dirty="0"/>
              <a:t> Pancasila</a:t>
            </a:r>
          </a:p>
        </p:txBody>
      </p:sp>
      <p:sp>
        <p:nvSpPr>
          <p:cNvPr id="7" name="Text Placeholder 6"/>
          <p:cNvSpPr>
            <a:spLocks noGrp="1"/>
          </p:cNvSpPr>
          <p:nvPr>
            <p:ph type="body" sz="quarter" idx="25"/>
          </p:nvPr>
        </p:nvSpPr>
        <p:spPr/>
        <p:txBody>
          <a:bodyPr/>
          <a:lstStyle/>
          <a:p>
            <a:r>
              <a:rPr lang="en-US" dirty="0" err="1"/>
              <a:t>Nilai</a:t>
            </a:r>
            <a:r>
              <a:rPr lang="en-US" dirty="0"/>
              <a:t> </a:t>
            </a:r>
            <a:r>
              <a:rPr lang="en-US" dirty="0" err="1"/>
              <a:t>Demokrasi</a:t>
            </a:r>
            <a:r>
              <a:rPr lang="en-US" dirty="0"/>
              <a:t> Pancasila</a:t>
            </a:r>
          </a:p>
        </p:txBody>
      </p:sp>
      <p:sp>
        <p:nvSpPr>
          <p:cNvPr id="8" name="Slide Number Placeholder 7"/>
          <p:cNvSpPr>
            <a:spLocks noGrp="1"/>
          </p:cNvSpPr>
          <p:nvPr>
            <p:ph type="sldNum" sz="quarter" idx="4"/>
          </p:nvPr>
        </p:nvSpPr>
        <p:spPr/>
        <p:txBody>
          <a:bodyPr/>
          <a:lstStyle/>
          <a:p>
            <a:fld id="{E6459DFB-86F3-43FA-8567-2EA6E426AE90}" type="slidenum">
              <a:rPr lang="ja-JP" altLang="en-US" smtClean="0"/>
              <a:pPr/>
              <a:t>3</a:t>
            </a:fld>
            <a:endParaRPr lang="ja-JP" altLang="en-US"/>
          </a:p>
        </p:txBody>
      </p:sp>
    </p:spTree>
    <p:extLst>
      <p:ext uri="{BB962C8B-B14F-4D97-AF65-F5344CB8AC3E}">
        <p14:creationId xmlns:p14="http://schemas.microsoft.com/office/powerpoint/2010/main" val="4192624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Politik</a:t>
            </a:r>
            <a:r>
              <a:rPr lang="en-US" dirty="0" smtClean="0"/>
              <a:t> </a:t>
            </a:r>
            <a:r>
              <a:rPr lang="en-US" dirty="0" err="1" smtClean="0"/>
              <a:t>Demorasi</a:t>
            </a:r>
            <a:r>
              <a:rPr lang="en-US" dirty="0" smtClean="0"/>
              <a:t> </a:t>
            </a:r>
            <a:r>
              <a:rPr lang="en-US" altLang="ja-JP" dirty="0">
                <a:solidFill>
                  <a:schemeClr val="accent1"/>
                </a:solidFill>
                <a:latin typeface="Route 159 Bold" pitchFamily="50" charset="0"/>
              </a:rPr>
              <a:t>Pancasila</a:t>
            </a:r>
            <a:endParaRPr 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4" name="Text Placeholder 3"/>
          <p:cNvSpPr>
            <a:spLocks noGrp="1"/>
          </p:cNvSpPr>
          <p:nvPr>
            <p:ph type="body" sz="quarter" idx="15"/>
          </p:nvPr>
        </p:nvSpPr>
        <p:spPr>
          <a:xfrm>
            <a:off x="1508700" y="3516690"/>
            <a:ext cx="11388150" cy="790352"/>
          </a:xfrm>
        </p:spPr>
        <p:txBody>
          <a:bodyPr/>
          <a:lstStyle/>
          <a:p>
            <a:r>
              <a:rPr lang="en-US" dirty="0" err="1"/>
              <a:t>Apa</a:t>
            </a:r>
            <a:r>
              <a:rPr lang="en-US" dirty="0"/>
              <a:t> </a:t>
            </a:r>
            <a:r>
              <a:rPr lang="en-US" dirty="0" err="1"/>
              <a:t>itu</a:t>
            </a:r>
            <a:r>
              <a:rPr lang="en-US" dirty="0"/>
              <a:t> </a:t>
            </a:r>
            <a:r>
              <a:rPr lang="en-US" dirty="0" err="1"/>
              <a:t>Demokrasi</a:t>
            </a:r>
            <a:r>
              <a:rPr lang="en-US" dirty="0"/>
              <a:t> </a:t>
            </a:r>
            <a:r>
              <a:rPr lang="en-US" dirty="0" smtClean="0"/>
              <a:t>?</a:t>
            </a:r>
            <a:endParaRPr lang="ja-JP" altLang="en-US" dirty="0"/>
          </a:p>
        </p:txBody>
      </p:sp>
      <p:sp>
        <p:nvSpPr>
          <p:cNvPr id="5" name="Text Placeholder 4"/>
          <p:cNvSpPr>
            <a:spLocks noGrp="1"/>
          </p:cNvSpPr>
          <p:nvPr>
            <p:ph type="body" sz="quarter" idx="14"/>
          </p:nvPr>
        </p:nvSpPr>
        <p:spPr/>
        <p:txBody>
          <a:bodyPr>
            <a:normAutofit/>
          </a:bodyPr>
          <a:lstStyle/>
          <a:p>
            <a:pPr algn="just"/>
            <a:r>
              <a:rPr lang="en-US" sz="3600" dirty="0"/>
              <a:t>	</a:t>
            </a:r>
            <a:r>
              <a:rPr lang="id-ID" sz="3600" dirty="0"/>
              <a:t>Demokrasi berasal dari kata Yunani demos dan kratos. Demos artinya rakyat. kata kratos berarti pemerintahan. Jadi, demokrasi berarti pemerintahan rakyat, yaitu pemerintahan yang rakyatnya memegang peranan yang sangat menenentukan.</a:t>
            </a:r>
            <a:endParaRPr lang="en-US" sz="3600" dirty="0"/>
          </a:p>
          <a:p>
            <a:pPr algn="just"/>
            <a:endParaRPr lang="en-US" sz="3600" dirty="0"/>
          </a:p>
        </p:txBody>
      </p:sp>
    </p:spTree>
    <p:extLst>
      <p:ext uri="{BB962C8B-B14F-4D97-AF65-F5344CB8AC3E}">
        <p14:creationId xmlns:p14="http://schemas.microsoft.com/office/powerpoint/2010/main" val="51823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Ciri</a:t>
            </a:r>
            <a:r>
              <a:rPr lang="en-US" dirty="0"/>
              <a:t> </a:t>
            </a:r>
            <a:r>
              <a:rPr lang="en-US" dirty="0" err="1"/>
              <a:t>Ciri</a:t>
            </a:r>
            <a:r>
              <a:rPr lang="en-US" dirty="0"/>
              <a:t> </a:t>
            </a:r>
            <a:r>
              <a:rPr lang="en-US" dirty="0" err="1"/>
              <a:t>Demokrasi</a:t>
            </a:r>
            <a:endParaRPr 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4" name="Text Placeholder 3"/>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pic>
        <p:nvPicPr>
          <p:cNvPr id="17" name="Picture Placeholder 16"/>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24"/>
          </p:nvPr>
        </p:nvSpPr>
        <p:spPr/>
        <p:txBody>
          <a:bodyPr/>
          <a:lstStyle/>
          <a:p>
            <a:pPr algn="just"/>
            <a:r>
              <a:rPr lang="id-ID" dirty="0"/>
              <a:t>Memungkinkan adanya pergantian pemerintahan secara berkala</a:t>
            </a:r>
            <a:r>
              <a:rPr lang="id-ID" dirty="0" smtClean="0"/>
              <a:t>.</a:t>
            </a:r>
            <a:endParaRPr lang="en-US" dirty="0"/>
          </a:p>
        </p:txBody>
      </p:sp>
      <p:pic>
        <p:nvPicPr>
          <p:cNvPr id="26" name="Picture Placeholder 25"/>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146" r="16146"/>
          <a:stretch>
            <a:fillRect/>
          </a:stretch>
        </p:blipFill>
        <p:spPr/>
      </p:pic>
      <p:sp>
        <p:nvSpPr>
          <p:cNvPr id="8" name="Text Placeholder 7"/>
          <p:cNvSpPr>
            <a:spLocks noGrp="1"/>
          </p:cNvSpPr>
          <p:nvPr>
            <p:ph type="body" sz="quarter" idx="27"/>
          </p:nvPr>
        </p:nvSpPr>
        <p:spPr/>
        <p:txBody>
          <a:bodyPr/>
          <a:lstStyle/>
          <a:p>
            <a:pPr algn="just"/>
            <a:r>
              <a:rPr lang="id-ID" dirty="0"/>
              <a:t>Anggota masyarakat memiliki kesempatan yang sama menempati kedudukan dalam pemerintahan untuk masa jabatan tertentu, seperti; presiden, menteri, gubemur dsb</a:t>
            </a:r>
            <a:r>
              <a:rPr lang="id-ID" dirty="0" smtClean="0"/>
              <a:t>.</a:t>
            </a:r>
            <a:endParaRPr lang="en-US" dirty="0"/>
          </a:p>
        </p:txBody>
      </p:sp>
      <p:pic>
        <p:nvPicPr>
          <p:cNvPr id="22" name="Picture Placeholder 21"/>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l="16146" r="16146"/>
          <a:stretch>
            <a:fillRect/>
          </a:stretch>
        </p:blipFill>
        <p:spPr/>
      </p:pic>
      <p:sp>
        <p:nvSpPr>
          <p:cNvPr id="10" name="Text Placeholder 9"/>
          <p:cNvSpPr>
            <a:spLocks noGrp="1"/>
          </p:cNvSpPr>
          <p:nvPr>
            <p:ph type="body" sz="quarter" idx="30"/>
          </p:nvPr>
        </p:nvSpPr>
        <p:spPr>
          <a:xfrm>
            <a:off x="13319670" y="2829015"/>
            <a:ext cx="4308618" cy="2651695"/>
          </a:xfrm>
        </p:spPr>
        <p:txBody>
          <a:bodyPr/>
          <a:lstStyle/>
          <a:p>
            <a:pPr algn="just"/>
            <a:r>
              <a:rPr lang="id-ID" dirty="0"/>
              <a:t>Adanya pengakuan dan anggota masyarakat terhadap kehadiran tokoh-tokoh yang sah yang berjuang mendapatkan kedudukan dalam pemerintahan; sekaligus sebagai tandingan bagi pemerintah yang sedang berkuasa.</a:t>
            </a:r>
            <a:endParaRPr lang="en-US" dirty="0"/>
          </a:p>
          <a:p>
            <a:pPr algn="just"/>
            <a:endParaRPr lang="en-US" dirty="0"/>
          </a:p>
        </p:txBody>
      </p:sp>
      <p:pic>
        <p:nvPicPr>
          <p:cNvPr id="19" name="Picture Placeholder 18"/>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2" name="Text Placeholder 11"/>
          <p:cNvSpPr>
            <a:spLocks noGrp="1"/>
          </p:cNvSpPr>
          <p:nvPr>
            <p:ph type="body" sz="quarter" idx="33"/>
          </p:nvPr>
        </p:nvSpPr>
        <p:spPr/>
        <p:txBody>
          <a:bodyPr/>
          <a:lstStyle/>
          <a:p>
            <a:pPr algn="just"/>
            <a:r>
              <a:rPr lang="id-ID" dirty="0"/>
              <a:t>Dilakukan pemilihan lain untuk memilih pejabat-pejabat pemerintah tertentu yang diharapkan dapat mewakili kepentingan rakyat </a:t>
            </a:r>
            <a:r>
              <a:rPr lang="id-ID" dirty="0" smtClean="0"/>
              <a:t>tertentu</a:t>
            </a:r>
            <a:endParaRPr lang="en-US" dirty="0"/>
          </a:p>
        </p:txBody>
      </p:sp>
      <p:pic>
        <p:nvPicPr>
          <p:cNvPr id="20" name="Picture Placeholder 19"/>
          <p:cNvPicPr>
            <a:picLocks noGrp="1" noChangeAspect="1"/>
          </p:cNvPicPr>
          <p:nvPr>
            <p:ph type="pic" sz="quarter" idx="34"/>
          </p:nvPr>
        </p:nvPicPr>
        <p:blipFill>
          <a:blip r:embed="rId6" cstate="print">
            <a:extLst>
              <a:ext uri="{28A0092B-C50C-407E-A947-70E740481C1C}">
                <a14:useLocalDpi xmlns:a14="http://schemas.microsoft.com/office/drawing/2010/main" val="0"/>
              </a:ext>
            </a:extLst>
          </a:blip>
          <a:srcRect l="16244" r="16244"/>
          <a:stretch>
            <a:fillRect/>
          </a:stretch>
        </p:blipFill>
        <p:spPr/>
      </p:pic>
      <p:sp>
        <p:nvSpPr>
          <p:cNvPr id="14" name="Text Placeholder 13"/>
          <p:cNvSpPr>
            <a:spLocks noGrp="1"/>
          </p:cNvSpPr>
          <p:nvPr>
            <p:ph type="body" sz="quarter" idx="36"/>
          </p:nvPr>
        </p:nvSpPr>
        <p:spPr>
          <a:xfrm>
            <a:off x="7591112" y="6077759"/>
            <a:ext cx="4308618" cy="2856691"/>
          </a:xfrm>
        </p:spPr>
        <p:txBody>
          <a:bodyPr/>
          <a:lstStyle/>
          <a:p>
            <a:pPr algn="just"/>
            <a:r>
              <a:rPr lang="id-ID" dirty="0"/>
              <a:t>Agar kehendak masing-masing golongan dapat diketahui oleh peme</a:t>
            </a:r>
            <a:r>
              <a:rPr lang="en-US" dirty="0" err="1"/>
              <a:t>rin</a:t>
            </a:r>
            <a:r>
              <a:rPr lang="id-ID" dirty="0"/>
              <a:t>tah atau anggota masyarakat lain, maka harus diakui adanya hak menyatakan pendapat (lisan, tertulis, pertemuan, media elektronik dan media cetak, dsb).</a:t>
            </a:r>
            <a:endParaRPr lang="en-US" dirty="0"/>
          </a:p>
          <a:p>
            <a:pPr algn="just"/>
            <a:endParaRPr lang="en-US" dirty="0"/>
          </a:p>
        </p:txBody>
      </p:sp>
      <p:pic>
        <p:nvPicPr>
          <p:cNvPr id="23" name="Picture Placeholder 22"/>
          <p:cNvPicPr>
            <a:picLocks noGrp="1" noChangeAspect="1"/>
          </p:cNvPicPr>
          <p:nvPr>
            <p:ph type="pic" sz="quarter" idx="37"/>
          </p:nvPr>
        </p:nvPicPr>
        <p:blipFill>
          <a:blip r:embed="rId7" cstate="print">
            <a:extLst>
              <a:ext uri="{28A0092B-C50C-407E-A947-70E740481C1C}">
                <a14:useLocalDpi xmlns:a14="http://schemas.microsoft.com/office/drawing/2010/main" val="0"/>
              </a:ext>
            </a:extLst>
          </a:blip>
          <a:srcRect l="16244" r="16244"/>
          <a:stretch>
            <a:fillRect/>
          </a:stretch>
        </p:blipFill>
        <p:spPr/>
      </p:pic>
      <p:sp>
        <p:nvSpPr>
          <p:cNvPr id="16" name="Text Placeholder 15"/>
          <p:cNvSpPr>
            <a:spLocks noGrp="1"/>
          </p:cNvSpPr>
          <p:nvPr>
            <p:ph type="body" sz="quarter" idx="39"/>
          </p:nvPr>
        </p:nvSpPr>
        <p:spPr/>
        <p:txBody>
          <a:bodyPr/>
          <a:lstStyle/>
          <a:p>
            <a:pPr algn="just"/>
            <a:r>
              <a:rPr lang="id-ID" dirty="0"/>
              <a:t>Pengakuan terhadap anggota masyarakat yang tidak ikut serta dalam pemilihan umum</a:t>
            </a:r>
            <a:r>
              <a:rPr lang="id-ID" dirty="0" smtClean="0"/>
              <a:t>.</a:t>
            </a:r>
            <a:endParaRPr lang="en-US" dirty="0"/>
          </a:p>
        </p:txBody>
      </p:sp>
    </p:spTree>
    <p:extLst>
      <p:ext uri="{BB962C8B-B14F-4D97-AF65-F5344CB8AC3E}">
        <p14:creationId xmlns:p14="http://schemas.microsoft.com/office/powerpoint/2010/main" val="779804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dirty="0" err="1"/>
              <a:t>Definisi</a:t>
            </a:r>
            <a:r>
              <a:rPr lang="en-US" dirty="0"/>
              <a:t> </a:t>
            </a:r>
            <a:r>
              <a:rPr lang="en-US" dirty="0" err="1"/>
              <a:t>Demokrasi</a:t>
            </a:r>
            <a:r>
              <a:rPr lang="en-US" dirty="0"/>
              <a:t> </a:t>
            </a:r>
            <a:r>
              <a:rPr kumimoji="1" lang="en-US" altLang="ja-JP" dirty="0" smtClean="0">
                <a:solidFill>
                  <a:schemeClr val="accent1"/>
                </a:solidFill>
                <a:latin typeface="Route 159 Bold" pitchFamily="50" charset="0"/>
              </a:rPr>
              <a:t>Pancasila</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14" name="テキスト プレースホルダー 13"/>
          <p:cNvSpPr>
            <a:spLocks noGrp="1"/>
          </p:cNvSpPr>
          <p:nvPr>
            <p:ph type="body" sz="quarter" idx="14"/>
          </p:nvPr>
        </p:nvSpPr>
        <p:spPr/>
        <p:txBody>
          <a:bodyPr>
            <a:noAutofit/>
          </a:bodyPr>
          <a:lstStyle/>
          <a:p>
            <a:pPr algn="just"/>
            <a:r>
              <a:rPr lang="en-US" sz="3600" dirty="0" smtClean="0"/>
              <a:t>	</a:t>
            </a:r>
            <a:r>
              <a:rPr lang="id-ID" sz="3600" dirty="0" smtClean="0"/>
              <a:t>Demokrasi </a:t>
            </a:r>
            <a:r>
              <a:rPr lang="id-ID" sz="3600" dirty="0"/>
              <a:t>Pancasila adalah suatu sistem demokrasi yang berdasarkan pada asas kekeluargaan dan gotong royong yang bertujuan untuk kesejahteraan rakyat, memiliki kandungan berupa unsur-unsur kesadaran dalam bereligius, menjunjung tinggi kebenaran, budi pekerti luhur dan kecintaan, berkesinambungan dan berkepribadian Indonesia.</a:t>
            </a:r>
            <a:endParaRPr lang="en-US" sz="3600" dirty="0"/>
          </a:p>
        </p:txBody>
      </p:sp>
      <p:sp>
        <p:nvSpPr>
          <p:cNvPr id="13" name="テキスト プレースホルダー 12"/>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Pancasila</a:t>
            </a:r>
          </a:p>
        </p:txBody>
      </p:sp>
    </p:spTree>
    <p:extLst>
      <p:ext uri="{BB962C8B-B14F-4D97-AF65-F5344CB8AC3E}">
        <p14:creationId xmlns:p14="http://schemas.microsoft.com/office/powerpoint/2010/main" val="3325641804"/>
      </p:ext>
    </p:extLst>
  </p:cSld>
  <p:clrMapOvr>
    <a:masterClrMapping/>
  </p:clrMapOvr>
  <p:transition spd="slow" advTm="4073">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Aspek</a:t>
            </a:r>
            <a:r>
              <a:rPr lang="en-US" dirty="0"/>
              <a:t> </a:t>
            </a:r>
            <a:r>
              <a:rPr lang="en-US" dirty="0" err="1"/>
              <a:t>Demokrasi</a:t>
            </a:r>
            <a:r>
              <a:rPr lang="en-US" dirty="0"/>
              <a:t> </a:t>
            </a:r>
            <a:r>
              <a:rPr lang="en-US" altLang="ja-JP" dirty="0">
                <a:solidFill>
                  <a:schemeClr val="accent1"/>
                </a:solidFill>
                <a:latin typeface="Route 159 Bold" pitchFamily="50" charset="0"/>
              </a:rPr>
              <a:t>Pancasila</a:t>
            </a:r>
            <a:endParaRPr 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5" name="Text Placeholder 4"/>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6" name="Text Placeholder 5"/>
          <p:cNvSpPr>
            <a:spLocks noGrp="1"/>
          </p:cNvSpPr>
          <p:nvPr>
            <p:ph type="body" sz="quarter" idx="21"/>
          </p:nvPr>
        </p:nvSpPr>
        <p:spPr/>
        <p:txBody>
          <a:bodyPr/>
          <a:lstStyle/>
          <a:p>
            <a:r>
              <a:rPr lang="en-US" dirty="0" err="1"/>
              <a:t>Aspek</a:t>
            </a:r>
            <a:r>
              <a:rPr lang="en-US" dirty="0"/>
              <a:t> </a:t>
            </a:r>
            <a:r>
              <a:rPr lang="en-US" dirty="0" err="1"/>
              <a:t>Optatif</a:t>
            </a:r>
            <a:endParaRPr lang="en-US" dirty="0"/>
          </a:p>
        </p:txBody>
      </p:sp>
      <p:sp>
        <p:nvSpPr>
          <p:cNvPr id="7" name="Text Placeholder 6"/>
          <p:cNvSpPr>
            <a:spLocks noGrp="1"/>
          </p:cNvSpPr>
          <p:nvPr>
            <p:ph type="body" sz="quarter" idx="24"/>
          </p:nvPr>
        </p:nvSpPr>
        <p:spPr/>
        <p:txBody>
          <a:bodyPr/>
          <a:lstStyle/>
          <a:p>
            <a:pPr algn="just"/>
            <a:r>
              <a:rPr lang="en-US" dirty="0" err="1"/>
              <a:t>Dalam</a:t>
            </a:r>
            <a:r>
              <a:rPr lang="en-US" dirty="0"/>
              <a:t> </a:t>
            </a:r>
            <a:r>
              <a:rPr lang="en-US" dirty="0" err="1" smtClean="0"/>
              <a:t>membangun</a:t>
            </a:r>
            <a:r>
              <a:rPr lang="en-US" dirty="0" smtClean="0"/>
              <a:t> </a:t>
            </a:r>
            <a:r>
              <a:rPr lang="en-US" dirty="0" err="1" smtClean="0"/>
              <a:t>negara</a:t>
            </a:r>
            <a:r>
              <a:rPr lang="en-US" dirty="0" smtClean="0"/>
              <a:t>, </a:t>
            </a:r>
            <a:r>
              <a:rPr lang="en-US" dirty="0" err="1" smtClean="0"/>
              <a:t>rakyat</a:t>
            </a:r>
            <a:r>
              <a:rPr lang="en-US" dirty="0" smtClean="0"/>
              <a:t> </a:t>
            </a:r>
            <a:r>
              <a:rPr lang="en-US" dirty="0" err="1"/>
              <a:t>harus</a:t>
            </a:r>
            <a:r>
              <a:rPr lang="en-US" dirty="0"/>
              <a:t> </a:t>
            </a:r>
            <a:r>
              <a:rPr lang="en-US" dirty="0" err="1"/>
              <a:t>membantu</a:t>
            </a:r>
            <a:r>
              <a:rPr lang="en-US" dirty="0"/>
              <a:t> </a:t>
            </a:r>
            <a:r>
              <a:rPr lang="en-US" dirty="0" err="1"/>
              <a:t>tugas-tugas</a:t>
            </a:r>
            <a:r>
              <a:rPr lang="en-US" dirty="0"/>
              <a:t> para </a:t>
            </a:r>
            <a:r>
              <a:rPr lang="en-US" dirty="0" err="1" smtClean="0"/>
              <a:t>pemerintah</a:t>
            </a:r>
            <a:r>
              <a:rPr lang="en-US" dirty="0" smtClean="0"/>
              <a:t>. </a:t>
            </a:r>
            <a:r>
              <a:rPr lang="en-US" dirty="0" err="1" smtClean="0"/>
              <a:t>Optatif</a:t>
            </a:r>
            <a:r>
              <a:rPr lang="en-US" dirty="0" smtClean="0"/>
              <a:t>: (</a:t>
            </a:r>
            <a:r>
              <a:rPr lang="en-US" dirty="0" err="1" smtClean="0"/>
              <a:t>Harapan</a:t>
            </a:r>
            <a:r>
              <a:rPr lang="en-US" dirty="0" smtClean="0"/>
              <a:t> </a:t>
            </a:r>
            <a:r>
              <a:rPr lang="en-US" dirty="0" err="1" smtClean="0"/>
              <a:t>atau</a:t>
            </a:r>
            <a:r>
              <a:rPr lang="en-US" dirty="0" smtClean="0"/>
              <a:t> </a:t>
            </a:r>
            <a:r>
              <a:rPr lang="en-US" dirty="0" err="1" smtClean="0"/>
              <a:t>keinginan</a:t>
            </a:r>
            <a:r>
              <a:rPr lang="en-US" dirty="0" smtClean="0"/>
              <a:t>).</a:t>
            </a:r>
            <a:endParaRPr lang="en-US" dirty="0"/>
          </a:p>
        </p:txBody>
      </p:sp>
      <p:sp>
        <p:nvSpPr>
          <p:cNvPr id="8" name="Text Placeholder 7"/>
          <p:cNvSpPr>
            <a:spLocks noGrp="1"/>
          </p:cNvSpPr>
          <p:nvPr>
            <p:ph type="body" sz="quarter" idx="25"/>
          </p:nvPr>
        </p:nvSpPr>
        <p:spPr/>
        <p:txBody>
          <a:bodyPr/>
          <a:lstStyle/>
          <a:p>
            <a:r>
              <a:rPr lang="en-US" dirty="0" err="1"/>
              <a:t>Aspek</a:t>
            </a:r>
            <a:r>
              <a:rPr lang="en-US" dirty="0"/>
              <a:t> </a:t>
            </a:r>
            <a:r>
              <a:rPr lang="en-US" dirty="0" err="1"/>
              <a:t>Organisasi</a:t>
            </a:r>
            <a:endParaRPr lang="en-US" dirty="0"/>
          </a:p>
        </p:txBody>
      </p:sp>
      <p:sp>
        <p:nvSpPr>
          <p:cNvPr id="9" name="Text Placeholder 8"/>
          <p:cNvSpPr>
            <a:spLocks noGrp="1"/>
          </p:cNvSpPr>
          <p:nvPr>
            <p:ph type="body" sz="quarter" idx="26"/>
          </p:nvPr>
        </p:nvSpPr>
        <p:spPr/>
        <p:txBody>
          <a:bodyPr/>
          <a:lstStyle/>
          <a:p>
            <a:pPr algn="just"/>
            <a:r>
              <a:rPr lang="en-US" dirty="0" err="1" smtClean="0"/>
              <a:t>Adalah</a:t>
            </a:r>
            <a:r>
              <a:rPr lang="en-US" dirty="0" smtClean="0"/>
              <a:t> </a:t>
            </a:r>
            <a:r>
              <a:rPr lang="en-US" dirty="0" err="1"/>
              <a:t>menggunakan</a:t>
            </a:r>
            <a:r>
              <a:rPr lang="en-US" dirty="0"/>
              <a:t> </a:t>
            </a:r>
            <a:r>
              <a:rPr lang="en-US" dirty="0" err="1"/>
              <a:t>organisasi</a:t>
            </a:r>
            <a:r>
              <a:rPr lang="en-US" dirty="0"/>
              <a:t> </a:t>
            </a:r>
            <a:r>
              <a:rPr lang="en-US" dirty="0" err="1"/>
              <a:t>itu</a:t>
            </a:r>
            <a:r>
              <a:rPr lang="en-US" dirty="0"/>
              <a:t> </a:t>
            </a:r>
            <a:r>
              <a:rPr lang="en-US" dirty="0" err="1"/>
              <a:t>sendiri</a:t>
            </a:r>
            <a:r>
              <a:rPr lang="en-US" dirty="0"/>
              <a:t> </a:t>
            </a:r>
            <a:r>
              <a:rPr lang="en-US" dirty="0" err="1"/>
              <a:t>sebagai</a:t>
            </a:r>
            <a:r>
              <a:rPr lang="en-US" dirty="0"/>
              <a:t> </a:t>
            </a:r>
            <a:r>
              <a:rPr lang="en-US" dirty="0" err="1"/>
              <a:t>wadah</a:t>
            </a:r>
            <a:r>
              <a:rPr lang="en-US" dirty="0"/>
              <a:t> yang </a:t>
            </a:r>
            <a:r>
              <a:rPr lang="en-US" dirty="0" err="1"/>
              <a:t>nantinya</a:t>
            </a:r>
            <a:r>
              <a:rPr lang="en-US" dirty="0"/>
              <a:t> </a:t>
            </a:r>
            <a:r>
              <a:rPr lang="en-US" dirty="0" err="1" smtClean="0"/>
              <a:t>berangsur</a:t>
            </a:r>
            <a:r>
              <a:rPr lang="en-US" dirty="0" smtClean="0"/>
              <a:t> </a:t>
            </a:r>
            <a:r>
              <a:rPr lang="en-US" dirty="0" err="1" smtClean="0"/>
              <a:t>angsur</a:t>
            </a:r>
            <a:r>
              <a:rPr lang="en-US" dirty="0" smtClean="0"/>
              <a:t> </a:t>
            </a:r>
            <a:r>
              <a:rPr lang="en-US" dirty="0" err="1"/>
              <a:t>akan</a:t>
            </a:r>
            <a:r>
              <a:rPr lang="en-US" dirty="0"/>
              <a:t> </a:t>
            </a:r>
            <a:r>
              <a:rPr lang="en-US" dirty="0" err="1"/>
              <a:t>membantu</a:t>
            </a:r>
            <a:r>
              <a:rPr lang="en-US" dirty="0"/>
              <a:t> </a:t>
            </a:r>
            <a:r>
              <a:rPr lang="en-US" dirty="0" err="1"/>
              <a:t>pelaksanaan</a:t>
            </a:r>
            <a:r>
              <a:rPr lang="en-US" dirty="0"/>
              <a:t> </a:t>
            </a:r>
            <a:r>
              <a:rPr lang="en-US" dirty="0" err="1"/>
              <a:t>tujuan</a:t>
            </a:r>
            <a:r>
              <a:rPr lang="en-US" dirty="0"/>
              <a:t> yang </a:t>
            </a:r>
            <a:r>
              <a:rPr lang="en-US" dirty="0" err="1"/>
              <a:t>hendak</a:t>
            </a:r>
            <a:r>
              <a:rPr lang="en-US" dirty="0"/>
              <a:t> </a:t>
            </a:r>
            <a:r>
              <a:rPr lang="en-US" dirty="0" err="1"/>
              <a:t>dicapai</a:t>
            </a:r>
            <a:r>
              <a:rPr lang="en-US" dirty="0"/>
              <a:t> </a:t>
            </a:r>
            <a:r>
              <a:rPr lang="en-US" dirty="0" err="1"/>
              <a:t>oleh</a:t>
            </a:r>
            <a:r>
              <a:rPr lang="en-US" dirty="0"/>
              <a:t> </a:t>
            </a:r>
            <a:r>
              <a:rPr lang="en-US" dirty="0" err="1"/>
              <a:t>negara</a:t>
            </a:r>
            <a:r>
              <a:rPr lang="en-US" dirty="0"/>
              <a:t> </a:t>
            </a:r>
            <a:r>
              <a:rPr lang="en-US" dirty="0" err="1"/>
              <a:t>ini</a:t>
            </a:r>
            <a:r>
              <a:rPr lang="en-US" dirty="0"/>
              <a:t>. </a:t>
            </a:r>
          </a:p>
        </p:txBody>
      </p:sp>
      <p:sp>
        <p:nvSpPr>
          <p:cNvPr id="10" name="Text Placeholder 9"/>
          <p:cNvSpPr>
            <a:spLocks noGrp="1"/>
          </p:cNvSpPr>
          <p:nvPr>
            <p:ph type="body" sz="quarter" idx="27"/>
          </p:nvPr>
        </p:nvSpPr>
        <p:spPr/>
        <p:txBody>
          <a:bodyPr/>
          <a:lstStyle/>
          <a:p>
            <a:r>
              <a:rPr lang="en-US" dirty="0" err="1"/>
              <a:t>Aspek</a:t>
            </a:r>
            <a:r>
              <a:rPr lang="en-US" dirty="0"/>
              <a:t> </a:t>
            </a:r>
            <a:r>
              <a:rPr lang="en-US" dirty="0" err="1"/>
              <a:t>Kejiwaan</a:t>
            </a:r>
            <a:endParaRPr lang="en-US" dirty="0"/>
          </a:p>
        </p:txBody>
      </p:sp>
      <p:sp>
        <p:nvSpPr>
          <p:cNvPr id="11" name="Text Placeholder 10"/>
          <p:cNvSpPr>
            <a:spLocks noGrp="1"/>
          </p:cNvSpPr>
          <p:nvPr>
            <p:ph type="body" sz="quarter" idx="28"/>
          </p:nvPr>
        </p:nvSpPr>
        <p:spPr/>
        <p:txBody>
          <a:bodyPr/>
          <a:lstStyle/>
          <a:p>
            <a:pPr algn="just"/>
            <a:r>
              <a:rPr lang="en-US" dirty="0" err="1"/>
              <a:t>Aspek</a:t>
            </a:r>
            <a:r>
              <a:rPr lang="en-US" dirty="0"/>
              <a:t> yang </a:t>
            </a:r>
            <a:r>
              <a:rPr lang="en-US" dirty="0" err="1"/>
              <a:t>satu</a:t>
            </a:r>
            <a:r>
              <a:rPr lang="en-US" dirty="0"/>
              <a:t> </a:t>
            </a:r>
            <a:r>
              <a:rPr lang="en-US" dirty="0" err="1"/>
              <a:t>ini</a:t>
            </a:r>
            <a:r>
              <a:rPr lang="en-US" dirty="0"/>
              <a:t> </a:t>
            </a:r>
            <a:r>
              <a:rPr lang="en-US" dirty="0" err="1"/>
              <a:t>dimaksudkan</a:t>
            </a:r>
            <a:r>
              <a:rPr lang="en-US" dirty="0"/>
              <a:t> agar </a:t>
            </a:r>
            <a:r>
              <a:rPr lang="en-US" dirty="0" err="1"/>
              <a:t>kita</a:t>
            </a:r>
            <a:r>
              <a:rPr lang="en-US" dirty="0"/>
              <a:t> </a:t>
            </a:r>
            <a:r>
              <a:rPr lang="en-US" dirty="0" err="1"/>
              <a:t>semua</a:t>
            </a:r>
            <a:r>
              <a:rPr lang="en-US" dirty="0"/>
              <a:t> </a:t>
            </a:r>
            <a:r>
              <a:rPr lang="en-US" dirty="0" err="1"/>
              <a:t>sebagai</a:t>
            </a:r>
            <a:r>
              <a:rPr lang="en-US" dirty="0"/>
              <a:t> </a:t>
            </a:r>
            <a:r>
              <a:rPr lang="en-US" dirty="0" err="1"/>
              <a:t>rakyat</a:t>
            </a:r>
            <a:r>
              <a:rPr lang="en-US" dirty="0"/>
              <a:t> Indonesia juga </a:t>
            </a:r>
            <a:r>
              <a:rPr lang="en-US" dirty="0" err="1"/>
              <a:t>taat</a:t>
            </a:r>
            <a:r>
              <a:rPr lang="en-US" dirty="0"/>
              <a:t> </a:t>
            </a:r>
            <a:r>
              <a:rPr lang="en-US" dirty="0" err="1"/>
              <a:t>kepada</a:t>
            </a:r>
            <a:r>
              <a:rPr lang="en-US" dirty="0"/>
              <a:t> </a:t>
            </a:r>
            <a:r>
              <a:rPr lang="en-US" dirty="0" err="1"/>
              <a:t>peraturan</a:t>
            </a:r>
            <a:r>
              <a:rPr lang="en-US" dirty="0"/>
              <a:t> yang </a:t>
            </a:r>
            <a:r>
              <a:rPr lang="en-US" dirty="0" err="1"/>
              <a:t>ada</a:t>
            </a:r>
            <a:r>
              <a:rPr lang="en-US" dirty="0"/>
              <a:t> </a:t>
            </a:r>
            <a:r>
              <a:rPr lang="en-US" dirty="0" err="1"/>
              <a:t>dan</a:t>
            </a:r>
            <a:r>
              <a:rPr lang="en-US" dirty="0"/>
              <a:t> </a:t>
            </a:r>
            <a:r>
              <a:rPr lang="en-US" dirty="0" err="1"/>
              <a:t>memperkecil</a:t>
            </a:r>
            <a:r>
              <a:rPr lang="en-US" dirty="0"/>
              <a:t> </a:t>
            </a:r>
            <a:r>
              <a:rPr lang="en-US" dirty="0" err="1"/>
              <a:t>masalah</a:t>
            </a:r>
            <a:r>
              <a:rPr lang="en-US" dirty="0"/>
              <a:t> yang </a:t>
            </a:r>
            <a:r>
              <a:rPr lang="en-US" dirty="0" err="1"/>
              <a:t>dihadapi</a:t>
            </a:r>
            <a:r>
              <a:rPr lang="en-US" dirty="0"/>
              <a:t> </a:t>
            </a:r>
            <a:r>
              <a:rPr lang="en-US" dirty="0" err="1"/>
              <a:t>oleh</a:t>
            </a:r>
            <a:r>
              <a:rPr lang="en-US" dirty="0"/>
              <a:t> </a:t>
            </a:r>
            <a:r>
              <a:rPr lang="en-US" dirty="0" err="1"/>
              <a:t>negara</a:t>
            </a:r>
            <a:r>
              <a:rPr lang="en-US" dirty="0"/>
              <a:t> </a:t>
            </a:r>
            <a:r>
              <a:rPr lang="en-US" dirty="0" err="1"/>
              <a:t>ini</a:t>
            </a:r>
            <a:r>
              <a:rPr lang="en-US" dirty="0"/>
              <a:t>, </a:t>
            </a:r>
          </a:p>
        </p:txBody>
      </p:sp>
      <p:sp>
        <p:nvSpPr>
          <p:cNvPr id="12" name="Text Placeholder 11"/>
          <p:cNvSpPr>
            <a:spLocks noGrp="1"/>
          </p:cNvSpPr>
          <p:nvPr>
            <p:ph type="body" sz="quarter" idx="29"/>
          </p:nvPr>
        </p:nvSpPr>
        <p:spPr/>
        <p:txBody>
          <a:bodyPr/>
          <a:lstStyle/>
          <a:p>
            <a:r>
              <a:rPr lang="en-US" dirty="0" err="1"/>
              <a:t>Aspek</a:t>
            </a:r>
            <a:r>
              <a:rPr lang="en-US" dirty="0"/>
              <a:t> Material </a:t>
            </a:r>
          </a:p>
        </p:txBody>
      </p:sp>
      <p:sp>
        <p:nvSpPr>
          <p:cNvPr id="13" name="Text Placeholder 12"/>
          <p:cNvSpPr>
            <a:spLocks noGrp="1"/>
          </p:cNvSpPr>
          <p:nvPr>
            <p:ph type="body" sz="quarter" idx="30"/>
          </p:nvPr>
        </p:nvSpPr>
        <p:spPr/>
        <p:txBody>
          <a:bodyPr/>
          <a:lstStyle/>
          <a:p>
            <a:pPr algn="just"/>
            <a:r>
              <a:rPr lang="en-US" dirty="0" err="1"/>
              <a:t>Aspek</a:t>
            </a:r>
            <a:r>
              <a:rPr lang="en-US" dirty="0"/>
              <a:t> </a:t>
            </a:r>
            <a:r>
              <a:rPr lang="en-US" dirty="0" err="1"/>
              <a:t>ini</a:t>
            </a:r>
            <a:r>
              <a:rPr lang="en-US" dirty="0"/>
              <a:t> juga </a:t>
            </a:r>
            <a:r>
              <a:rPr lang="en-US" dirty="0" err="1"/>
              <a:t>merupakan</a:t>
            </a:r>
            <a:r>
              <a:rPr lang="en-US" dirty="0"/>
              <a:t> </a:t>
            </a:r>
            <a:r>
              <a:rPr lang="en-US" dirty="0" err="1"/>
              <a:t>hal</a:t>
            </a:r>
            <a:r>
              <a:rPr lang="en-US" dirty="0"/>
              <a:t> </a:t>
            </a:r>
            <a:r>
              <a:rPr lang="en-US" dirty="0" err="1"/>
              <a:t>khusus</a:t>
            </a:r>
            <a:r>
              <a:rPr lang="en-US" dirty="0"/>
              <a:t> yang </a:t>
            </a:r>
            <a:r>
              <a:rPr lang="en-US" dirty="0" err="1"/>
              <a:t>harus</a:t>
            </a:r>
            <a:r>
              <a:rPr lang="en-US" dirty="0"/>
              <a:t> </a:t>
            </a:r>
            <a:r>
              <a:rPr lang="en-US" dirty="0" err="1"/>
              <a:t>dimiliki</a:t>
            </a:r>
            <a:r>
              <a:rPr lang="en-US" dirty="0"/>
              <a:t> </a:t>
            </a:r>
            <a:r>
              <a:rPr lang="en-US" dirty="0" err="1"/>
              <a:t>oleh</a:t>
            </a:r>
            <a:r>
              <a:rPr lang="en-US" dirty="0"/>
              <a:t> </a:t>
            </a:r>
            <a:r>
              <a:rPr lang="en-US" dirty="0" err="1"/>
              <a:t>suatu</a:t>
            </a:r>
            <a:r>
              <a:rPr lang="en-US" dirty="0"/>
              <a:t> </a:t>
            </a:r>
            <a:r>
              <a:rPr lang="en-US" dirty="0" err="1"/>
              <a:t>negara</a:t>
            </a:r>
            <a:r>
              <a:rPr lang="en-US" dirty="0"/>
              <a:t> yang </a:t>
            </a:r>
            <a:r>
              <a:rPr lang="en-US" dirty="0" err="1"/>
              <a:t>nantinya</a:t>
            </a:r>
            <a:r>
              <a:rPr lang="en-US" dirty="0"/>
              <a:t> </a:t>
            </a:r>
            <a:r>
              <a:rPr lang="en-US" dirty="0" err="1"/>
              <a:t>akan</a:t>
            </a:r>
            <a:r>
              <a:rPr lang="en-US" dirty="0"/>
              <a:t> </a:t>
            </a:r>
            <a:r>
              <a:rPr lang="en-US" dirty="0" err="1"/>
              <a:t>menjadi</a:t>
            </a:r>
            <a:r>
              <a:rPr lang="en-US" dirty="0"/>
              <a:t> </a:t>
            </a:r>
            <a:r>
              <a:rPr lang="en-US" dirty="0" err="1"/>
              <a:t>landasan</a:t>
            </a:r>
            <a:r>
              <a:rPr lang="en-US" dirty="0"/>
              <a:t> </a:t>
            </a:r>
            <a:r>
              <a:rPr lang="en-US" dirty="0" err="1"/>
              <a:t>dari</a:t>
            </a:r>
            <a:r>
              <a:rPr lang="en-US" dirty="0"/>
              <a:t> </a:t>
            </a:r>
            <a:r>
              <a:rPr lang="en-US" dirty="0" err="1"/>
              <a:t>negara</a:t>
            </a:r>
            <a:r>
              <a:rPr lang="en-US" dirty="0"/>
              <a:t> </a:t>
            </a:r>
            <a:r>
              <a:rPr lang="en-US" dirty="0" err="1"/>
              <a:t>itu</a:t>
            </a:r>
            <a:r>
              <a:rPr lang="en-US" dirty="0"/>
              <a:t> </a:t>
            </a:r>
            <a:r>
              <a:rPr lang="en-US" dirty="0" err="1"/>
              <a:t>sendiri</a:t>
            </a:r>
            <a:endParaRPr lang="en-US" dirty="0"/>
          </a:p>
        </p:txBody>
      </p:sp>
      <p:sp>
        <p:nvSpPr>
          <p:cNvPr id="14" name="Text Placeholder 13"/>
          <p:cNvSpPr>
            <a:spLocks noGrp="1"/>
          </p:cNvSpPr>
          <p:nvPr>
            <p:ph type="body" sz="quarter" idx="31"/>
          </p:nvPr>
        </p:nvSpPr>
        <p:spPr/>
        <p:txBody>
          <a:bodyPr/>
          <a:lstStyle/>
          <a:p>
            <a:r>
              <a:rPr lang="en-US" dirty="0" err="1"/>
              <a:t>Aspek</a:t>
            </a:r>
            <a:r>
              <a:rPr lang="en-US" dirty="0"/>
              <a:t> Formal</a:t>
            </a:r>
          </a:p>
        </p:txBody>
      </p:sp>
      <p:sp>
        <p:nvSpPr>
          <p:cNvPr id="15" name="Text Placeholder 14"/>
          <p:cNvSpPr>
            <a:spLocks noGrp="1"/>
          </p:cNvSpPr>
          <p:nvPr>
            <p:ph type="body" sz="quarter" idx="32"/>
          </p:nvPr>
        </p:nvSpPr>
        <p:spPr/>
        <p:txBody>
          <a:bodyPr/>
          <a:lstStyle/>
          <a:p>
            <a:pPr algn="just"/>
            <a:r>
              <a:rPr lang="en-US" sz="1700" dirty="0" err="1"/>
              <a:t>Aspek</a:t>
            </a:r>
            <a:r>
              <a:rPr lang="en-US" sz="1700" dirty="0"/>
              <a:t> </a:t>
            </a:r>
            <a:r>
              <a:rPr lang="en-US" sz="1700" dirty="0" err="1"/>
              <a:t>ini</a:t>
            </a:r>
            <a:r>
              <a:rPr lang="en-US" sz="1700" dirty="0"/>
              <a:t> </a:t>
            </a:r>
            <a:r>
              <a:rPr lang="en-US" sz="1700" dirty="0" err="1"/>
              <a:t>merupakan</a:t>
            </a:r>
            <a:r>
              <a:rPr lang="en-US" sz="1700" dirty="0"/>
              <a:t> </a:t>
            </a:r>
            <a:r>
              <a:rPr lang="en-US" sz="1700" dirty="0" err="1"/>
              <a:t>aspek</a:t>
            </a:r>
            <a:r>
              <a:rPr lang="en-US" sz="1700" dirty="0"/>
              <a:t> yang </a:t>
            </a:r>
            <a:r>
              <a:rPr lang="en-US" sz="1700" dirty="0" err="1"/>
              <a:t>mengatur</a:t>
            </a:r>
            <a:r>
              <a:rPr lang="en-US" sz="1700" dirty="0"/>
              <a:t> </a:t>
            </a:r>
            <a:r>
              <a:rPr lang="en-US" sz="1700" dirty="0" err="1"/>
              <a:t>tentang</a:t>
            </a:r>
            <a:r>
              <a:rPr lang="en-US" sz="1700" dirty="0"/>
              <a:t> proses </a:t>
            </a:r>
            <a:r>
              <a:rPr lang="en-US" sz="1700" dirty="0" err="1"/>
              <a:t>dan</a:t>
            </a:r>
            <a:r>
              <a:rPr lang="en-US" sz="1700" dirty="0"/>
              <a:t> </a:t>
            </a:r>
            <a:r>
              <a:rPr lang="en-US" sz="1700" dirty="0" err="1"/>
              <a:t>cara-cara</a:t>
            </a:r>
            <a:r>
              <a:rPr lang="en-US" sz="1700" dirty="0"/>
              <a:t> </a:t>
            </a:r>
            <a:r>
              <a:rPr lang="en-US" sz="1700" dirty="0" err="1"/>
              <a:t>bagi</a:t>
            </a:r>
            <a:r>
              <a:rPr lang="en-US" sz="1700" dirty="0"/>
              <a:t> </a:t>
            </a:r>
            <a:r>
              <a:rPr lang="en-US" sz="1700" dirty="0" err="1"/>
              <a:t>rakyat</a:t>
            </a:r>
            <a:r>
              <a:rPr lang="en-US" sz="1700" dirty="0"/>
              <a:t> Indonesia </a:t>
            </a:r>
            <a:r>
              <a:rPr lang="en-US" sz="1700" dirty="0" err="1"/>
              <a:t>untuk</a:t>
            </a:r>
            <a:r>
              <a:rPr lang="en-US" sz="1700" dirty="0"/>
              <a:t> </a:t>
            </a:r>
            <a:r>
              <a:rPr lang="en-US" sz="1700" dirty="0" err="1"/>
              <a:t>menunjuk</a:t>
            </a:r>
            <a:r>
              <a:rPr lang="en-US" sz="1700" dirty="0"/>
              <a:t> wakil </a:t>
            </a:r>
            <a:r>
              <a:rPr lang="en-US" sz="1700" dirty="0" err="1"/>
              <a:t>rakyat</a:t>
            </a:r>
            <a:r>
              <a:rPr lang="en-US" sz="1700" dirty="0"/>
              <a:t> yang </a:t>
            </a:r>
            <a:r>
              <a:rPr lang="en-US" sz="1700" dirty="0" err="1"/>
              <a:t>nantinya</a:t>
            </a:r>
            <a:r>
              <a:rPr lang="en-US" sz="1700" dirty="0"/>
              <a:t> </a:t>
            </a:r>
            <a:r>
              <a:rPr lang="en-US" sz="1700" dirty="0" err="1"/>
              <a:t>akan</a:t>
            </a:r>
            <a:r>
              <a:rPr lang="en-US" sz="1700" dirty="0"/>
              <a:t> </a:t>
            </a:r>
            <a:r>
              <a:rPr lang="en-US" sz="1700" dirty="0" err="1"/>
              <a:t>berkedudukan</a:t>
            </a:r>
            <a:r>
              <a:rPr lang="en-US" sz="1700" dirty="0"/>
              <a:t> di </a:t>
            </a:r>
            <a:r>
              <a:rPr lang="en-US" sz="1700" dirty="0" err="1"/>
              <a:t>badan</a:t>
            </a:r>
            <a:r>
              <a:rPr lang="en-US" sz="1700" dirty="0"/>
              <a:t> </a:t>
            </a:r>
            <a:r>
              <a:rPr lang="en-US" sz="1700" dirty="0" err="1"/>
              <a:t>pemerintahan</a:t>
            </a:r>
            <a:endParaRPr lang="en-US" sz="1700" dirty="0"/>
          </a:p>
        </p:txBody>
      </p:sp>
      <p:sp>
        <p:nvSpPr>
          <p:cNvPr id="16" name="Text Placeholder 15"/>
          <p:cNvSpPr>
            <a:spLocks noGrp="1"/>
          </p:cNvSpPr>
          <p:nvPr>
            <p:ph type="body" sz="quarter" idx="33"/>
          </p:nvPr>
        </p:nvSpPr>
        <p:spPr/>
        <p:txBody>
          <a:bodyPr/>
          <a:lstStyle/>
          <a:p>
            <a:r>
              <a:rPr lang="en-US" dirty="0" err="1"/>
              <a:t>Aspek</a:t>
            </a:r>
            <a:r>
              <a:rPr lang="en-US" dirty="0"/>
              <a:t> </a:t>
            </a:r>
            <a:r>
              <a:rPr lang="en-US" dirty="0" err="1"/>
              <a:t>Normatif</a:t>
            </a:r>
            <a:endParaRPr lang="en-US" dirty="0"/>
          </a:p>
        </p:txBody>
      </p:sp>
      <p:sp>
        <p:nvSpPr>
          <p:cNvPr id="17" name="Text Placeholder 16"/>
          <p:cNvSpPr>
            <a:spLocks noGrp="1"/>
          </p:cNvSpPr>
          <p:nvPr>
            <p:ph type="body" sz="quarter" idx="34"/>
          </p:nvPr>
        </p:nvSpPr>
        <p:spPr>
          <a:xfrm>
            <a:off x="717346" y="7879204"/>
            <a:ext cx="4802931" cy="2101272"/>
          </a:xfrm>
        </p:spPr>
        <p:txBody>
          <a:bodyPr/>
          <a:lstStyle/>
          <a:p>
            <a:pPr algn="just"/>
            <a:r>
              <a:rPr lang="en-US" dirty="0" err="1"/>
              <a:t>Aspek</a:t>
            </a:r>
            <a:r>
              <a:rPr lang="en-US" dirty="0"/>
              <a:t> </a:t>
            </a:r>
            <a:r>
              <a:rPr lang="en-US" dirty="0" err="1"/>
              <a:t>normatif</a:t>
            </a:r>
            <a:r>
              <a:rPr lang="en-US" dirty="0"/>
              <a:t> </a:t>
            </a:r>
            <a:r>
              <a:rPr lang="en-US" dirty="0" err="1"/>
              <a:t>dalam</a:t>
            </a:r>
            <a:r>
              <a:rPr lang="en-US" dirty="0"/>
              <a:t> </a:t>
            </a:r>
            <a:r>
              <a:rPr lang="en-US" dirty="0" err="1"/>
              <a:t>demokrasi</a:t>
            </a:r>
            <a:r>
              <a:rPr lang="en-US" dirty="0"/>
              <a:t> </a:t>
            </a:r>
            <a:r>
              <a:rPr lang="en-US" dirty="0" err="1"/>
              <a:t>pancasila</a:t>
            </a:r>
            <a:r>
              <a:rPr lang="en-US" dirty="0"/>
              <a:t> </a:t>
            </a:r>
            <a:r>
              <a:rPr lang="en-US" dirty="0" err="1"/>
              <a:t>yaitu</a:t>
            </a:r>
            <a:r>
              <a:rPr lang="en-US" dirty="0"/>
              <a:t> </a:t>
            </a:r>
            <a:r>
              <a:rPr lang="en-US" dirty="0" err="1"/>
              <a:t>adalah</a:t>
            </a:r>
            <a:r>
              <a:rPr lang="en-US" dirty="0"/>
              <a:t> </a:t>
            </a:r>
            <a:r>
              <a:rPr lang="en-US" dirty="0" err="1"/>
              <a:t>aspek</a:t>
            </a:r>
            <a:r>
              <a:rPr lang="en-US" dirty="0"/>
              <a:t> yang </a:t>
            </a:r>
            <a:r>
              <a:rPr lang="en-US" dirty="0" err="1"/>
              <a:t>membedakann</a:t>
            </a:r>
            <a:r>
              <a:rPr lang="en-US" dirty="0"/>
              <a:t> </a:t>
            </a:r>
            <a:r>
              <a:rPr lang="en-US" dirty="0" err="1"/>
              <a:t>suatu</a:t>
            </a:r>
            <a:r>
              <a:rPr lang="en-US" dirty="0"/>
              <a:t> </a:t>
            </a:r>
            <a:r>
              <a:rPr lang="en-US" dirty="0" err="1"/>
              <a:t>kaidah</a:t>
            </a:r>
            <a:r>
              <a:rPr lang="en-US" dirty="0"/>
              <a:t> yang </a:t>
            </a:r>
            <a:r>
              <a:rPr lang="en-US" dirty="0" err="1"/>
              <a:t>nantinya</a:t>
            </a:r>
            <a:r>
              <a:rPr lang="en-US" dirty="0"/>
              <a:t> </a:t>
            </a:r>
            <a:r>
              <a:rPr lang="en-US" dirty="0" err="1"/>
              <a:t>akan</a:t>
            </a:r>
            <a:r>
              <a:rPr lang="en-US" dirty="0"/>
              <a:t> </a:t>
            </a:r>
            <a:r>
              <a:rPr lang="en-US" dirty="0" err="1"/>
              <a:t>membimbing</a:t>
            </a:r>
            <a:r>
              <a:rPr lang="en-US" dirty="0"/>
              <a:t> </a:t>
            </a:r>
            <a:r>
              <a:rPr lang="en-US" dirty="0" err="1"/>
              <a:t>serta</a:t>
            </a:r>
            <a:r>
              <a:rPr lang="en-US" dirty="0"/>
              <a:t> juga </a:t>
            </a:r>
            <a:r>
              <a:rPr lang="en-US" dirty="0" err="1"/>
              <a:t>memilih</a:t>
            </a:r>
            <a:r>
              <a:rPr lang="en-US" dirty="0"/>
              <a:t> </a:t>
            </a:r>
            <a:r>
              <a:rPr lang="en-US" dirty="0" err="1"/>
              <a:t>bagaimana</a:t>
            </a:r>
            <a:r>
              <a:rPr lang="en-US" dirty="0"/>
              <a:t> yang </a:t>
            </a:r>
            <a:r>
              <a:rPr lang="en-US" dirty="0" err="1"/>
              <a:t>akan</a:t>
            </a:r>
            <a:r>
              <a:rPr lang="en-US" dirty="0"/>
              <a:t> </a:t>
            </a:r>
            <a:r>
              <a:rPr lang="en-US" dirty="0" err="1"/>
              <a:t>menjadi</a:t>
            </a:r>
            <a:r>
              <a:rPr lang="en-US" dirty="0"/>
              <a:t> </a:t>
            </a:r>
            <a:r>
              <a:rPr lang="en-US" dirty="0" err="1"/>
              <a:t>kriteria</a:t>
            </a:r>
            <a:r>
              <a:rPr lang="en-US" dirty="0"/>
              <a:t> agar </a:t>
            </a:r>
            <a:r>
              <a:rPr lang="en-US" dirty="0" err="1"/>
              <a:t>tujuan</a:t>
            </a:r>
            <a:r>
              <a:rPr lang="en-US" dirty="0"/>
              <a:t> </a:t>
            </a:r>
            <a:r>
              <a:rPr lang="en-US" dirty="0" err="1"/>
              <a:t>negara</a:t>
            </a:r>
            <a:r>
              <a:rPr lang="en-US" dirty="0"/>
              <a:t> </a:t>
            </a:r>
            <a:r>
              <a:rPr lang="en-US" dirty="0" err="1"/>
              <a:t>dapat</a:t>
            </a:r>
            <a:r>
              <a:rPr lang="en-US" dirty="0"/>
              <a:t> </a:t>
            </a:r>
            <a:r>
              <a:rPr lang="en-US" dirty="0" err="1"/>
              <a:t>tercapai</a:t>
            </a:r>
            <a:r>
              <a:rPr lang="en-US" dirty="0"/>
              <a:t>.</a:t>
            </a:r>
          </a:p>
        </p:txBody>
      </p:sp>
      <p:pic>
        <p:nvPicPr>
          <p:cNvPr id="29" name="Picture Placeholder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176" r="16176"/>
          <a:stretch>
            <a:fillRect/>
          </a:stretch>
        </p:blipFill>
        <p:spPr/>
      </p:pic>
      <p:pic>
        <p:nvPicPr>
          <p:cNvPr id="28" name="Picture Placeholder 27"/>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6257" r="16257"/>
          <a:stretch>
            <a:fillRect/>
          </a:stretch>
        </p:blipFill>
        <p:spPr/>
      </p:pic>
      <p:pic>
        <p:nvPicPr>
          <p:cNvPr id="30" name="Picture Placeholder 2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l="16176" r="16176"/>
          <a:stretch>
            <a:fillRect/>
          </a:stretch>
        </p:blipFill>
        <p:spPr/>
      </p:pic>
      <p:pic>
        <p:nvPicPr>
          <p:cNvPr id="27" name="Picture Placeholder 26"/>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l="16176" r="16176"/>
          <a:stretch>
            <a:fillRect/>
          </a:stretch>
        </p:blipFill>
        <p:spPr/>
      </p:pic>
      <p:pic>
        <p:nvPicPr>
          <p:cNvPr id="26" name="Picture Placeholder 2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176" r="16176"/>
          <a:stretch>
            <a:fillRect/>
          </a:stretch>
        </p:blipFill>
        <p:spPr/>
      </p:pic>
      <p:pic>
        <p:nvPicPr>
          <p:cNvPr id="25" name="Picture Placeholder 2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57" r="16257"/>
          <a:stretch>
            <a:fillRect/>
          </a:stretch>
        </p:blipFill>
        <p:spPr/>
      </p:pic>
      <p:sp>
        <p:nvSpPr>
          <p:cNvPr id="24" name="Text Placeholder 23"/>
          <p:cNvSpPr>
            <a:spLocks noGrp="1"/>
          </p:cNvSpPr>
          <p:nvPr>
            <p:ph type="body" sz="quarter" idx="40"/>
          </p:nvPr>
        </p:nvSpPr>
        <p:spPr/>
        <p:txBody>
          <a:bodyPr/>
          <a:lstStyle/>
          <a:p>
            <a:r>
              <a:rPr lang="en-US" dirty="0" err="1" smtClean="0"/>
              <a:t>Aspek</a:t>
            </a:r>
            <a:r>
              <a:rPr lang="en-US" dirty="0" smtClean="0"/>
              <a:t> </a:t>
            </a:r>
            <a:r>
              <a:rPr lang="en-US" dirty="0" err="1" smtClean="0"/>
              <a:t>Demokrasi</a:t>
            </a:r>
            <a:r>
              <a:rPr lang="en-US" dirty="0" smtClean="0"/>
              <a:t> Pancasila</a:t>
            </a:r>
            <a:endParaRPr lang="en-US" dirty="0"/>
          </a:p>
        </p:txBody>
      </p:sp>
    </p:spTree>
    <p:extLst>
      <p:ext uri="{BB962C8B-B14F-4D97-AF65-F5344CB8AC3E}">
        <p14:creationId xmlns:p14="http://schemas.microsoft.com/office/powerpoint/2010/main" val="410438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3" name="Text Placeholder 2"/>
          <p:cNvSpPr>
            <a:spLocks noGrp="1"/>
          </p:cNvSpPr>
          <p:nvPr>
            <p:ph type="body" sz="quarter" idx="28"/>
          </p:nvPr>
        </p:nvSpPr>
        <p:spPr>
          <a:xfrm>
            <a:off x="2021350" y="883727"/>
            <a:ext cx="6269966" cy="1362112"/>
          </a:xfrm>
        </p:spPr>
        <p:txBody>
          <a:bodyPr/>
          <a:lstStyle/>
          <a:p>
            <a:r>
              <a:rPr lang="id-ID" dirty="0"/>
              <a:t>Pelaksanaan Pembukaan UUD 1945 dan penjabarannya yang dituangkan dalam Batang Tubuh dan Penjelasan UUD 1945</a:t>
            </a:r>
            <a:r>
              <a:rPr lang="id-ID" dirty="0" smtClean="0"/>
              <a:t>.</a:t>
            </a:r>
            <a:endParaRPr lang="en-US" dirty="0"/>
          </a:p>
        </p:txBody>
      </p:sp>
      <p:sp>
        <p:nvSpPr>
          <p:cNvPr id="4" name="Text Placeholder 3"/>
          <p:cNvSpPr>
            <a:spLocks noGrp="1"/>
          </p:cNvSpPr>
          <p:nvPr>
            <p:ph type="body" sz="quarter" idx="29"/>
          </p:nvPr>
        </p:nvSpPr>
        <p:spPr>
          <a:xfrm>
            <a:off x="9177917" y="2330953"/>
            <a:ext cx="6269966" cy="1362112"/>
          </a:xfrm>
        </p:spPr>
        <p:txBody>
          <a:bodyPr/>
          <a:lstStyle/>
          <a:p>
            <a:r>
              <a:rPr lang="id-ID" dirty="0"/>
              <a:t>Demokrasi Pancasila harus menghargai dan melindungi hak-hak asasi manusia</a:t>
            </a:r>
            <a:r>
              <a:rPr lang="id-ID" dirty="0" smtClean="0"/>
              <a:t>.</a:t>
            </a:r>
            <a:endParaRPr lang="en-US" dirty="0"/>
          </a:p>
        </p:txBody>
      </p:sp>
      <p:sp>
        <p:nvSpPr>
          <p:cNvPr id="5" name="Text Placeholder 4"/>
          <p:cNvSpPr>
            <a:spLocks noGrp="1"/>
          </p:cNvSpPr>
          <p:nvPr>
            <p:ph type="body" sz="quarter" idx="31"/>
          </p:nvPr>
        </p:nvSpPr>
        <p:spPr>
          <a:xfrm>
            <a:off x="2021350" y="3712094"/>
            <a:ext cx="6269966" cy="1362112"/>
          </a:xfrm>
        </p:spPr>
        <p:txBody>
          <a:bodyPr/>
          <a:lstStyle/>
          <a:p>
            <a:r>
              <a:rPr lang="id-ID" dirty="0"/>
              <a:t>Pelaksanaan kehidupan ketatanegaraan harus berdasarkan atas kelembagaan</a:t>
            </a:r>
            <a:r>
              <a:rPr lang="id-ID" dirty="0" smtClean="0"/>
              <a:t>.</a:t>
            </a:r>
            <a:endParaRPr lang="en-US" dirty="0"/>
          </a:p>
        </p:txBody>
      </p:sp>
      <p:sp>
        <p:nvSpPr>
          <p:cNvPr id="6" name="Text Placeholder 5"/>
          <p:cNvSpPr>
            <a:spLocks noGrp="1"/>
          </p:cNvSpPr>
          <p:nvPr>
            <p:ph type="body" sz="quarter" idx="33"/>
          </p:nvPr>
        </p:nvSpPr>
        <p:spPr>
          <a:xfrm>
            <a:off x="9177917" y="4974675"/>
            <a:ext cx="6269966" cy="1362112"/>
          </a:xfrm>
        </p:spPr>
        <p:txBody>
          <a:bodyPr/>
          <a:lstStyle/>
          <a:p>
            <a:r>
              <a:rPr lang="id-ID" dirty="0"/>
              <a:t>Demokrasi Pancasila harus bersendi atas hukum sebagaimana dijelaskan di dalam Penjelasan UUD 1945, yaitu negara hukum yang demokratis</a:t>
            </a:r>
            <a:r>
              <a:rPr lang="id-ID" dirty="0" smtClean="0"/>
              <a:t>.</a:t>
            </a:r>
            <a:endParaRPr lang="en-US" dirty="0"/>
          </a:p>
        </p:txBody>
      </p:sp>
      <p:sp>
        <p:nvSpPr>
          <p:cNvPr id="7" name="Text Placeholder 6"/>
          <p:cNvSpPr>
            <a:spLocks noGrp="1"/>
          </p:cNvSpPr>
          <p:nvPr>
            <p:ph type="body" sz="quarter" idx="35"/>
          </p:nvPr>
        </p:nvSpPr>
        <p:spPr>
          <a:xfrm>
            <a:off x="2021350" y="6197561"/>
            <a:ext cx="6269966" cy="1362112"/>
          </a:xfrm>
        </p:spPr>
        <p:txBody>
          <a:bodyPr/>
          <a:lstStyle/>
          <a:p>
            <a:r>
              <a:rPr lang="id-ID" dirty="0"/>
              <a:t>Pelaksanaan kebebasan yang bertanggungjawab secara moral kepada Tuhan YME, diri sendiri, dan orang </a:t>
            </a:r>
            <a:r>
              <a:rPr lang="id-ID" dirty="0" smtClean="0"/>
              <a:t>lain</a:t>
            </a:r>
            <a:endParaRPr lang="en-US" dirty="0"/>
          </a:p>
        </p:txBody>
      </p:sp>
      <p:sp>
        <p:nvSpPr>
          <p:cNvPr id="8" name="Title 7"/>
          <p:cNvSpPr>
            <a:spLocks noGrp="1"/>
          </p:cNvSpPr>
          <p:nvPr>
            <p:ph type="title"/>
          </p:nvPr>
        </p:nvSpPr>
        <p:spPr/>
        <p:txBody>
          <a:bodyPr>
            <a:normAutofit fontScale="90000"/>
          </a:bodyPr>
          <a:lstStyle/>
          <a:p>
            <a:r>
              <a:rPr lang="en-US" dirty="0"/>
              <a:t>Isi </a:t>
            </a:r>
            <a:r>
              <a:rPr lang="en-US" dirty="0" err="1" smtClean="0"/>
              <a:t>Demokrasi</a:t>
            </a:r>
            <a:r>
              <a:rPr lang="en-US" dirty="0"/>
              <a:t> </a:t>
            </a:r>
            <a:r>
              <a:rPr lang="en-US" altLang="ja-JP" b="1" dirty="0" smtClean="0">
                <a:solidFill>
                  <a:schemeClr val="accent1"/>
                </a:solidFill>
              </a:rPr>
              <a:t>Pancasila</a:t>
            </a:r>
            <a:endParaRPr lang="en-US" b="1" dirty="0"/>
          </a:p>
        </p:txBody>
      </p:sp>
      <p:sp>
        <p:nvSpPr>
          <p:cNvPr id="9" name="Text Placeholder 8"/>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10" name="Text Placeholder 9"/>
          <p:cNvSpPr>
            <a:spLocks noGrp="1"/>
          </p:cNvSpPr>
          <p:nvPr>
            <p:ph type="body" sz="quarter" idx="36"/>
          </p:nvPr>
        </p:nvSpPr>
        <p:spPr>
          <a:xfrm>
            <a:off x="9177917" y="7808897"/>
            <a:ext cx="6269966" cy="1362112"/>
          </a:xfrm>
        </p:spPr>
        <p:txBody>
          <a:bodyPr/>
          <a:lstStyle/>
          <a:p>
            <a:r>
              <a:rPr lang="id-ID" dirty="0"/>
              <a:t>Mewujudkan rasa keadilan </a:t>
            </a:r>
            <a:r>
              <a:rPr lang="id-ID" dirty="0" smtClean="0"/>
              <a:t>sosial</a:t>
            </a:r>
            <a:endParaRPr lang="en-US" dirty="0"/>
          </a:p>
        </p:txBody>
      </p:sp>
      <p:sp>
        <p:nvSpPr>
          <p:cNvPr id="11" name="Text Placeholder 10"/>
          <p:cNvSpPr>
            <a:spLocks noGrp="1"/>
          </p:cNvSpPr>
          <p:nvPr>
            <p:ph type="body" sz="quarter" idx="37"/>
          </p:nvPr>
        </p:nvSpPr>
        <p:spPr>
          <a:xfrm>
            <a:off x="2021350" y="8835428"/>
            <a:ext cx="6269966" cy="1362112"/>
          </a:xfrm>
        </p:spPr>
        <p:txBody>
          <a:bodyPr/>
          <a:lstStyle/>
          <a:p>
            <a:r>
              <a:rPr lang="id-ID" dirty="0"/>
              <a:t>Mengutamakan persatuan nasional dan kekeluargaan. 8. Menjunjung tinggi tujuan dan cita – cita nasional</a:t>
            </a:r>
            <a:r>
              <a:rPr lang="id-ID" dirty="0" smtClean="0"/>
              <a:t>.</a:t>
            </a:r>
            <a:endParaRPr lang="en-US" dirty="0"/>
          </a:p>
        </p:txBody>
      </p:sp>
    </p:spTree>
    <p:extLst>
      <p:ext uri="{BB962C8B-B14F-4D97-AF65-F5344CB8AC3E}">
        <p14:creationId xmlns:p14="http://schemas.microsoft.com/office/powerpoint/2010/main" val="1985841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a:t>
            </a:r>
            <a:r>
              <a:rPr lang="en-US" dirty="0" err="1"/>
              <a:t>dan</a:t>
            </a:r>
            <a:r>
              <a:rPr lang="en-US" dirty="0"/>
              <a:t> </a:t>
            </a:r>
            <a:r>
              <a:rPr lang="en-US" dirty="0" err="1"/>
              <a:t>Fungsi</a:t>
            </a:r>
            <a:r>
              <a:rPr lang="en-US" dirty="0"/>
              <a:t> </a:t>
            </a:r>
            <a:r>
              <a:rPr lang="en-US" dirty="0" err="1"/>
              <a:t>Demokrasi</a:t>
            </a:r>
            <a:r>
              <a:rPr lang="en-US" dirty="0"/>
              <a:t> </a:t>
            </a:r>
            <a:r>
              <a:rPr lang="en-US" altLang="ja-JP" dirty="0">
                <a:solidFill>
                  <a:schemeClr val="accent1"/>
                </a:solidFill>
              </a:rPr>
              <a:t>Pancasila</a:t>
            </a:r>
            <a:endParaRPr lang="en-US" dirty="0"/>
          </a:p>
        </p:txBody>
      </p:sp>
      <p:sp>
        <p:nvSpPr>
          <p:cNvPr id="3" name="Text Placeholder 2"/>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4" name="Text Placeholder 3"/>
          <p:cNvSpPr>
            <a:spLocks noGrp="1"/>
          </p:cNvSpPr>
          <p:nvPr>
            <p:ph type="body" sz="quarter" idx="48"/>
          </p:nvPr>
        </p:nvSpPr>
        <p:spPr>
          <a:xfrm>
            <a:off x="1971220" y="2494842"/>
            <a:ext cx="14182344" cy="1949890"/>
          </a:xfrm>
        </p:spPr>
        <p:txBody>
          <a:bodyPr/>
          <a:lstStyle/>
          <a:p>
            <a:r>
              <a:rPr lang="id-ID" dirty="0"/>
              <a:t>Tujuan demokrasi pancasila adalah untuk menyeimbangkan bagaimana bangsa Indonesia mengatur kehidupannya dan bagaimana cara untuk bersikap demokratis. Mengatur norma kesopanan supaya tidak terjadi adanya pelanggaran norma</a:t>
            </a:r>
            <a:r>
              <a:rPr lang="id-ID" dirty="0" smtClean="0"/>
              <a:t>.</a:t>
            </a:r>
            <a:endParaRPr lang="en-US"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9</a:t>
            </a:fld>
            <a:endParaRPr lang="ja-JP" altLang="en-US"/>
          </a:p>
        </p:txBody>
      </p:sp>
      <p:sp>
        <p:nvSpPr>
          <p:cNvPr id="6" name="Text Placeholder 5"/>
          <p:cNvSpPr>
            <a:spLocks noGrp="1"/>
          </p:cNvSpPr>
          <p:nvPr>
            <p:ph type="body" sz="quarter" idx="50"/>
          </p:nvPr>
        </p:nvSpPr>
        <p:spPr>
          <a:xfrm>
            <a:off x="1971220" y="4305674"/>
            <a:ext cx="14183180" cy="5255701"/>
          </a:xfrm>
        </p:spPr>
        <p:txBody>
          <a:bodyPr/>
          <a:lstStyle/>
          <a:p>
            <a:r>
              <a:rPr lang="id-ID" dirty="0"/>
              <a:t>Demokrasi pancasila memiliki banyak fungsi dalam pelaksanaannya terhadap negara Indonesia, macam-macam fungsi demokrasi pancasila ialah sebagai berikut</a:t>
            </a:r>
            <a:r>
              <a:rPr lang="id-ID" dirty="0" smtClean="0"/>
              <a:t>:</a:t>
            </a:r>
            <a:endParaRPr lang="en-US" dirty="0" smtClean="0"/>
          </a:p>
          <a:p>
            <a:pPr marL="342900" indent="-342900">
              <a:buClr>
                <a:schemeClr val="tx2"/>
              </a:buClr>
              <a:buFont typeface="Wingdings" panose="05000000000000000000" pitchFamily="2" charset="2"/>
              <a:buChar char="Ø"/>
            </a:pPr>
            <a:r>
              <a:rPr lang="id-ID" dirty="0"/>
              <a:t>Menjamin keikutsertaan rakyat dalam kehidupan bernegara seperti ikut menyukseskan pemilu, pembangunan, duduk dalam badan </a:t>
            </a:r>
            <a:r>
              <a:rPr lang="id-ID" dirty="0" smtClean="0"/>
              <a:t>perwakilan/perwusyawaratan</a:t>
            </a:r>
            <a:endParaRPr lang="en-US" dirty="0"/>
          </a:p>
          <a:p>
            <a:pPr marL="342900" indent="-342900">
              <a:buClr>
                <a:schemeClr val="bg1"/>
              </a:buClr>
              <a:buFont typeface="Wingdings" panose="05000000000000000000" pitchFamily="2" charset="2"/>
              <a:buChar char="Ø"/>
            </a:pPr>
            <a:r>
              <a:rPr lang="id-ID" dirty="0">
                <a:solidFill>
                  <a:schemeClr val="bg1"/>
                </a:solidFill>
              </a:rPr>
              <a:t>Menjamin keikutsertaan rakyat dalam kehidupan bernegara seperti ikut menyukseskan pemilu, pembangunan, duduk dalam badan </a:t>
            </a:r>
            <a:r>
              <a:rPr lang="id-ID" dirty="0" smtClean="0">
                <a:solidFill>
                  <a:schemeClr val="bg1"/>
                </a:solidFill>
              </a:rPr>
              <a:t>perwakilan/perwusyawaratan.</a:t>
            </a:r>
            <a:endParaRPr lang="en-US" dirty="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tetap tegaknya NKRI berdasar sistem </a:t>
            </a:r>
            <a:r>
              <a:rPr lang="id-ID" dirty="0" smtClean="0">
                <a:solidFill>
                  <a:schemeClr val="bg1"/>
                </a:solidFill>
              </a:rPr>
              <a:t>konstitusional.</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tetap tegaknya hukum yang berasal dari </a:t>
            </a:r>
            <a:r>
              <a:rPr lang="id-ID" dirty="0" smtClean="0">
                <a:solidFill>
                  <a:schemeClr val="bg1"/>
                </a:solidFill>
              </a:rPr>
              <a:t>Pancasila.</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adanya hubungan yang sama, serasi dan seimbang mengenai lembaga </a:t>
            </a:r>
            <a:r>
              <a:rPr lang="id-ID" dirty="0" smtClean="0">
                <a:solidFill>
                  <a:schemeClr val="bg1"/>
                </a:solidFill>
              </a:rPr>
              <a:t>negara.</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pemerintahan yang bertanggung jawab</a:t>
            </a:r>
            <a:endParaRPr lang="en-US" dirty="0" smtClean="0">
              <a:solidFill>
                <a:schemeClr val="bg1"/>
              </a:solidFill>
            </a:endParaRPr>
          </a:p>
          <a:p>
            <a:pPr marL="342900" indent="-342900">
              <a:buClr>
                <a:schemeClr val="bg1"/>
              </a:buClr>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3940399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16143</TotalTime>
  <Words>1125</Words>
  <Application>Microsoft Office PowerPoint</Application>
  <PresentationFormat>Custom</PresentationFormat>
  <Paragraphs>136</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Free</vt:lpstr>
      <vt:lpstr>Politik Demokrasi Pancasila</vt:lpstr>
      <vt:lpstr>Kelompok 6: Politik Demokrasi Pancasila</vt:lpstr>
      <vt:lpstr>Materi yang akan Dibahas</vt:lpstr>
      <vt:lpstr>Politik Demorasi Pancasila</vt:lpstr>
      <vt:lpstr>Ciri Ciri Demokrasi</vt:lpstr>
      <vt:lpstr>Definisi Demokrasi Pancasila</vt:lpstr>
      <vt:lpstr>Aspek Demokrasi Pancasila</vt:lpstr>
      <vt:lpstr>Isi Demokrasi Pancasila</vt:lpstr>
      <vt:lpstr>Tujuan dan Fungsi Demokrasi Pancasila</vt:lpstr>
      <vt:lpstr>Unsur Demokrasi Pancasila</vt:lpstr>
      <vt:lpstr>PowerPoint Presentation</vt:lpstr>
      <vt:lpstr>Sistem Demokrasi Pancasila</vt:lpstr>
      <vt:lpstr>PowerPoint Presentation</vt:lpstr>
      <vt:lpstr>PowerPoint Presentation</vt:lpstr>
      <vt:lpstr>Nilai Demokrasi Pancasila</vt:lpstr>
      <vt:lpstr>Sesi Tanya Jawab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Politik Demokrasi Pancasila</dc:title>
  <dc:subject>PKN Kelompok 6</dc:subject>
  <dc:creator>Isep Lutpi Nur</dc:creator>
  <cp:lastModifiedBy>Isep LN</cp:lastModifiedBy>
  <cp:revision>408</cp:revision>
  <dcterms:created xsi:type="dcterms:W3CDTF">2015-09-05T11:42:45Z</dcterms:created>
  <dcterms:modified xsi:type="dcterms:W3CDTF">2020-03-28T14:43:55Z</dcterms:modified>
</cp:coreProperties>
</file>