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91B805F-FF0F-4BAA-A3A3-E4F945D687F8}" type="datetimeFigureOut">
              <a:rPr lang="en-US" smtClean="0"/>
              <a:t>3/9/2020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157621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smtClean="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436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smtClean="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221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smtClean="0"/>
              <a:t>3/9/2020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648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6F927C-B73E-4F9D-ADFE-F6E23BD7CEE8}" type="datetimeFigureOut">
              <a:rPr lang="en-US" smtClean="0"/>
              <a:t>3/9/2020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871829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smtClean="0"/>
              <a:t>3/9/2020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36138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smtClean="0"/>
              <a:t>3/9/2020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64980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smtClean="0"/>
              <a:t>3/9/2020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712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smtClean="0"/>
              <a:t>3/9/2020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88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16A73BC-5D11-4675-B334-102E1E8C9B50}" type="datetimeFigureOut">
              <a:rPr lang="en-US" smtClean="0"/>
              <a:t>3/9/2020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40509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7B8E45F-652B-4E89-8925-000B0AB8FD98}" type="datetimeFigureOut">
              <a:rPr lang="en-US" smtClean="0"/>
              <a:t>3/9/2020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524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4A3462A-2D5B-48AF-A3D4-EF8A90A50A80}" type="datetimeFigureOut">
              <a:rPr lang="en-US" smtClean="0"/>
              <a:t>3/9/2020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6708163"/>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031087" y="605307"/>
            <a:ext cx="3052293" cy="646331"/>
          </a:xfrm>
          <a:prstGeom prst="rect">
            <a:avLst/>
          </a:prstGeom>
          <a:noFill/>
        </p:spPr>
        <p:txBody>
          <a:bodyPr wrap="square" rtlCol="0">
            <a:sp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KELOMPOK III</a:t>
            </a:r>
          </a:p>
        </p:txBody>
      </p:sp>
      <p:sp>
        <p:nvSpPr>
          <p:cNvPr id="6" name="TextBox 5"/>
          <p:cNvSpPr txBox="1"/>
          <p:nvPr/>
        </p:nvSpPr>
        <p:spPr>
          <a:xfrm>
            <a:off x="1628535" y="1564138"/>
            <a:ext cx="4746507" cy="3046988"/>
          </a:xfrm>
          <a:prstGeom prst="rect">
            <a:avLst/>
          </a:prstGeom>
          <a:noFill/>
        </p:spPr>
        <p:txBody>
          <a:bodyPr wrap="square" rtlCol="0">
            <a:spAutoFit/>
          </a:bodyPr>
          <a:lstStyle/>
          <a:p>
            <a:r>
              <a:rPr lang="en-US" sz="2400" dirty="0"/>
              <a:t>1.	Ahmad </a:t>
            </a:r>
            <a:r>
              <a:rPr lang="en-US" sz="2400" dirty="0" err="1"/>
              <a:t>Taufik</a:t>
            </a:r>
            <a:r>
              <a:rPr lang="en-US" sz="2400" dirty="0"/>
              <a:t> </a:t>
            </a:r>
            <a:r>
              <a:rPr lang="en-US" sz="2400" dirty="0" err="1"/>
              <a:t>Marsaoly</a:t>
            </a:r>
            <a:endParaRPr lang="en-US" sz="2400" dirty="0"/>
          </a:p>
          <a:p>
            <a:r>
              <a:rPr lang="en-US" sz="2400" dirty="0"/>
              <a:t>2.	</a:t>
            </a:r>
            <a:r>
              <a:rPr lang="en-US" sz="2400" dirty="0" err="1"/>
              <a:t>Fitri</a:t>
            </a:r>
            <a:r>
              <a:rPr lang="en-US" sz="2400" dirty="0"/>
              <a:t> </a:t>
            </a:r>
            <a:r>
              <a:rPr lang="en-US" sz="2400" dirty="0" err="1"/>
              <a:t>Nurmela</a:t>
            </a:r>
            <a:endParaRPr lang="en-US" sz="2400" dirty="0"/>
          </a:p>
          <a:p>
            <a:r>
              <a:rPr lang="en-US" sz="2400" dirty="0"/>
              <a:t>3.	Ahmad </a:t>
            </a:r>
            <a:r>
              <a:rPr lang="en-US" sz="2400"/>
              <a:t>Yuunus</a:t>
            </a:r>
            <a:endParaRPr lang="en-US" sz="2400" dirty="0"/>
          </a:p>
          <a:p>
            <a:r>
              <a:rPr lang="en-US" sz="2400" dirty="0"/>
              <a:t>4.	Risky </a:t>
            </a:r>
            <a:r>
              <a:rPr lang="en-US" sz="2400" dirty="0" err="1"/>
              <a:t>Panca</a:t>
            </a:r>
            <a:r>
              <a:rPr lang="en-US" sz="2400" dirty="0"/>
              <a:t> </a:t>
            </a:r>
            <a:r>
              <a:rPr lang="en-US" sz="2400" dirty="0" err="1"/>
              <a:t>Riandy</a:t>
            </a:r>
            <a:endParaRPr lang="en-US" sz="2400" dirty="0"/>
          </a:p>
          <a:p>
            <a:r>
              <a:rPr lang="en-US" sz="2400" dirty="0"/>
              <a:t>5.	</a:t>
            </a:r>
            <a:r>
              <a:rPr lang="en-US" sz="2400" dirty="0" err="1"/>
              <a:t>Auliya</a:t>
            </a:r>
            <a:r>
              <a:rPr lang="en-US" sz="2400" dirty="0"/>
              <a:t> </a:t>
            </a:r>
            <a:r>
              <a:rPr lang="en-US" sz="2400" dirty="0" err="1"/>
              <a:t>Nur</a:t>
            </a:r>
            <a:r>
              <a:rPr lang="en-US" sz="2400" dirty="0"/>
              <a:t> Muhammad</a:t>
            </a:r>
          </a:p>
          <a:p>
            <a:r>
              <a:rPr lang="en-US" sz="2400" dirty="0"/>
              <a:t>6.	</a:t>
            </a:r>
            <a:r>
              <a:rPr lang="en-US" sz="2400" dirty="0" err="1"/>
              <a:t>Dinda</a:t>
            </a:r>
            <a:r>
              <a:rPr lang="en-US" sz="2400" dirty="0"/>
              <a:t> </a:t>
            </a:r>
            <a:r>
              <a:rPr lang="en-US" sz="2400" dirty="0" err="1"/>
              <a:t>Rochimatul</a:t>
            </a:r>
            <a:r>
              <a:rPr lang="en-US" sz="2400" dirty="0"/>
              <a:t> </a:t>
            </a:r>
            <a:r>
              <a:rPr lang="en-US" sz="2400" dirty="0" err="1"/>
              <a:t>Mardian</a:t>
            </a:r>
            <a:endParaRPr lang="en-US" sz="2400" dirty="0"/>
          </a:p>
          <a:p>
            <a:r>
              <a:rPr lang="en-US" sz="2400" dirty="0"/>
              <a:t>7.	Davin Rafael</a:t>
            </a:r>
          </a:p>
          <a:p>
            <a:r>
              <a:rPr lang="en-US" sz="2400" dirty="0"/>
              <a:t>8.	Valentino Claudio </a:t>
            </a:r>
            <a:r>
              <a:rPr lang="en-US" sz="2400" dirty="0" err="1"/>
              <a:t>Usmany</a:t>
            </a:r>
            <a:endParaRPr lang="en-US" sz="2400" dirty="0"/>
          </a:p>
        </p:txBody>
      </p:sp>
    </p:spTree>
    <p:extLst>
      <p:ext uri="{BB962C8B-B14F-4D97-AF65-F5344CB8AC3E}">
        <p14:creationId xmlns:p14="http://schemas.microsoft.com/office/powerpoint/2010/main" val="78220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713489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D.	PROSES TERJADINYA INTEGRASI NASIONAL</a:t>
            </a:r>
          </a:p>
        </p:txBody>
      </p:sp>
      <p:sp>
        <p:nvSpPr>
          <p:cNvPr id="3" name="TextBox 2"/>
          <p:cNvSpPr txBox="1"/>
          <p:nvPr/>
        </p:nvSpPr>
        <p:spPr>
          <a:xfrm>
            <a:off x="1171976" y="1120462"/>
            <a:ext cx="9723551" cy="4524315"/>
          </a:xfrm>
          <a:prstGeom prst="rect">
            <a:avLst/>
          </a:prstGeom>
          <a:noFill/>
        </p:spPr>
        <p:txBody>
          <a:bodyPr wrap="square" rtlCol="0">
            <a:spAutoFit/>
          </a:bodyPr>
          <a:lstStyle/>
          <a:p>
            <a:pPr algn="just"/>
            <a:r>
              <a:rPr lang="en-US" sz="2400" dirty="0" err="1"/>
              <a:t>tahapan</a:t>
            </a:r>
            <a:r>
              <a:rPr lang="en-US" sz="2400" dirty="0"/>
              <a:t> proses </a:t>
            </a:r>
            <a:r>
              <a:rPr lang="en-US" sz="2400" dirty="0" err="1"/>
              <a:t>terjadinya</a:t>
            </a:r>
            <a:r>
              <a:rPr lang="en-US" sz="2400" dirty="0"/>
              <a:t> </a:t>
            </a:r>
            <a:r>
              <a:rPr lang="en-US" sz="2400" dirty="0" err="1"/>
              <a:t>integrasi</a:t>
            </a:r>
            <a:r>
              <a:rPr lang="en-US" sz="2400" dirty="0"/>
              <a:t> </a:t>
            </a:r>
            <a:r>
              <a:rPr lang="en-US" sz="2400" dirty="0" err="1"/>
              <a:t>sosial</a:t>
            </a:r>
            <a:r>
              <a:rPr lang="en-US" sz="2400" dirty="0"/>
              <a:t> </a:t>
            </a:r>
            <a:r>
              <a:rPr lang="en-US" sz="2400" dirty="0" err="1"/>
              <a:t>dalam</a:t>
            </a:r>
            <a:r>
              <a:rPr lang="en-US" sz="2400" dirty="0"/>
              <a:t> </a:t>
            </a:r>
            <a:r>
              <a:rPr lang="en-US" sz="2400" dirty="0" err="1"/>
              <a:t>masyarakat</a:t>
            </a:r>
            <a:r>
              <a:rPr lang="en-US" sz="2400" dirty="0"/>
              <a:t> :</a:t>
            </a:r>
          </a:p>
          <a:p>
            <a:pPr algn="just"/>
            <a:r>
              <a:rPr lang="en-US" sz="2400" dirty="0"/>
              <a:t>1.	</a:t>
            </a:r>
            <a:r>
              <a:rPr lang="en-US" sz="2400" dirty="0" err="1"/>
              <a:t>Taraf</a:t>
            </a:r>
            <a:r>
              <a:rPr lang="en-US" sz="2400" dirty="0"/>
              <a:t> </a:t>
            </a:r>
            <a:r>
              <a:rPr lang="en-US" sz="2400" dirty="0" err="1"/>
              <a:t>akomodasi</a:t>
            </a:r>
            <a:r>
              <a:rPr lang="en-US" sz="2400" dirty="0"/>
              <a:t> </a:t>
            </a:r>
            <a:r>
              <a:rPr lang="en-US" sz="2400" dirty="0" err="1"/>
              <a:t>adalah</a:t>
            </a:r>
            <a:r>
              <a:rPr lang="en-US" sz="2400" dirty="0"/>
              <a:t> proses </a:t>
            </a:r>
            <a:r>
              <a:rPr lang="en-US" sz="2400" dirty="0" err="1"/>
              <a:t>penyesuaian</a:t>
            </a:r>
            <a:r>
              <a:rPr lang="en-US" sz="2400" dirty="0"/>
              <a:t> </a:t>
            </a:r>
            <a:r>
              <a:rPr lang="en-US" sz="2400" dirty="0" err="1"/>
              <a:t>diri</a:t>
            </a:r>
            <a:r>
              <a:rPr lang="en-US" sz="2400" dirty="0"/>
              <a:t> </a:t>
            </a:r>
            <a:r>
              <a:rPr lang="en-US" sz="2400" dirty="0" err="1"/>
              <a:t>atau</a:t>
            </a:r>
            <a:r>
              <a:rPr lang="en-US" sz="2400" dirty="0"/>
              <a:t> </a:t>
            </a:r>
            <a:r>
              <a:rPr lang="en-US" sz="2400" dirty="0" err="1"/>
              <a:t>kerja</a:t>
            </a:r>
            <a:r>
              <a:rPr lang="en-US" sz="2400" dirty="0"/>
              <a:t> </a:t>
            </a:r>
            <a:r>
              <a:rPr lang="en-US" sz="2400" dirty="0" err="1"/>
              <a:t>sama</a:t>
            </a:r>
            <a:r>
              <a:rPr lang="en-US" sz="2400" dirty="0"/>
              <a:t> 	</a:t>
            </a:r>
            <a:r>
              <a:rPr lang="en-US" sz="2400" dirty="0" err="1"/>
              <a:t>individu</a:t>
            </a:r>
            <a:r>
              <a:rPr lang="en-US" sz="2400" dirty="0"/>
              <a:t> </a:t>
            </a:r>
            <a:r>
              <a:rPr lang="en-US" sz="2400" dirty="0" err="1"/>
              <a:t>atau</a:t>
            </a:r>
            <a:r>
              <a:rPr lang="en-US" sz="2400" dirty="0"/>
              <a:t> </a:t>
            </a:r>
            <a:r>
              <a:rPr lang="en-US" sz="2400" dirty="0" err="1"/>
              <a:t>kelompok</a:t>
            </a:r>
            <a:r>
              <a:rPr lang="en-US" sz="2400" dirty="0"/>
              <a:t> </a:t>
            </a:r>
            <a:r>
              <a:rPr lang="en-US" sz="2400" dirty="0" err="1"/>
              <a:t>dalam</a:t>
            </a:r>
            <a:r>
              <a:rPr lang="en-US" sz="2400" dirty="0"/>
              <a:t> </a:t>
            </a:r>
            <a:r>
              <a:rPr lang="en-US" sz="2400" dirty="0" err="1"/>
              <a:t>bidang-bidang</a:t>
            </a:r>
            <a:r>
              <a:rPr lang="en-US" sz="2400" dirty="0"/>
              <a:t> </a:t>
            </a:r>
            <a:r>
              <a:rPr lang="en-US" sz="2400" dirty="0" err="1"/>
              <a:t>terbatas</a:t>
            </a:r>
            <a:r>
              <a:rPr lang="en-US" sz="2400" dirty="0"/>
              <a:t>.</a:t>
            </a:r>
          </a:p>
          <a:p>
            <a:pPr algn="just"/>
            <a:r>
              <a:rPr lang="en-US" sz="2400" dirty="0"/>
              <a:t>2.	</a:t>
            </a:r>
            <a:r>
              <a:rPr lang="en-US" sz="2400" dirty="0" err="1"/>
              <a:t>Taraf</a:t>
            </a:r>
            <a:r>
              <a:rPr lang="en-US" sz="2400" dirty="0"/>
              <a:t> </a:t>
            </a:r>
            <a:r>
              <a:rPr lang="en-US" sz="2400" dirty="0" err="1"/>
              <a:t>asimilasi</a:t>
            </a:r>
            <a:r>
              <a:rPr lang="en-US" sz="2400" dirty="0"/>
              <a:t> </a:t>
            </a:r>
            <a:r>
              <a:rPr lang="en-US" sz="2400" dirty="0" err="1"/>
              <a:t>adalah</a:t>
            </a:r>
            <a:r>
              <a:rPr lang="en-US" sz="2400" dirty="0"/>
              <a:t> </a:t>
            </a:r>
            <a:r>
              <a:rPr lang="en-US" sz="2400" dirty="0" err="1"/>
              <a:t>situasi</a:t>
            </a:r>
            <a:r>
              <a:rPr lang="en-US" sz="2400" dirty="0"/>
              <a:t> </a:t>
            </a:r>
            <a:r>
              <a:rPr lang="en-US" sz="2400" dirty="0" err="1"/>
              <a:t>tercapainya</a:t>
            </a:r>
            <a:r>
              <a:rPr lang="en-US" sz="2400" dirty="0"/>
              <a:t> </a:t>
            </a:r>
            <a:r>
              <a:rPr lang="en-US" sz="2400" dirty="0" err="1"/>
              <a:t>kesamaan</a:t>
            </a:r>
            <a:r>
              <a:rPr lang="en-US" sz="2400" dirty="0"/>
              <a:t> </a:t>
            </a:r>
            <a:r>
              <a:rPr lang="en-US" sz="2400" dirty="0" err="1"/>
              <a:t>dalam</a:t>
            </a:r>
            <a:r>
              <a:rPr lang="en-US" sz="2400" dirty="0"/>
              <a:t> </a:t>
            </a:r>
            <a:r>
              <a:rPr lang="en-US" sz="2400" dirty="0" err="1"/>
              <a:t>selera</a:t>
            </a:r>
            <a:r>
              <a:rPr lang="en-US" sz="2400" dirty="0"/>
              <a:t>, 	</a:t>
            </a:r>
            <a:r>
              <a:rPr lang="en-US" sz="2400" dirty="0" err="1"/>
              <a:t>gaya</a:t>
            </a:r>
            <a:r>
              <a:rPr lang="en-US" sz="2400" dirty="0"/>
              <a:t> </a:t>
            </a:r>
            <a:r>
              <a:rPr lang="en-US" sz="2400" dirty="0" err="1"/>
              <a:t>hidup</a:t>
            </a:r>
            <a:r>
              <a:rPr lang="en-US" sz="2400" dirty="0"/>
              <a:t>, Bahasa, </a:t>
            </a:r>
            <a:r>
              <a:rPr lang="en-US" sz="2400" dirty="0" err="1"/>
              <a:t>nilai-nilai</a:t>
            </a:r>
            <a:r>
              <a:rPr lang="en-US" sz="2400" dirty="0"/>
              <a:t> </a:t>
            </a:r>
            <a:r>
              <a:rPr lang="en-US" sz="2400" dirty="0" err="1"/>
              <a:t>dan</a:t>
            </a:r>
            <a:r>
              <a:rPr lang="en-US" sz="2400" dirty="0"/>
              <a:t> </a:t>
            </a:r>
            <a:r>
              <a:rPr lang="en-US" sz="2400" dirty="0" err="1"/>
              <a:t>norma-norma</a:t>
            </a:r>
            <a:r>
              <a:rPr lang="en-US" sz="2400" dirty="0"/>
              <a:t> , </a:t>
            </a:r>
            <a:r>
              <a:rPr lang="en-US" sz="2400" dirty="0" err="1"/>
              <a:t>kepentingan</a:t>
            </a:r>
            <a:r>
              <a:rPr lang="en-US" sz="2400" dirty="0"/>
              <a:t> </a:t>
            </a:r>
            <a:r>
              <a:rPr lang="en-US" sz="2400" dirty="0" err="1"/>
              <a:t>dan</a:t>
            </a:r>
            <a:r>
              <a:rPr lang="en-US" sz="2400" dirty="0"/>
              <a:t> 	</a:t>
            </a:r>
            <a:r>
              <a:rPr lang="en-US" sz="2400" dirty="0" err="1"/>
              <a:t>tanggung</a:t>
            </a:r>
            <a:r>
              <a:rPr lang="en-US" sz="2400" dirty="0"/>
              <a:t> </a:t>
            </a:r>
            <a:r>
              <a:rPr lang="en-US" sz="2400" dirty="0" err="1"/>
              <a:t>jawab</a:t>
            </a:r>
            <a:r>
              <a:rPr lang="en-US" sz="2400" dirty="0"/>
              <a:t>.</a:t>
            </a:r>
          </a:p>
          <a:p>
            <a:pPr algn="just"/>
            <a:r>
              <a:rPr lang="en-US" sz="2400" dirty="0"/>
              <a:t>3.	</a:t>
            </a:r>
            <a:r>
              <a:rPr lang="en-US" sz="2400" dirty="0" err="1"/>
              <a:t>Taraf</a:t>
            </a:r>
            <a:r>
              <a:rPr lang="en-US" sz="2400" dirty="0"/>
              <a:t> </a:t>
            </a:r>
            <a:r>
              <a:rPr lang="en-US" sz="2400" dirty="0" err="1"/>
              <a:t>kooperasi</a:t>
            </a:r>
            <a:r>
              <a:rPr lang="en-US" sz="2400" dirty="0"/>
              <a:t> </a:t>
            </a:r>
            <a:r>
              <a:rPr lang="en-US" sz="2400" dirty="0" err="1"/>
              <a:t>adalah</a:t>
            </a:r>
            <a:r>
              <a:rPr lang="en-US" sz="2400" dirty="0"/>
              <a:t> </a:t>
            </a:r>
            <a:r>
              <a:rPr lang="en-US" sz="2400" dirty="0" err="1"/>
              <a:t>berkembangnya</a:t>
            </a:r>
            <a:r>
              <a:rPr lang="en-US" sz="2400" dirty="0"/>
              <a:t> </a:t>
            </a:r>
            <a:r>
              <a:rPr lang="en-US" sz="2400" dirty="0" err="1"/>
              <a:t>reaksi-reaksi</a:t>
            </a:r>
            <a:r>
              <a:rPr lang="en-US" sz="2400" dirty="0"/>
              <a:t> yang </a:t>
            </a:r>
            <a:r>
              <a:rPr lang="en-US" sz="2400" dirty="0" err="1"/>
              <a:t>sama</a:t>
            </a:r>
            <a:r>
              <a:rPr lang="en-US" sz="2400" dirty="0"/>
              <a:t> 	</a:t>
            </a:r>
            <a:r>
              <a:rPr lang="en-US" sz="2400" dirty="0" err="1"/>
              <a:t>terhadap</a:t>
            </a:r>
            <a:r>
              <a:rPr lang="en-US" sz="2400" dirty="0"/>
              <a:t> </a:t>
            </a:r>
            <a:r>
              <a:rPr lang="en-US" sz="2400" dirty="0" err="1"/>
              <a:t>berbagai</a:t>
            </a:r>
            <a:r>
              <a:rPr lang="en-US" sz="2400" dirty="0"/>
              <a:t> </a:t>
            </a:r>
            <a:r>
              <a:rPr lang="en-US" sz="2400" dirty="0" err="1"/>
              <a:t>peristiwa</a:t>
            </a:r>
            <a:r>
              <a:rPr lang="en-US" sz="2400" dirty="0"/>
              <a:t> </a:t>
            </a:r>
            <a:r>
              <a:rPr lang="en-US" sz="2400" dirty="0" err="1"/>
              <a:t>atau</a:t>
            </a:r>
            <a:r>
              <a:rPr lang="en-US" sz="2400" dirty="0"/>
              <a:t> </a:t>
            </a:r>
            <a:r>
              <a:rPr lang="en-US" sz="2400" dirty="0" err="1"/>
              <a:t>masalah-masalah</a:t>
            </a:r>
            <a:r>
              <a:rPr lang="en-US" sz="2400" dirty="0"/>
              <a:t> yang </a:t>
            </a:r>
            <a:r>
              <a:rPr lang="en-US" sz="2400" dirty="0" err="1"/>
              <a:t>dihadapi</a:t>
            </a:r>
            <a:r>
              <a:rPr lang="en-US" sz="2400" dirty="0"/>
              <a:t> 	</a:t>
            </a:r>
            <a:r>
              <a:rPr lang="en-US" sz="2400" dirty="0" err="1"/>
              <a:t>dalam</a:t>
            </a:r>
            <a:r>
              <a:rPr lang="en-US" sz="2400" dirty="0"/>
              <a:t> </a:t>
            </a:r>
            <a:r>
              <a:rPr lang="en-US" sz="2400" dirty="0" err="1"/>
              <a:t>masyarakat</a:t>
            </a:r>
            <a:r>
              <a:rPr lang="en-US" sz="2400" dirty="0"/>
              <a:t>.</a:t>
            </a:r>
          </a:p>
          <a:p>
            <a:pPr algn="just"/>
            <a:r>
              <a:rPr lang="en-US" sz="2400" dirty="0"/>
              <a:t>4.	</a:t>
            </a:r>
            <a:r>
              <a:rPr lang="en-US" sz="2400" dirty="0" err="1"/>
              <a:t>Taraf</a:t>
            </a:r>
            <a:r>
              <a:rPr lang="en-US" sz="2400" dirty="0"/>
              <a:t>  </a:t>
            </a:r>
            <a:r>
              <a:rPr lang="en-US" sz="2400" dirty="0" err="1"/>
              <a:t>koordinasi</a:t>
            </a:r>
            <a:r>
              <a:rPr lang="en-US" sz="2400" dirty="0"/>
              <a:t> </a:t>
            </a:r>
            <a:r>
              <a:rPr lang="en-US" sz="2400" dirty="0" err="1"/>
              <a:t>adalah</a:t>
            </a:r>
            <a:r>
              <a:rPr lang="en-US" sz="2400" dirty="0"/>
              <a:t> </a:t>
            </a:r>
            <a:r>
              <a:rPr lang="en-US" sz="2400" dirty="0" err="1"/>
              <a:t>situasi</a:t>
            </a:r>
            <a:r>
              <a:rPr lang="en-US" sz="2400" dirty="0"/>
              <a:t> </a:t>
            </a:r>
            <a:r>
              <a:rPr lang="en-US" sz="2400" dirty="0" err="1"/>
              <a:t>individu</a:t>
            </a:r>
            <a:r>
              <a:rPr lang="en-US" sz="2400" dirty="0"/>
              <a:t> </a:t>
            </a:r>
            <a:r>
              <a:rPr lang="en-US" sz="2400" dirty="0" err="1"/>
              <a:t>kelompok</a:t>
            </a:r>
            <a:r>
              <a:rPr lang="en-US" sz="2400" dirty="0"/>
              <a:t> </a:t>
            </a:r>
            <a:r>
              <a:rPr lang="en-US" sz="2400" dirty="0" err="1"/>
              <a:t>mulai</a:t>
            </a:r>
            <a:r>
              <a:rPr lang="en-US" sz="2400" dirty="0"/>
              <a:t> </a:t>
            </a:r>
            <a:r>
              <a:rPr lang="en-US" sz="2400" dirty="0" err="1"/>
              <a:t>bersedia</a:t>
            </a:r>
            <a:r>
              <a:rPr lang="en-US" sz="2400" dirty="0"/>
              <a:t> </a:t>
            </a:r>
            <a:r>
              <a:rPr lang="en-US" sz="2400" dirty="0" err="1"/>
              <a:t>dan</a:t>
            </a:r>
            <a:r>
              <a:rPr lang="en-US" sz="2400" dirty="0"/>
              <a:t> 	</a:t>
            </a:r>
            <a:r>
              <a:rPr lang="en-US" sz="2400" dirty="0" err="1"/>
              <a:t>mengharapkan</a:t>
            </a:r>
            <a:r>
              <a:rPr lang="en-US" sz="2400" dirty="0"/>
              <a:t> </a:t>
            </a:r>
            <a:r>
              <a:rPr lang="en-US" sz="2400" dirty="0" err="1"/>
              <a:t>kerjasama</a:t>
            </a:r>
            <a:r>
              <a:rPr lang="en-US" sz="2400" dirty="0"/>
              <a:t> </a:t>
            </a:r>
            <a:r>
              <a:rPr lang="en-US" sz="2400" dirty="0" err="1"/>
              <a:t>dalam</a:t>
            </a:r>
            <a:r>
              <a:rPr lang="en-US" sz="2400" dirty="0"/>
              <a:t> </a:t>
            </a:r>
            <a:r>
              <a:rPr lang="en-US" sz="2400" dirty="0" err="1"/>
              <a:t>bidang-bidang</a:t>
            </a:r>
            <a:r>
              <a:rPr lang="en-US" sz="2400" dirty="0"/>
              <a:t> yang </a:t>
            </a:r>
            <a:r>
              <a:rPr lang="en-US" sz="2400" dirty="0" err="1"/>
              <a:t>masih</a:t>
            </a:r>
            <a:r>
              <a:rPr lang="en-US" sz="2400" dirty="0"/>
              <a:t> </a:t>
            </a:r>
            <a:r>
              <a:rPr lang="en-US" sz="2400" dirty="0" err="1"/>
              <a:t>luas</a:t>
            </a:r>
            <a:r>
              <a:rPr lang="en-US" sz="2400" dirty="0"/>
              <a:t>, 	</a:t>
            </a:r>
            <a:r>
              <a:rPr lang="en-US" sz="2400" dirty="0" err="1"/>
              <a:t>sehingga</a:t>
            </a:r>
            <a:r>
              <a:rPr lang="en-US" sz="2400" dirty="0"/>
              <a:t> </a:t>
            </a:r>
            <a:r>
              <a:rPr lang="en-US" sz="2400" dirty="0" err="1"/>
              <a:t>diperlukan</a:t>
            </a:r>
            <a:r>
              <a:rPr lang="en-US" sz="2400" dirty="0"/>
              <a:t> </a:t>
            </a:r>
            <a:r>
              <a:rPr lang="en-US" sz="2400" dirty="0" err="1"/>
              <a:t>pembagian</a:t>
            </a:r>
            <a:r>
              <a:rPr lang="en-US" sz="2400" dirty="0"/>
              <a:t> </a:t>
            </a:r>
            <a:r>
              <a:rPr lang="en-US" sz="2400" dirty="0" err="1"/>
              <a:t>kerjad</a:t>
            </a:r>
            <a:r>
              <a:rPr lang="en-US" sz="2400" dirty="0"/>
              <a:t> </a:t>
            </a:r>
            <a:r>
              <a:rPr lang="en-US" sz="2400" dirty="0" err="1"/>
              <a:t>dan</a:t>
            </a:r>
            <a:r>
              <a:rPr lang="en-US" sz="2400" dirty="0"/>
              <a:t> </a:t>
            </a:r>
            <a:r>
              <a:rPr lang="en-US" sz="2400" dirty="0" err="1"/>
              <a:t>koordinasi</a:t>
            </a:r>
            <a:r>
              <a:rPr lang="en-US" sz="2400" dirty="0"/>
              <a:t>.</a:t>
            </a:r>
          </a:p>
        </p:txBody>
      </p:sp>
    </p:spTree>
    <p:extLst>
      <p:ext uri="{BB962C8B-B14F-4D97-AF65-F5344CB8AC3E}">
        <p14:creationId xmlns:p14="http://schemas.microsoft.com/office/powerpoint/2010/main" val="180672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722504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E.	ANCAMAN TERHADAP INTEGRASI NASIONAL</a:t>
            </a:r>
          </a:p>
        </p:txBody>
      </p:sp>
      <p:sp>
        <p:nvSpPr>
          <p:cNvPr id="3" name="TextBox 2"/>
          <p:cNvSpPr txBox="1"/>
          <p:nvPr/>
        </p:nvSpPr>
        <p:spPr>
          <a:xfrm>
            <a:off x="1171976" y="1120462"/>
            <a:ext cx="9723551" cy="5262979"/>
          </a:xfrm>
          <a:prstGeom prst="rect">
            <a:avLst/>
          </a:prstGeom>
          <a:noFill/>
        </p:spPr>
        <p:txBody>
          <a:bodyPr wrap="square" rtlCol="0">
            <a:spAutoFit/>
          </a:bodyPr>
          <a:lstStyle/>
          <a:p>
            <a:pPr algn="just"/>
            <a:r>
              <a:rPr lang="en-US" sz="2400" dirty="0"/>
              <a:t>ANCAMAN MILITER</a:t>
            </a:r>
          </a:p>
          <a:p>
            <a:pPr algn="just"/>
            <a:endParaRPr lang="en-US" sz="2400" dirty="0"/>
          </a:p>
          <a:p>
            <a:pPr algn="just"/>
            <a:r>
              <a:rPr lang="en-US" sz="2400" dirty="0" err="1"/>
              <a:t>Ancaman</a:t>
            </a:r>
            <a:r>
              <a:rPr lang="en-US" sz="2400" dirty="0"/>
              <a:t> </a:t>
            </a:r>
            <a:r>
              <a:rPr lang="en-US" sz="2400" dirty="0" err="1"/>
              <a:t>militer</a:t>
            </a:r>
            <a:r>
              <a:rPr lang="en-US" sz="2400" dirty="0"/>
              <a:t> </a:t>
            </a:r>
            <a:r>
              <a:rPr lang="en-US" sz="2400" dirty="0" err="1"/>
              <a:t>merupakan</a:t>
            </a:r>
            <a:r>
              <a:rPr lang="en-US" sz="2400" dirty="0"/>
              <a:t> </a:t>
            </a:r>
            <a:r>
              <a:rPr lang="en-US" sz="2400" dirty="0" err="1"/>
              <a:t>bentuk</a:t>
            </a:r>
            <a:r>
              <a:rPr lang="en-US" sz="2400" dirty="0"/>
              <a:t> </a:t>
            </a:r>
            <a:r>
              <a:rPr lang="en-US" sz="2400" dirty="0" err="1"/>
              <a:t>ancaman</a:t>
            </a:r>
            <a:r>
              <a:rPr lang="en-US" sz="2400" dirty="0"/>
              <a:t> yang </a:t>
            </a:r>
            <a:r>
              <a:rPr lang="en-US" sz="2400" dirty="0" err="1"/>
              <a:t>menggunakan</a:t>
            </a:r>
            <a:r>
              <a:rPr lang="en-US" sz="2400" dirty="0"/>
              <a:t> </a:t>
            </a:r>
            <a:r>
              <a:rPr lang="en-US" sz="2400" dirty="0" err="1"/>
              <a:t>kekuatan</a:t>
            </a:r>
            <a:r>
              <a:rPr lang="en-US" sz="2400" dirty="0"/>
              <a:t> </a:t>
            </a:r>
            <a:r>
              <a:rPr lang="en-US" sz="2400" dirty="0" err="1"/>
              <a:t>senjata</a:t>
            </a:r>
            <a:r>
              <a:rPr lang="en-US" sz="2400" dirty="0"/>
              <a:t> </a:t>
            </a:r>
            <a:r>
              <a:rPr lang="en-US" sz="2400" dirty="0" err="1"/>
              <a:t>dan</a:t>
            </a:r>
            <a:r>
              <a:rPr lang="en-US" sz="2400" dirty="0"/>
              <a:t> </a:t>
            </a:r>
            <a:r>
              <a:rPr lang="en-US" sz="2400" dirty="0" err="1"/>
              <a:t>pasukan</a:t>
            </a:r>
            <a:r>
              <a:rPr lang="en-US" sz="2400" dirty="0"/>
              <a:t> </a:t>
            </a:r>
            <a:r>
              <a:rPr lang="en-US" sz="2400" dirty="0" err="1"/>
              <a:t>militer</a:t>
            </a:r>
            <a:r>
              <a:rPr lang="en-US" sz="2400" dirty="0"/>
              <a:t> yang </a:t>
            </a:r>
            <a:r>
              <a:rPr lang="en-US" sz="2400" dirty="0" err="1"/>
              <a:t>terorganisasi</a:t>
            </a:r>
            <a:r>
              <a:rPr lang="en-US" sz="2400" dirty="0"/>
              <a:t>. Tingkat </a:t>
            </a:r>
            <a:r>
              <a:rPr lang="en-US" sz="2400" dirty="0" err="1"/>
              <a:t>ancaman</a:t>
            </a:r>
            <a:r>
              <a:rPr lang="en-US" sz="2400" dirty="0"/>
              <a:t> </a:t>
            </a:r>
            <a:r>
              <a:rPr lang="en-US" sz="2400" dirty="0" err="1"/>
              <a:t>militer</a:t>
            </a:r>
            <a:r>
              <a:rPr lang="en-US" sz="2400" dirty="0"/>
              <a:t> </a:t>
            </a:r>
            <a:r>
              <a:rPr lang="en-US" sz="2400" dirty="0" err="1"/>
              <a:t>ini</a:t>
            </a:r>
            <a:r>
              <a:rPr lang="en-US" sz="2400" dirty="0"/>
              <a:t> </a:t>
            </a:r>
            <a:r>
              <a:rPr lang="en-US" sz="2400" dirty="0" err="1"/>
              <a:t>dapat</a:t>
            </a:r>
            <a:r>
              <a:rPr lang="en-US" sz="2400" dirty="0"/>
              <a:t> </a:t>
            </a:r>
            <a:r>
              <a:rPr lang="en-US" sz="2400" dirty="0" err="1"/>
              <a:t>membahayakan</a:t>
            </a:r>
            <a:r>
              <a:rPr lang="en-US" sz="2400" dirty="0"/>
              <a:t> </a:t>
            </a:r>
            <a:r>
              <a:rPr lang="en-US" sz="2400" dirty="0" err="1"/>
              <a:t>kedaulatan</a:t>
            </a:r>
            <a:r>
              <a:rPr lang="en-US" sz="2400" dirty="0"/>
              <a:t>, </a:t>
            </a:r>
            <a:r>
              <a:rPr lang="en-US" sz="2400" dirty="0" err="1"/>
              <a:t>keutuhan</a:t>
            </a:r>
            <a:r>
              <a:rPr lang="en-US" sz="2400" dirty="0"/>
              <a:t> </a:t>
            </a:r>
            <a:r>
              <a:rPr lang="en-US" sz="2400" dirty="0" err="1"/>
              <a:t>wilayah</a:t>
            </a:r>
            <a:r>
              <a:rPr lang="en-US" sz="2400" dirty="0"/>
              <a:t>, </a:t>
            </a:r>
            <a:r>
              <a:rPr lang="en-US" sz="2400" dirty="0" err="1"/>
              <a:t>bahkan</a:t>
            </a:r>
            <a:r>
              <a:rPr lang="en-US" sz="2400" dirty="0"/>
              <a:t> </a:t>
            </a:r>
            <a:r>
              <a:rPr lang="en-US" sz="2400" dirty="0" err="1"/>
              <a:t>mampu</a:t>
            </a:r>
            <a:r>
              <a:rPr lang="en-US" sz="2400" dirty="0"/>
              <a:t> </a:t>
            </a:r>
            <a:r>
              <a:rPr lang="en-US" sz="2400" dirty="0" err="1"/>
              <a:t>mengancam</a:t>
            </a:r>
            <a:r>
              <a:rPr lang="en-US" sz="2400" dirty="0"/>
              <a:t> </a:t>
            </a:r>
            <a:r>
              <a:rPr lang="en-US" sz="2400" dirty="0" err="1"/>
              <a:t>keselamatan</a:t>
            </a:r>
            <a:r>
              <a:rPr lang="en-US" sz="2400" dirty="0"/>
              <a:t> </a:t>
            </a:r>
            <a:r>
              <a:rPr lang="en-US" sz="2400" dirty="0" err="1"/>
              <a:t>segenap</a:t>
            </a:r>
            <a:r>
              <a:rPr lang="en-US" sz="2400" dirty="0"/>
              <a:t> </a:t>
            </a:r>
            <a:r>
              <a:rPr lang="en-US" sz="2400" dirty="0" err="1"/>
              <a:t>bangsa</a:t>
            </a:r>
            <a:r>
              <a:rPr lang="en-US" sz="2400" dirty="0"/>
              <a:t>.</a:t>
            </a:r>
          </a:p>
          <a:p>
            <a:pPr algn="just"/>
            <a:r>
              <a:rPr lang="en-US" sz="2400" dirty="0"/>
              <a:t>•	</a:t>
            </a:r>
            <a:r>
              <a:rPr lang="en-US" sz="2400" dirty="0" err="1"/>
              <a:t>Agresi</a:t>
            </a:r>
            <a:r>
              <a:rPr lang="en-US" sz="2400" dirty="0"/>
              <a:t> </a:t>
            </a:r>
            <a:r>
              <a:rPr lang="en-US" sz="2400" dirty="0" err="1"/>
              <a:t>militer</a:t>
            </a:r>
            <a:endParaRPr lang="en-US" sz="2400" dirty="0"/>
          </a:p>
          <a:p>
            <a:pPr algn="just"/>
            <a:r>
              <a:rPr lang="en-US" sz="2400" dirty="0"/>
              <a:t>•	</a:t>
            </a:r>
            <a:r>
              <a:rPr lang="en-US" sz="2400" dirty="0" err="1"/>
              <a:t>Pelanggaran</a:t>
            </a:r>
            <a:r>
              <a:rPr lang="en-US" sz="2400" dirty="0"/>
              <a:t> </a:t>
            </a:r>
            <a:r>
              <a:rPr lang="en-US" sz="2400" dirty="0" err="1"/>
              <a:t>wilayah</a:t>
            </a:r>
            <a:endParaRPr lang="en-US" sz="2400" dirty="0"/>
          </a:p>
          <a:p>
            <a:pPr algn="just"/>
            <a:r>
              <a:rPr lang="en-US" sz="2400" dirty="0"/>
              <a:t>•	</a:t>
            </a:r>
            <a:r>
              <a:rPr lang="en-US" sz="2400" dirty="0" err="1"/>
              <a:t>Sabotase</a:t>
            </a:r>
            <a:endParaRPr lang="en-US" sz="2400" dirty="0"/>
          </a:p>
          <a:p>
            <a:pPr algn="just"/>
            <a:r>
              <a:rPr lang="en-US" sz="2400" dirty="0"/>
              <a:t>•	</a:t>
            </a:r>
            <a:r>
              <a:rPr lang="en-US" sz="2400" dirty="0" err="1"/>
              <a:t>Aksi</a:t>
            </a:r>
            <a:r>
              <a:rPr lang="en-US" sz="2400" dirty="0"/>
              <a:t> terror</a:t>
            </a:r>
          </a:p>
          <a:p>
            <a:pPr algn="just"/>
            <a:r>
              <a:rPr lang="en-US" sz="2400" dirty="0"/>
              <a:t>•	</a:t>
            </a:r>
            <a:r>
              <a:rPr lang="en-US" sz="2400" dirty="0" err="1"/>
              <a:t>Perang</a:t>
            </a:r>
            <a:r>
              <a:rPr lang="en-US" sz="2400" dirty="0"/>
              <a:t> </a:t>
            </a:r>
            <a:r>
              <a:rPr lang="en-US" sz="2400" dirty="0" err="1"/>
              <a:t>saudara</a:t>
            </a:r>
            <a:endParaRPr lang="en-US" sz="2400" dirty="0"/>
          </a:p>
          <a:p>
            <a:pPr algn="just"/>
            <a:r>
              <a:rPr lang="en-US" sz="2400" dirty="0"/>
              <a:t>•	</a:t>
            </a:r>
            <a:r>
              <a:rPr lang="en-US" sz="2400" dirty="0" err="1"/>
              <a:t>Spionase</a:t>
            </a:r>
            <a:r>
              <a:rPr lang="en-US" sz="2400" dirty="0"/>
              <a:t> </a:t>
            </a:r>
            <a:r>
              <a:rPr lang="en-US" sz="2400" dirty="0" err="1"/>
              <a:t>dan</a:t>
            </a:r>
            <a:r>
              <a:rPr lang="en-US" sz="2400" dirty="0"/>
              <a:t> </a:t>
            </a:r>
            <a:r>
              <a:rPr lang="en-US" sz="2400" dirty="0" err="1"/>
              <a:t>mata-mata</a:t>
            </a:r>
            <a:endParaRPr lang="en-US" sz="2400" dirty="0"/>
          </a:p>
          <a:p>
            <a:pPr algn="just"/>
            <a:r>
              <a:rPr lang="en-US" sz="2400" dirty="0"/>
              <a:t>•	</a:t>
            </a:r>
            <a:r>
              <a:rPr lang="en-US" sz="2400" dirty="0" err="1"/>
              <a:t>Perusakan</a:t>
            </a:r>
            <a:r>
              <a:rPr lang="en-US" sz="2400" dirty="0"/>
              <a:t> </a:t>
            </a:r>
            <a:r>
              <a:rPr lang="en-US" sz="2400" dirty="0" err="1"/>
              <a:t>instalasi</a:t>
            </a:r>
            <a:r>
              <a:rPr lang="en-US" sz="2400" dirty="0"/>
              <a:t> </a:t>
            </a:r>
            <a:r>
              <a:rPr lang="en-US" sz="2400" dirty="0" err="1"/>
              <a:t>militer</a:t>
            </a:r>
            <a:endParaRPr lang="en-US" sz="2400" dirty="0"/>
          </a:p>
          <a:p>
            <a:pPr algn="just"/>
            <a:r>
              <a:rPr lang="en-US" sz="2400" dirty="0"/>
              <a:t>•	</a:t>
            </a:r>
            <a:r>
              <a:rPr lang="en-US" sz="2400" dirty="0" err="1"/>
              <a:t>Pemberontakan</a:t>
            </a:r>
            <a:r>
              <a:rPr lang="en-US" sz="2400" dirty="0"/>
              <a:t> </a:t>
            </a:r>
            <a:r>
              <a:rPr lang="en-US" sz="2400" dirty="0" err="1"/>
              <a:t>bersenjata</a:t>
            </a:r>
            <a:endParaRPr lang="en-US" sz="2400" dirty="0"/>
          </a:p>
        </p:txBody>
      </p:sp>
    </p:spTree>
    <p:extLst>
      <p:ext uri="{BB962C8B-B14F-4D97-AF65-F5344CB8AC3E}">
        <p14:creationId xmlns:p14="http://schemas.microsoft.com/office/powerpoint/2010/main" val="319404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725080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E.	ANCAMAN TERHADAP INTEGRASI NASIONAL</a:t>
            </a:r>
          </a:p>
        </p:txBody>
      </p:sp>
      <p:sp>
        <p:nvSpPr>
          <p:cNvPr id="3" name="TextBox 2"/>
          <p:cNvSpPr txBox="1"/>
          <p:nvPr/>
        </p:nvSpPr>
        <p:spPr>
          <a:xfrm>
            <a:off x="1171976" y="1120462"/>
            <a:ext cx="9723551" cy="4524315"/>
          </a:xfrm>
          <a:prstGeom prst="rect">
            <a:avLst/>
          </a:prstGeom>
          <a:noFill/>
        </p:spPr>
        <p:txBody>
          <a:bodyPr wrap="square" rtlCol="0">
            <a:spAutoFit/>
          </a:bodyPr>
          <a:lstStyle/>
          <a:p>
            <a:pPr algn="just"/>
            <a:r>
              <a:rPr lang="en-US" sz="2400" dirty="0"/>
              <a:t>ANCAMAN NON-MILITER</a:t>
            </a:r>
          </a:p>
          <a:p>
            <a:pPr algn="just"/>
            <a:endParaRPr lang="en-US" sz="2400" dirty="0"/>
          </a:p>
          <a:p>
            <a:pPr algn="just"/>
            <a:r>
              <a:rPr lang="en-US" sz="2400" dirty="0" err="1"/>
              <a:t>Ancaman</a:t>
            </a:r>
            <a:r>
              <a:rPr lang="en-US" sz="2400" dirty="0"/>
              <a:t> non-</a:t>
            </a:r>
            <a:r>
              <a:rPr lang="en-US" sz="2400" dirty="0" err="1"/>
              <a:t>militer</a:t>
            </a:r>
            <a:r>
              <a:rPr lang="en-US" sz="2400" dirty="0"/>
              <a:t> </a:t>
            </a:r>
            <a:r>
              <a:rPr lang="en-US" sz="2400" dirty="0" err="1"/>
              <a:t>merupakan</a:t>
            </a:r>
            <a:r>
              <a:rPr lang="en-US" sz="2400" dirty="0"/>
              <a:t> </a:t>
            </a:r>
            <a:r>
              <a:rPr lang="en-US" sz="2400" dirty="0" err="1"/>
              <a:t>bentuk</a:t>
            </a:r>
            <a:r>
              <a:rPr lang="en-US" sz="2400" dirty="0"/>
              <a:t> </a:t>
            </a:r>
            <a:r>
              <a:rPr lang="en-US" sz="2400" dirty="0" err="1"/>
              <a:t>ancaman</a:t>
            </a:r>
            <a:r>
              <a:rPr lang="en-US" sz="2400" dirty="0"/>
              <a:t> </a:t>
            </a:r>
            <a:r>
              <a:rPr lang="en-US" sz="2400" dirty="0" err="1"/>
              <a:t>tanpa</a:t>
            </a:r>
            <a:r>
              <a:rPr lang="en-US" sz="2400" dirty="0"/>
              <a:t> </a:t>
            </a:r>
            <a:r>
              <a:rPr lang="en-US" sz="2400" dirty="0" err="1"/>
              <a:t>melibatkan</a:t>
            </a:r>
            <a:r>
              <a:rPr lang="en-US" sz="2400" dirty="0"/>
              <a:t> </a:t>
            </a:r>
            <a:r>
              <a:rPr lang="en-US" sz="2400" dirty="0" err="1"/>
              <a:t>kekuatan</a:t>
            </a:r>
            <a:r>
              <a:rPr lang="en-US" sz="2400" dirty="0"/>
              <a:t> </a:t>
            </a:r>
            <a:r>
              <a:rPr lang="en-US" sz="2400" dirty="0" err="1"/>
              <a:t>senjata</a:t>
            </a:r>
            <a:r>
              <a:rPr lang="en-US" sz="2400" dirty="0"/>
              <a:t> </a:t>
            </a:r>
            <a:r>
              <a:rPr lang="en-US" sz="2400" dirty="0" err="1"/>
              <a:t>dan</a:t>
            </a:r>
            <a:r>
              <a:rPr lang="en-US" sz="2400" dirty="0"/>
              <a:t> </a:t>
            </a:r>
            <a:r>
              <a:rPr lang="en-US" sz="2400" dirty="0" err="1"/>
              <a:t>pasukan</a:t>
            </a:r>
            <a:r>
              <a:rPr lang="en-US" sz="2400" dirty="0"/>
              <a:t> </a:t>
            </a:r>
            <a:r>
              <a:rPr lang="en-US" sz="2400" dirty="0" err="1"/>
              <a:t>militer</a:t>
            </a:r>
            <a:r>
              <a:rPr lang="en-US" sz="2400" dirty="0"/>
              <a:t> </a:t>
            </a:r>
            <a:r>
              <a:rPr lang="en-US" sz="2400" dirty="0" err="1"/>
              <a:t>tertentu</a:t>
            </a:r>
            <a:r>
              <a:rPr lang="en-US" sz="2400" dirty="0"/>
              <a:t>. </a:t>
            </a:r>
            <a:r>
              <a:rPr lang="en-US" sz="2400" dirty="0" err="1"/>
              <a:t>Bentuk</a:t>
            </a:r>
            <a:r>
              <a:rPr lang="en-US" sz="2400" dirty="0"/>
              <a:t> </a:t>
            </a:r>
            <a:r>
              <a:rPr lang="en-US" sz="2400" dirty="0" err="1"/>
              <a:t>ancaman</a:t>
            </a:r>
            <a:r>
              <a:rPr lang="en-US" sz="2400" dirty="0"/>
              <a:t> </a:t>
            </a:r>
            <a:r>
              <a:rPr lang="en-US" sz="2400" dirty="0" err="1"/>
              <a:t>ini</a:t>
            </a:r>
            <a:r>
              <a:rPr lang="en-US" sz="2400" dirty="0"/>
              <a:t> </a:t>
            </a:r>
            <a:r>
              <a:rPr lang="en-US" sz="2400" dirty="0" err="1"/>
              <a:t>menyerang</a:t>
            </a:r>
            <a:r>
              <a:rPr lang="en-US" sz="2400" dirty="0"/>
              <a:t> </a:t>
            </a:r>
            <a:r>
              <a:rPr lang="en-US" sz="2400" dirty="0" err="1"/>
              <a:t>nilai</a:t>
            </a:r>
            <a:r>
              <a:rPr lang="en-US" sz="2400" dirty="0"/>
              <a:t> </a:t>
            </a:r>
            <a:r>
              <a:rPr lang="en-US" sz="2400" dirty="0" err="1"/>
              <a:t>dan</a:t>
            </a:r>
            <a:r>
              <a:rPr lang="en-US" sz="2400" dirty="0"/>
              <a:t> </a:t>
            </a:r>
            <a:r>
              <a:rPr lang="en-US" sz="2400" dirty="0" err="1"/>
              <a:t>norma</a:t>
            </a:r>
            <a:r>
              <a:rPr lang="en-US" sz="2400" dirty="0"/>
              <a:t> </a:t>
            </a:r>
            <a:r>
              <a:rPr lang="en-US" sz="2400" dirty="0" err="1"/>
              <a:t>bangsa</a:t>
            </a:r>
            <a:r>
              <a:rPr lang="en-US" sz="2400" dirty="0"/>
              <a:t> </a:t>
            </a:r>
            <a:r>
              <a:rPr lang="en-US" sz="2400" dirty="0" err="1"/>
              <a:t>hingga</a:t>
            </a:r>
            <a:r>
              <a:rPr lang="en-US" sz="2400" dirty="0"/>
              <a:t> </a:t>
            </a:r>
            <a:r>
              <a:rPr lang="en-US" sz="2400" dirty="0" err="1"/>
              <a:t>berujung</a:t>
            </a:r>
            <a:r>
              <a:rPr lang="en-US" sz="2400" dirty="0"/>
              <a:t> </a:t>
            </a:r>
            <a:r>
              <a:rPr lang="en-US" sz="2400" dirty="0" err="1"/>
              <a:t>pada</a:t>
            </a:r>
            <a:r>
              <a:rPr lang="en-US" sz="2400" dirty="0"/>
              <a:t> </a:t>
            </a:r>
            <a:r>
              <a:rPr lang="en-US" sz="2400" dirty="0" err="1"/>
              <a:t>kerugian</a:t>
            </a:r>
            <a:r>
              <a:rPr lang="en-US" sz="2400" dirty="0"/>
              <a:t> </a:t>
            </a:r>
            <a:r>
              <a:rPr lang="en-US" sz="2400" dirty="0" err="1"/>
              <a:t>negara</a:t>
            </a:r>
            <a:r>
              <a:rPr lang="en-US" sz="2400" dirty="0"/>
              <a:t> </a:t>
            </a:r>
            <a:r>
              <a:rPr lang="en-US" sz="2400" dirty="0" err="1"/>
              <a:t>secara</a:t>
            </a:r>
            <a:r>
              <a:rPr lang="en-US" sz="2400" dirty="0"/>
              <a:t> </a:t>
            </a:r>
            <a:r>
              <a:rPr lang="en-US" sz="2400" dirty="0" err="1"/>
              <a:t>harta</a:t>
            </a:r>
            <a:r>
              <a:rPr lang="en-US" sz="2400" dirty="0"/>
              <a:t> </a:t>
            </a:r>
            <a:r>
              <a:rPr lang="en-US" sz="2400" dirty="0" err="1"/>
              <a:t>atau</a:t>
            </a:r>
            <a:r>
              <a:rPr lang="en-US" sz="2400" dirty="0"/>
              <a:t> </a:t>
            </a:r>
            <a:r>
              <a:rPr lang="en-US" sz="2400" dirty="0" err="1"/>
              <a:t>moril</a:t>
            </a:r>
            <a:r>
              <a:rPr lang="en-US" sz="2400" dirty="0"/>
              <a:t>.</a:t>
            </a:r>
          </a:p>
          <a:p>
            <a:pPr algn="just"/>
            <a:r>
              <a:rPr lang="en-US" sz="2400" dirty="0"/>
              <a:t>•	</a:t>
            </a:r>
            <a:r>
              <a:rPr lang="en-US" sz="2400" dirty="0" err="1"/>
              <a:t>Penyalahgunaan</a:t>
            </a:r>
            <a:r>
              <a:rPr lang="en-US" sz="2400" dirty="0"/>
              <a:t> </a:t>
            </a:r>
            <a:r>
              <a:rPr lang="en-US" sz="2400" dirty="0" err="1"/>
              <a:t>narkoba</a:t>
            </a:r>
            <a:endParaRPr lang="en-US" sz="2400" dirty="0"/>
          </a:p>
          <a:p>
            <a:pPr algn="just"/>
            <a:r>
              <a:rPr lang="en-US" sz="2400" dirty="0"/>
              <a:t>•	</a:t>
            </a:r>
            <a:r>
              <a:rPr lang="en-US" sz="2400" dirty="0" err="1"/>
              <a:t>Korupsi</a:t>
            </a:r>
            <a:endParaRPr lang="en-US" sz="2400" dirty="0"/>
          </a:p>
          <a:p>
            <a:pPr algn="just"/>
            <a:r>
              <a:rPr lang="en-US" sz="2400" dirty="0"/>
              <a:t>•	</a:t>
            </a:r>
            <a:r>
              <a:rPr lang="en-US" sz="2400" dirty="0" err="1"/>
              <a:t>Perusakan</a:t>
            </a:r>
            <a:r>
              <a:rPr lang="en-US" sz="2400" dirty="0"/>
              <a:t> </a:t>
            </a:r>
            <a:r>
              <a:rPr lang="en-US" sz="2400" dirty="0" err="1"/>
              <a:t>lingkungan</a:t>
            </a:r>
            <a:endParaRPr lang="en-US" sz="2400" dirty="0"/>
          </a:p>
          <a:p>
            <a:pPr algn="just"/>
            <a:r>
              <a:rPr lang="en-US" sz="2400" dirty="0"/>
              <a:t>•	</a:t>
            </a:r>
            <a:r>
              <a:rPr lang="en-US" sz="2400" dirty="0" err="1"/>
              <a:t>Penjualan</a:t>
            </a:r>
            <a:r>
              <a:rPr lang="en-US" sz="2400" dirty="0"/>
              <a:t> </a:t>
            </a:r>
            <a:r>
              <a:rPr lang="en-US" sz="2400" dirty="0" err="1"/>
              <a:t>aset</a:t>
            </a:r>
            <a:r>
              <a:rPr lang="en-US" sz="2400" dirty="0"/>
              <a:t> </a:t>
            </a:r>
            <a:r>
              <a:rPr lang="en-US" sz="2400" dirty="0" err="1"/>
              <a:t>bangsa</a:t>
            </a:r>
            <a:r>
              <a:rPr lang="en-US" sz="2400" dirty="0"/>
              <a:t> </a:t>
            </a:r>
            <a:r>
              <a:rPr lang="en-US" sz="2400" dirty="0" err="1"/>
              <a:t>ke</a:t>
            </a:r>
            <a:r>
              <a:rPr lang="en-US" sz="2400" dirty="0"/>
              <a:t> </a:t>
            </a:r>
            <a:r>
              <a:rPr lang="en-US" sz="2400" dirty="0" err="1"/>
              <a:t>pihak</a:t>
            </a:r>
            <a:r>
              <a:rPr lang="en-US" sz="2400" dirty="0"/>
              <a:t> </a:t>
            </a:r>
            <a:r>
              <a:rPr lang="en-US" sz="2400" dirty="0" err="1"/>
              <a:t>asing</a:t>
            </a:r>
            <a:endParaRPr lang="en-US" sz="2400" dirty="0"/>
          </a:p>
          <a:p>
            <a:pPr algn="just"/>
            <a:r>
              <a:rPr lang="en-US" sz="2400" dirty="0"/>
              <a:t>•	</a:t>
            </a:r>
            <a:r>
              <a:rPr lang="en-US" sz="2400" dirty="0" err="1"/>
              <a:t>Rusaknya</a:t>
            </a:r>
            <a:r>
              <a:rPr lang="en-US" sz="2400" dirty="0"/>
              <a:t> </a:t>
            </a:r>
            <a:r>
              <a:rPr lang="en-US" sz="2400" dirty="0" err="1"/>
              <a:t>persatuan</a:t>
            </a:r>
            <a:r>
              <a:rPr lang="en-US" sz="2400" dirty="0"/>
              <a:t> </a:t>
            </a:r>
            <a:r>
              <a:rPr lang="en-US" sz="2400" dirty="0" err="1"/>
              <a:t>dan</a:t>
            </a:r>
            <a:r>
              <a:rPr lang="en-US" sz="2400" dirty="0"/>
              <a:t> </a:t>
            </a:r>
            <a:r>
              <a:rPr lang="en-US" sz="2400" dirty="0" err="1"/>
              <a:t>kesatuan</a:t>
            </a:r>
            <a:r>
              <a:rPr lang="en-US" sz="2400" dirty="0"/>
              <a:t> </a:t>
            </a:r>
            <a:r>
              <a:rPr lang="en-US" sz="2400" dirty="0" err="1"/>
              <a:t>bangsa</a:t>
            </a:r>
            <a:endParaRPr lang="en-US" sz="2400" dirty="0"/>
          </a:p>
          <a:p>
            <a:pPr algn="just"/>
            <a:r>
              <a:rPr lang="en-US" sz="2400" dirty="0"/>
              <a:t>•	</a:t>
            </a:r>
            <a:r>
              <a:rPr lang="en-US" sz="2400" dirty="0" err="1"/>
              <a:t>Masuknya</a:t>
            </a:r>
            <a:r>
              <a:rPr lang="en-US" sz="2400" dirty="0"/>
              <a:t> </a:t>
            </a:r>
            <a:r>
              <a:rPr lang="en-US" sz="2400" dirty="0" err="1"/>
              <a:t>budaya</a:t>
            </a:r>
            <a:r>
              <a:rPr lang="en-US" sz="2400" dirty="0"/>
              <a:t> </a:t>
            </a:r>
            <a:r>
              <a:rPr lang="en-US" sz="2400" dirty="0" err="1"/>
              <a:t>asing</a:t>
            </a:r>
            <a:r>
              <a:rPr lang="en-US" sz="2400" dirty="0"/>
              <a:t> yang </a:t>
            </a:r>
            <a:r>
              <a:rPr lang="en-US" sz="2400" dirty="0" err="1"/>
              <a:t>tidak</a:t>
            </a:r>
            <a:r>
              <a:rPr lang="en-US" sz="2400" dirty="0"/>
              <a:t> </a:t>
            </a:r>
            <a:r>
              <a:rPr lang="en-US" sz="2400" dirty="0" err="1"/>
              <a:t>sesuai</a:t>
            </a:r>
            <a:endParaRPr lang="en-US" sz="2400" dirty="0"/>
          </a:p>
        </p:txBody>
      </p:sp>
    </p:spTree>
    <p:extLst>
      <p:ext uri="{BB962C8B-B14F-4D97-AF65-F5344CB8AC3E}">
        <p14:creationId xmlns:p14="http://schemas.microsoft.com/office/powerpoint/2010/main" val="52140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6" y="321972"/>
            <a:ext cx="923415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F.	STRATEGI MENGHADAPI ANCAMAN INTEGRASI NASIONAL</a:t>
            </a:r>
          </a:p>
        </p:txBody>
      </p:sp>
      <p:sp>
        <p:nvSpPr>
          <p:cNvPr id="3" name="TextBox 2"/>
          <p:cNvSpPr txBox="1"/>
          <p:nvPr/>
        </p:nvSpPr>
        <p:spPr>
          <a:xfrm>
            <a:off x="1171976" y="1120462"/>
            <a:ext cx="9723551" cy="5324535"/>
          </a:xfrm>
          <a:prstGeom prst="rect">
            <a:avLst/>
          </a:prstGeom>
          <a:noFill/>
        </p:spPr>
        <p:txBody>
          <a:bodyPr wrap="square" rtlCol="0">
            <a:spAutoFit/>
          </a:bodyPr>
          <a:lstStyle/>
          <a:p>
            <a:pPr algn="just"/>
            <a:r>
              <a:rPr lang="en-US" sz="2400" dirty="0"/>
              <a:t>STRATEGI MENGATASI ANCAMAN MILITER </a:t>
            </a:r>
          </a:p>
          <a:p>
            <a:pPr algn="just"/>
            <a:endParaRPr lang="en-US" sz="2400" dirty="0"/>
          </a:p>
          <a:p>
            <a:pPr algn="just"/>
            <a:r>
              <a:rPr lang="en-US" sz="2400" dirty="0"/>
              <a:t>1.	</a:t>
            </a:r>
            <a:r>
              <a:rPr lang="en-US" sz="2400" dirty="0" err="1"/>
              <a:t>Strategi</a:t>
            </a:r>
            <a:r>
              <a:rPr lang="en-US" sz="2400" dirty="0"/>
              <a:t> </a:t>
            </a:r>
            <a:r>
              <a:rPr lang="en-US" sz="2400" dirty="0" err="1"/>
              <a:t>Penangkalan</a:t>
            </a:r>
            <a:r>
              <a:rPr lang="en-US" sz="2400" dirty="0"/>
              <a:t>.</a:t>
            </a:r>
          </a:p>
          <a:p>
            <a:pPr algn="just"/>
            <a:r>
              <a:rPr lang="en-US" sz="2400" dirty="0"/>
              <a:t>	•	Pembangunan </a:t>
            </a:r>
            <a:r>
              <a:rPr lang="en-US" sz="2400" dirty="0" err="1"/>
              <a:t>kekuatan</a:t>
            </a:r>
            <a:r>
              <a:rPr lang="en-US" sz="2400" dirty="0"/>
              <a:t>.</a:t>
            </a:r>
          </a:p>
          <a:p>
            <a:pPr algn="just"/>
            <a:r>
              <a:rPr lang="en-US" sz="2400" dirty="0"/>
              <a:t>	•	</a:t>
            </a:r>
            <a:r>
              <a:rPr lang="en-US" sz="2400" dirty="0" err="1"/>
              <a:t>Pengembangan</a:t>
            </a:r>
            <a:r>
              <a:rPr lang="en-US" sz="2400" dirty="0"/>
              <a:t> </a:t>
            </a:r>
            <a:r>
              <a:rPr lang="en-US" sz="2400" dirty="0" err="1"/>
              <a:t>kemampuan</a:t>
            </a:r>
            <a:r>
              <a:rPr lang="en-US" sz="2400" dirty="0"/>
              <a:t>.</a:t>
            </a:r>
          </a:p>
          <a:p>
            <a:pPr algn="just"/>
            <a:r>
              <a:rPr lang="en-US" sz="2400" dirty="0"/>
              <a:t>	•	</a:t>
            </a:r>
            <a:r>
              <a:rPr lang="en-US" sz="2400" dirty="0" err="1"/>
              <a:t>Penggelaran</a:t>
            </a:r>
            <a:r>
              <a:rPr lang="en-US" sz="2400" dirty="0"/>
              <a:t> </a:t>
            </a:r>
            <a:r>
              <a:rPr lang="en-US" sz="2400" dirty="0" err="1"/>
              <a:t>kekuatan</a:t>
            </a:r>
            <a:r>
              <a:rPr lang="en-US" sz="2400" dirty="0"/>
              <a:t>.</a:t>
            </a:r>
          </a:p>
          <a:p>
            <a:pPr algn="just"/>
            <a:r>
              <a:rPr lang="en-US" sz="2400" dirty="0"/>
              <a:t>2.	</a:t>
            </a:r>
            <a:r>
              <a:rPr lang="en-US" sz="2400" dirty="0" err="1"/>
              <a:t>Strategi</a:t>
            </a:r>
            <a:r>
              <a:rPr lang="en-US" sz="2400" dirty="0"/>
              <a:t> </a:t>
            </a:r>
            <a:r>
              <a:rPr lang="en-US" sz="2400" dirty="0" err="1"/>
              <a:t>Penindakan</a:t>
            </a:r>
            <a:r>
              <a:rPr lang="en-US" sz="2400" dirty="0"/>
              <a:t>.</a:t>
            </a:r>
          </a:p>
          <a:p>
            <a:pPr algn="just"/>
            <a:r>
              <a:rPr lang="en-US" sz="2400" dirty="0"/>
              <a:t>	•	</a:t>
            </a:r>
            <a:r>
              <a:rPr lang="en-US" sz="2400" dirty="0" err="1"/>
              <a:t>Menghancurkan</a:t>
            </a:r>
            <a:r>
              <a:rPr lang="en-US" sz="2400" dirty="0"/>
              <a:t> </a:t>
            </a:r>
            <a:r>
              <a:rPr lang="en-US" sz="2400" dirty="0" err="1"/>
              <a:t>musuh</a:t>
            </a:r>
            <a:r>
              <a:rPr lang="en-US" sz="2400" dirty="0"/>
              <a:t> </a:t>
            </a:r>
            <a:r>
              <a:rPr lang="en-US" sz="2400" dirty="0" err="1"/>
              <a:t>diwilayahnya</a:t>
            </a:r>
            <a:r>
              <a:rPr lang="en-US" sz="2400" dirty="0"/>
              <a:t>.</a:t>
            </a:r>
          </a:p>
          <a:p>
            <a:pPr algn="just"/>
            <a:r>
              <a:rPr lang="en-US" sz="2400" dirty="0"/>
              <a:t>	•	</a:t>
            </a:r>
            <a:r>
              <a:rPr lang="en-US" sz="2400" dirty="0" err="1"/>
              <a:t>Menghancurkan</a:t>
            </a:r>
            <a:r>
              <a:rPr lang="en-US" sz="2400" dirty="0"/>
              <a:t> </a:t>
            </a:r>
            <a:r>
              <a:rPr lang="en-US" sz="2400" dirty="0" err="1"/>
              <a:t>musuh</a:t>
            </a:r>
            <a:r>
              <a:rPr lang="en-US" sz="2400" dirty="0"/>
              <a:t> </a:t>
            </a:r>
            <a:r>
              <a:rPr lang="en-US" sz="2400" dirty="0" err="1"/>
              <a:t>saat</a:t>
            </a:r>
            <a:r>
              <a:rPr lang="en-US" sz="2400" dirty="0"/>
              <a:t> </a:t>
            </a:r>
            <a:r>
              <a:rPr lang="en-US" sz="2400" dirty="0" err="1"/>
              <a:t>masuk</a:t>
            </a:r>
            <a:r>
              <a:rPr lang="en-US" sz="2400" dirty="0"/>
              <a:t> NKRI.</a:t>
            </a:r>
          </a:p>
          <a:p>
            <a:pPr algn="just"/>
            <a:r>
              <a:rPr lang="en-US" sz="2400" dirty="0"/>
              <a:t>	•	</a:t>
            </a:r>
            <a:r>
              <a:rPr lang="en-US" sz="2400" dirty="0" err="1"/>
              <a:t>Menghancurkan</a:t>
            </a:r>
            <a:r>
              <a:rPr lang="en-US" sz="2400" dirty="0"/>
              <a:t> </a:t>
            </a:r>
            <a:r>
              <a:rPr lang="en-US" sz="2400" dirty="0" err="1"/>
              <a:t>musuh</a:t>
            </a:r>
            <a:r>
              <a:rPr lang="en-US" sz="2400" dirty="0"/>
              <a:t> di </a:t>
            </a:r>
            <a:r>
              <a:rPr lang="en-US" sz="2400" dirty="0" err="1"/>
              <a:t>wilayah</a:t>
            </a:r>
            <a:r>
              <a:rPr lang="en-US" sz="2400" dirty="0"/>
              <a:t> NKRI.</a:t>
            </a:r>
          </a:p>
          <a:p>
            <a:pPr algn="just"/>
            <a:r>
              <a:rPr lang="en-US" sz="2400" dirty="0"/>
              <a:t>3.	</a:t>
            </a:r>
            <a:r>
              <a:rPr lang="en-US" sz="2400" dirty="0" err="1"/>
              <a:t>Strategi</a:t>
            </a:r>
            <a:r>
              <a:rPr lang="en-US" sz="2400" dirty="0"/>
              <a:t> </a:t>
            </a:r>
            <a:r>
              <a:rPr lang="en-US" sz="2400" dirty="0" err="1"/>
              <a:t>Pemulihan</a:t>
            </a:r>
            <a:r>
              <a:rPr lang="en-US" sz="2400" dirty="0"/>
              <a:t>.</a:t>
            </a:r>
          </a:p>
          <a:p>
            <a:pPr algn="just"/>
            <a:r>
              <a:rPr lang="en-US" sz="2400" dirty="0"/>
              <a:t>	•	</a:t>
            </a:r>
            <a:r>
              <a:rPr lang="en-US" sz="2400" dirty="0" err="1"/>
              <a:t>Pembinaan</a:t>
            </a:r>
            <a:r>
              <a:rPr lang="en-US" sz="2400" dirty="0"/>
              <a:t>.</a:t>
            </a:r>
          </a:p>
          <a:p>
            <a:pPr algn="just"/>
            <a:r>
              <a:rPr lang="en-US" sz="2400" dirty="0"/>
              <a:t>	•	</a:t>
            </a:r>
            <a:r>
              <a:rPr lang="en-US" sz="2400" dirty="0" err="1"/>
              <a:t>Rekonstruksi</a:t>
            </a:r>
            <a:r>
              <a:rPr lang="en-US" sz="2400" dirty="0"/>
              <a:t>.</a:t>
            </a:r>
          </a:p>
          <a:p>
            <a:pPr algn="just"/>
            <a:r>
              <a:rPr lang="en-US" sz="2400" dirty="0"/>
              <a:t>	•	</a:t>
            </a:r>
            <a:r>
              <a:rPr lang="en-US" sz="2400" dirty="0" err="1"/>
              <a:t>Rehabilitasi</a:t>
            </a:r>
            <a:r>
              <a:rPr lang="en-US" sz="2400" dirty="0"/>
              <a:t>.</a:t>
            </a:r>
          </a:p>
        </p:txBody>
      </p:sp>
    </p:spTree>
    <p:extLst>
      <p:ext uri="{BB962C8B-B14F-4D97-AF65-F5344CB8AC3E}">
        <p14:creationId xmlns:p14="http://schemas.microsoft.com/office/powerpoint/2010/main" val="131012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6" y="321972"/>
            <a:ext cx="922127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F.	STRATEGI MENGHADAPI ANCAMAN INTEGRASI NASIONAL</a:t>
            </a:r>
          </a:p>
        </p:txBody>
      </p:sp>
      <p:sp>
        <p:nvSpPr>
          <p:cNvPr id="3" name="TextBox 2"/>
          <p:cNvSpPr txBox="1"/>
          <p:nvPr/>
        </p:nvSpPr>
        <p:spPr>
          <a:xfrm>
            <a:off x="1171976" y="1120462"/>
            <a:ext cx="9723551" cy="5262979"/>
          </a:xfrm>
          <a:prstGeom prst="rect">
            <a:avLst/>
          </a:prstGeom>
          <a:noFill/>
        </p:spPr>
        <p:txBody>
          <a:bodyPr wrap="square" rtlCol="0">
            <a:spAutoFit/>
          </a:bodyPr>
          <a:lstStyle/>
          <a:p>
            <a:pPr algn="just"/>
            <a:r>
              <a:rPr lang="en-US" sz="2400" dirty="0"/>
              <a:t>STRATEGI MENGHADAPI ANCAMAN NON-MILITER :</a:t>
            </a:r>
          </a:p>
          <a:p>
            <a:pPr algn="just"/>
            <a:endParaRPr lang="en-US" sz="2400" dirty="0"/>
          </a:p>
          <a:p>
            <a:pPr algn="just"/>
            <a:r>
              <a:rPr lang="en-US" sz="2400" dirty="0"/>
              <a:t>1.	</a:t>
            </a:r>
            <a:r>
              <a:rPr lang="en-US" sz="2400" dirty="0" err="1"/>
              <a:t>Strategi</a:t>
            </a:r>
            <a:r>
              <a:rPr lang="en-US" sz="2400" dirty="0"/>
              <a:t> </a:t>
            </a:r>
            <a:r>
              <a:rPr lang="en-US" sz="2400" dirty="0" err="1"/>
              <a:t>Penangkalan</a:t>
            </a:r>
            <a:r>
              <a:rPr lang="en-US" sz="2400" dirty="0"/>
              <a:t>.</a:t>
            </a:r>
          </a:p>
          <a:p>
            <a:pPr algn="just"/>
            <a:r>
              <a:rPr lang="en-US" sz="2400" dirty="0"/>
              <a:t>	•	Pembangunan </a:t>
            </a:r>
            <a:r>
              <a:rPr lang="en-US" sz="2400" dirty="0" err="1"/>
              <a:t>kekuatan</a:t>
            </a:r>
            <a:r>
              <a:rPr lang="en-US" sz="2400" dirty="0"/>
              <a:t>.</a:t>
            </a:r>
          </a:p>
          <a:p>
            <a:pPr algn="just"/>
            <a:r>
              <a:rPr lang="en-US" sz="2400" dirty="0"/>
              <a:t>	•	</a:t>
            </a:r>
            <a:r>
              <a:rPr lang="en-US" sz="2400" dirty="0" err="1"/>
              <a:t>Pengembangan</a:t>
            </a:r>
            <a:r>
              <a:rPr lang="en-US" sz="2400" dirty="0"/>
              <a:t> </a:t>
            </a:r>
            <a:r>
              <a:rPr lang="en-US" sz="2400" dirty="0" err="1"/>
              <a:t>kemampuan</a:t>
            </a:r>
            <a:r>
              <a:rPr lang="en-US" sz="2400" dirty="0"/>
              <a:t>.</a:t>
            </a:r>
          </a:p>
          <a:p>
            <a:pPr algn="just"/>
            <a:r>
              <a:rPr lang="en-US" sz="2400" dirty="0"/>
              <a:t>	•	</a:t>
            </a:r>
            <a:r>
              <a:rPr lang="en-US" sz="2400" dirty="0" err="1"/>
              <a:t>penggelaran</a:t>
            </a:r>
            <a:r>
              <a:rPr lang="en-US" sz="2400" dirty="0"/>
              <a:t> </a:t>
            </a:r>
            <a:r>
              <a:rPr lang="en-US" sz="2400" dirty="0" err="1"/>
              <a:t>kekuatan</a:t>
            </a:r>
            <a:r>
              <a:rPr lang="en-US" sz="2400" dirty="0"/>
              <a:t>.</a:t>
            </a:r>
          </a:p>
          <a:p>
            <a:pPr algn="just"/>
            <a:r>
              <a:rPr lang="en-US" sz="2400" dirty="0"/>
              <a:t>2.	</a:t>
            </a:r>
            <a:r>
              <a:rPr lang="en-US" sz="2400" dirty="0" err="1"/>
              <a:t>Strategi</a:t>
            </a:r>
            <a:r>
              <a:rPr lang="en-US" sz="2400" dirty="0"/>
              <a:t> </a:t>
            </a:r>
            <a:r>
              <a:rPr lang="en-US" sz="2400" dirty="0" err="1"/>
              <a:t>Penindakan</a:t>
            </a:r>
            <a:r>
              <a:rPr lang="en-US" sz="2400" dirty="0"/>
              <a:t>.</a:t>
            </a:r>
          </a:p>
          <a:p>
            <a:pPr algn="just"/>
            <a:r>
              <a:rPr lang="en-US" sz="2400" dirty="0"/>
              <a:t>	•	</a:t>
            </a:r>
            <a:r>
              <a:rPr lang="en-US" sz="2400" dirty="0" err="1"/>
              <a:t>Operasi</a:t>
            </a:r>
            <a:r>
              <a:rPr lang="en-US" sz="2400" dirty="0"/>
              <a:t> </a:t>
            </a:r>
            <a:r>
              <a:rPr lang="en-US" sz="2400" dirty="0" err="1"/>
              <a:t>Intelijen</a:t>
            </a:r>
            <a:r>
              <a:rPr lang="en-US" sz="2400" dirty="0"/>
              <a:t>.</a:t>
            </a:r>
          </a:p>
          <a:p>
            <a:pPr algn="just"/>
            <a:r>
              <a:rPr lang="en-US" sz="2400" dirty="0"/>
              <a:t>	•	</a:t>
            </a:r>
            <a:r>
              <a:rPr lang="en-US" sz="2400" dirty="0" err="1"/>
              <a:t>Operasi</a:t>
            </a:r>
            <a:r>
              <a:rPr lang="en-US" sz="2400" dirty="0"/>
              <a:t> </a:t>
            </a:r>
            <a:r>
              <a:rPr lang="en-US" sz="2400" dirty="0" err="1"/>
              <a:t>Tempur</a:t>
            </a:r>
            <a:r>
              <a:rPr lang="en-US" sz="2400" dirty="0"/>
              <a:t>.</a:t>
            </a:r>
          </a:p>
          <a:p>
            <a:pPr algn="just"/>
            <a:r>
              <a:rPr lang="en-US" sz="2400" dirty="0"/>
              <a:t>	•	</a:t>
            </a:r>
            <a:r>
              <a:rPr lang="en-US" sz="2400" dirty="0" err="1"/>
              <a:t>Operasi</a:t>
            </a:r>
            <a:r>
              <a:rPr lang="en-US" sz="2400" dirty="0"/>
              <a:t> </a:t>
            </a:r>
            <a:r>
              <a:rPr lang="en-US" sz="2400" dirty="0" err="1"/>
              <a:t>Teritorial</a:t>
            </a:r>
            <a:r>
              <a:rPr lang="en-US" sz="2400" dirty="0"/>
              <a:t>.</a:t>
            </a:r>
          </a:p>
          <a:p>
            <a:pPr algn="just"/>
            <a:r>
              <a:rPr lang="en-US" sz="2400" dirty="0"/>
              <a:t>3.	</a:t>
            </a:r>
            <a:r>
              <a:rPr lang="en-US" sz="2400" dirty="0" err="1"/>
              <a:t>Strategi</a:t>
            </a:r>
            <a:r>
              <a:rPr lang="en-US" sz="2400" dirty="0"/>
              <a:t> </a:t>
            </a:r>
            <a:r>
              <a:rPr lang="en-US" sz="2400" dirty="0" err="1"/>
              <a:t>Pemulihan</a:t>
            </a:r>
            <a:r>
              <a:rPr lang="en-US" sz="2400" dirty="0"/>
              <a:t>.</a:t>
            </a:r>
          </a:p>
          <a:p>
            <a:pPr algn="just"/>
            <a:r>
              <a:rPr lang="en-US" sz="2400" dirty="0"/>
              <a:t>	•	</a:t>
            </a:r>
            <a:r>
              <a:rPr lang="en-US" sz="2400" dirty="0" err="1"/>
              <a:t>Pembinaan</a:t>
            </a:r>
            <a:r>
              <a:rPr lang="en-US" sz="2400" dirty="0"/>
              <a:t>.</a:t>
            </a:r>
          </a:p>
          <a:p>
            <a:pPr algn="just"/>
            <a:r>
              <a:rPr lang="en-US" sz="2400" dirty="0"/>
              <a:t>	•	</a:t>
            </a:r>
            <a:r>
              <a:rPr lang="en-US" sz="2400" dirty="0" err="1"/>
              <a:t>Rekonstruksi</a:t>
            </a:r>
            <a:r>
              <a:rPr lang="en-US" sz="2400" dirty="0"/>
              <a:t>.</a:t>
            </a:r>
          </a:p>
          <a:p>
            <a:pPr algn="just"/>
            <a:r>
              <a:rPr lang="en-US" sz="2400" dirty="0"/>
              <a:t>	•	</a:t>
            </a:r>
            <a:r>
              <a:rPr lang="en-US" sz="2400" dirty="0" err="1"/>
              <a:t>Rehabilitasi</a:t>
            </a:r>
            <a:endParaRPr lang="en-US" sz="2400" dirty="0"/>
          </a:p>
        </p:txBody>
      </p:sp>
    </p:spTree>
    <p:extLst>
      <p:ext uri="{BB962C8B-B14F-4D97-AF65-F5344CB8AC3E}">
        <p14:creationId xmlns:p14="http://schemas.microsoft.com/office/powerpoint/2010/main" val="376183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6" y="321972"/>
            <a:ext cx="668413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G.	CONTOH-CONTOH INTEGRASI NASIONAL</a:t>
            </a:r>
          </a:p>
        </p:txBody>
      </p:sp>
      <p:sp>
        <p:nvSpPr>
          <p:cNvPr id="3" name="TextBox 2"/>
          <p:cNvSpPr txBox="1"/>
          <p:nvPr/>
        </p:nvSpPr>
        <p:spPr>
          <a:xfrm>
            <a:off x="1171976" y="1120462"/>
            <a:ext cx="9723551" cy="4893647"/>
          </a:xfrm>
          <a:prstGeom prst="rect">
            <a:avLst/>
          </a:prstGeom>
          <a:noFill/>
        </p:spPr>
        <p:txBody>
          <a:bodyPr wrap="square" rtlCol="0">
            <a:spAutoFit/>
          </a:bodyPr>
          <a:lstStyle/>
          <a:p>
            <a:pPr algn="just"/>
            <a:r>
              <a:rPr lang="it-IT" sz="2400" dirty="0"/>
              <a:t>CONTOH INTEGRASI NASIONAL DI MASYARAKAT</a:t>
            </a:r>
          </a:p>
          <a:p>
            <a:pPr algn="just"/>
            <a:endParaRPr lang="it-IT" sz="2400" dirty="0"/>
          </a:p>
          <a:p>
            <a:pPr algn="just"/>
            <a:r>
              <a:rPr lang="it-IT" sz="2400" dirty="0"/>
              <a:t>Integrasi nasional sebelum di tingkat negara, dapat dilihat di tingkat masyarakat.  Persatuan dan perpaduan yang ada di tengah masyarakat akan menjadikan integrasi national tingkat negara solid.  Sebaliknya, jika di dalam masyarakat tidak ada persatuan dan kesatuan, maka tidak akan integrasi nasional. </a:t>
            </a:r>
          </a:p>
          <a:p>
            <a:pPr algn="just"/>
            <a:endParaRPr lang="it-IT" sz="2400" dirty="0"/>
          </a:p>
          <a:p>
            <a:pPr marL="457200" indent="-457200" algn="just">
              <a:buFont typeface="+mj-lt"/>
              <a:buAutoNum type="arabicPeriod"/>
            </a:pPr>
            <a:r>
              <a:rPr lang="it-IT" sz="2400" dirty="0"/>
              <a:t>Pelaksanaan gotong royong.</a:t>
            </a:r>
          </a:p>
          <a:p>
            <a:pPr marL="457200" indent="-457200" algn="just">
              <a:buFont typeface="+mj-lt"/>
              <a:buAutoNum type="arabicPeriod"/>
            </a:pPr>
            <a:r>
              <a:rPr lang="it-IT" sz="2400" dirty="0"/>
              <a:t>Saling menghargai.</a:t>
            </a:r>
          </a:p>
          <a:p>
            <a:pPr marL="457200" indent="-457200" algn="just">
              <a:buFont typeface="+mj-lt"/>
              <a:buAutoNum type="arabicPeriod"/>
            </a:pPr>
            <a:r>
              <a:rPr lang="it-IT" sz="2400" dirty="0"/>
              <a:t>Sikap saling berbagi.</a:t>
            </a:r>
          </a:p>
          <a:p>
            <a:pPr marL="457200" indent="-457200" algn="just">
              <a:buFont typeface="+mj-lt"/>
              <a:buAutoNum type="arabicPeriod"/>
            </a:pPr>
            <a:r>
              <a:rPr lang="it-IT" sz="2400" dirty="0"/>
              <a:t>Tidak sombong.</a:t>
            </a:r>
          </a:p>
          <a:p>
            <a:pPr marL="457200" indent="-457200" algn="just">
              <a:buFont typeface="+mj-lt"/>
              <a:buAutoNum type="arabicPeriod"/>
            </a:pPr>
            <a:endParaRPr lang="en-US" sz="2400" dirty="0"/>
          </a:p>
        </p:txBody>
      </p:sp>
    </p:spTree>
    <p:extLst>
      <p:ext uri="{BB962C8B-B14F-4D97-AF65-F5344CB8AC3E}">
        <p14:creationId xmlns:p14="http://schemas.microsoft.com/office/powerpoint/2010/main" val="3518951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6" y="321972"/>
            <a:ext cx="668413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G.	CONTOH-CONTOH INTEGRASI NASIONAL</a:t>
            </a:r>
          </a:p>
        </p:txBody>
      </p:sp>
      <p:sp>
        <p:nvSpPr>
          <p:cNvPr id="3" name="TextBox 2"/>
          <p:cNvSpPr txBox="1"/>
          <p:nvPr/>
        </p:nvSpPr>
        <p:spPr>
          <a:xfrm>
            <a:off x="1171976" y="1120462"/>
            <a:ext cx="9723551" cy="5262979"/>
          </a:xfrm>
          <a:prstGeom prst="rect">
            <a:avLst/>
          </a:prstGeom>
          <a:noFill/>
        </p:spPr>
        <p:txBody>
          <a:bodyPr wrap="square" rtlCol="0">
            <a:spAutoFit/>
          </a:bodyPr>
          <a:lstStyle/>
          <a:p>
            <a:pPr algn="just"/>
            <a:r>
              <a:rPr lang="en-US" sz="2400" dirty="0"/>
              <a:t>CONTOH INTEGRASI NASIONAL BERBANGSA DAN BERNEGARA</a:t>
            </a:r>
          </a:p>
          <a:p>
            <a:pPr algn="just"/>
            <a:endParaRPr lang="en-US" sz="2400" dirty="0"/>
          </a:p>
          <a:p>
            <a:pPr algn="just"/>
            <a:r>
              <a:rPr lang="en-US" sz="2400" dirty="0" err="1"/>
              <a:t>Tujuan</a:t>
            </a:r>
            <a:r>
              <a:rPr lang="en-US" sz="2400" dirty="0"/>
              <a:t> </a:t>
            </a:r>
            <a:r>
              <a:rPr lang="en-US" sz="2400" dirty="0" err="1"/>
              <a:t>akhir</a:t>
            </a:r>
            <a:r>
              <a:rPr lang="en-US" sz="2400" dirty="0"/>
              <a:t> </a:t>
            </a:r>
            <a:r>
              <a:rPr lang="en-US" sz="2400" dirty="0" err="1"/>
              <a:t>dari</a:t>
            </a:r>
            <a:r>
              <a:rPr lang="en-US" sz="2400" dirty="0"/>
              <a:t> </a:t>
            </a:r>
            <a:r>
              <a:rPr lang="en-US" sz="2400" dirty="0" err="1"/>
              <a:t>sikap</a:t>
            </a:r>
            <a:r>
              <a:rPr lang="en-US" sz="2400" dirty="0"/>
              <a:t>, </a:t>
            </a:r>
            <a:r>
              <a:rPr lang="en-US" sz="2400" dirty="0" err="1"/>
              <a:t>perilaku</a:t>
            </a:r>
            <a:r>
              <a:rPr lang="en-US" sz="2400" dirty="0"/>
              <a:t>, </a:t>
            </a:r>
            <a:r>
              <a:rPr lang="en-US" sz="2400" dirty="0" err="1"/>
              <a:t>dan</a:t>
            </a:r>
            <a:r>
              <a:rPr lang="en-US" sz="2400" dirty="0"/>
              <a:t> </a:t>
            </a:r>
            <a:r>
              <a:rPr lang="en-US" sz="2400" dirty="0" err="1"/>
              <a:t>perbuatan</a:t>
            </a:r>
            <a:r>
              <a:rPr lang="en-US" sz="2400" dirty="0"/>
              <a:t> yang </a:t>
            </a:r>
            <a:r>
              <a:rPr lang="en-US" sz="2400" dirty="0" err="1"/>
              <a:t>menghasilkan</a:t>
            </a:r>
            <a:r>
              <a:rPr lang="en-US" sz="2400" dirty="0"/>
              <a:t> </a:t>
            </a:r>
            <a:r>
              <a:rPr lang="en-US" sz="2400" dirty="0" err="1"/>
              <a:t>integrasi</a:t>
            </a:r>
            <a:r>
              <a:rPr lang="en-US" sz="2400" dirty="0"/>
              <a:t> </a:t>
            </a:r>
            <a:r>
              <a:rPr lang="en-US" sz="2400" dirty="0" err="1"/>
              <a:t>nasional</a:t>
            </a:r>
            <a:r>
              <a:rPr lang="en-US" sz="2400" dirty="0"/>
              <a:t> </a:t>
            </a:r>
            <a:r>
              <a:rPr lang="en-US" sz="2400" dirty="0" err="1"/>
              <a:t>adalah</a:t>
            </a:r>
            <a:r>
              <a:rPr lang="en-US" sz="2400" dirty="0"/>
              <a:t> </a:t>
            </a:r>
            <a:r>
              <a:rPr lang="en-US" sz="2400" dirty="0" err="1"/>
              <a:t>integrasi</a:t>
            </a:r>
            <a:r>
              <a:rPr lang="en-US" sz="2400" dirty="0"/>
              <a:t> </a:t>
            </a:r>
            <a:r>
              <a:rPr lang="en-US" sz="2400" dirty="0" err="1"/>
              <a:t>nasional</a:t>
            </a:r>
            <a:r>
              <a:rPr lang="en-US" sz="2400" dirty="0"/>
              <a:t> yang </a:t>
            </a:r>
            <a:r>
              <a:rPr lang="en-US" sz="2400" dirty="0" err="1"/>
              <a:t>tercermin</a:t>
            </a:r>
            <a:r>
              <a:rPr lang="en-US" sz="2400" dirty="0"/>
              <a:t> </a:t>
            </a:r>
            <a:r>
              <a:rPr lang="en-US" sz="2400" dirty="0" err="1"/>
              <a:t>dalam</a:t>
            </a:r>
            <a:r>
              <a:rPr lang="en-US" sz="2400" dirty="0"/>
              <a:t> </a:t>
            </a:r>
            <a:r>
              <a:rPr lang="en-US" sz="2400" dirty="0" err="1"/>
              <a:t>negara</a:t>
            </a:r>
            <a:r>
              <a:rPr lang="en-US" sz="2400" dirty="0"/>
              <a:t>.  </a:t>
            </a:r>
            <a:r>
              <a:rPr lang="en-US" sz="2400" dirty="0" err="1"/>
              <a:t>Integrasi</a:t>
            </a:r>
            <a:r>
              <a:rPr lang="en-US" sz="2400" dirty="0"/>
              <a:t> </a:t>
            </a:r>
            <a:r>
              <a:rPr lang="en-US" sz="2400" dirty="0" err="1"/>
              <a:t>nasional</a:t>
            </a:r>
            <a:r>
              <a:rPr lang="en-US" sz="2400" dirty="0"/>
              <a:t> </a:t>
            </a:r>
            <a:r>
              <a:rPr lang="en-US" sz="2400" dirty="0" err="1"/>
              <a:t>ini</a:t>
            </a:r>
            <a:r>
              <a:rPr lang="en-US" sz="2400" dirty="0"/>
              <a:t> </a:t>
            </a:r>
            <a:r>
              <a:rPr lang="en-US" sz="2400" dirty="0" err="1"/>
              <a:t>sangat</a:t>
            </a:r>
            <a:r>
              <a:rPr lang="en-US" sz="2400" dirty="0"/>
              <a:t> </a:t>
            </a:r>
            <a:r>
              <a:rPr lang="en-US" sz="2400" dirty="0" err="1"/>
              <a:t>penting</a:t>
            </a:r>
            <a:r>
              <a:rPr lang="en-US" sz="2400" dirty="0"/>
              <a:t> </a:t>
            </a:r>
            <a:r>
              <a:rPr lang="en-US" sz="2400" dirty="0" err="1"/>
              <a:t>dalam</a:t>
            </a:r>
            <a:r>
              <a:rPr lang="en-US" sz="2400" dirty="0"/>
              <a:t> </a:t>
            </a:r>
            <a:r>
              <a:rPr lang="en-US" sz="2400" dirty="0" err="1"/>
              <a:t>upaya</a:t>
            </a:r>
            <a:r>
              <a:rPr lang="en-US" sz="2400" dirty="0"/>
              <a:t> </a:t>
            </a:r>
            <a:r>
              <a:rPr lang="en-US" sz="2400" dirty="0" err="1"/>
              <a:t>menjaga</a:t>
            </a:r>
            <a:r>
              <a:rPr lang="en-US" sz="2400" dirty="0"/>
              <a:t> </a:t>
            </a:r>
            <a:r>
              <a:rPr lang="en-US" sz="2400" dirty="0" err="1"/>
              <a:t>keutuhan</a:t>
            </a:r>
            <a:r>
              <a:rPr lang="en-US" sz="2400" dirty="0"/>
              <a:t> NKRI.  Negara yang </a:t>
            </a:r>
            <a:r>
              <a:rPr lang="en-US" sz="2400" dirty="0" err="1"/>
              <a:t>kita</a:t>
            </a:r>
            <a:r>
              <a:rPr lang="en-US" sz="2400" dirty="0"/>
              <a:t> </a:t>
            </a:r>
            <a:r>
              <a:rPr lang="en-US" sz="2400" dirty="0" err="1"/>
              <a:t>cintai</a:t>
            </a:r>
            <a:r>
              <a:rPr lang="en-US" sz="2400" dirty="0"/>
              <a:t> </a:t>
            </a:r>
            <a:r>
              <a:rPr lang="en-US" sz="2400" dirty="0" err="1"/>
              <a:t>dan</a:t>
            </a:r>
            <a:r>
              <a:rPr lang="en-US" sz="2400" dirty="0"/>
              <a:t> </a:t>
            </a:r>
            <a:r>
              <a:rPr lang="en-US" sz="2400" dirty="0" err="1"/>
              <a:t>diperoleh</a:t>
            </a:r>
            <a:r>
              <a:rPr lang="en-US" sz="2400" dirty="0"/>
              <a:t> </a:t>
            </a:r>
            <a:r>
              <a:rPr lang="en-US" sz="2400" dirty="0" err="1"/>
              <a:t>dengan</a:t>
            </a:r>
            <a:r>
              <a:rPr lang="en-US" sz="2400" dirty="0"/>
              <a:t> </a:t>
            </a:r>
            <a:r>
              <a:rPr lang="en-US" sz="2400" dirty="0" err="1"/>
              <a:t>perjuangan</a:t>
            </a:r>
            <a:r>
              <a:rPr lang="en-US" sz="2400" dirty="0"/>
              <a:t> </a:t>
            </a:r>
            <a:r>
              <a:rPr lang="en-US" sz="2400" dirty="0" err="1"/>
              <a:t>dan</a:t>
            </a:r>
            <a:r>
              <a:rPr lang="en-US" sz="2400" dirty="0"/>
              <a:t> air </a:t>
            </a:r>
            <a:r>
              <a:rPr lang="en-US" sz="2400" dirty="0" err="1"/>
              <a:t>mata</a:t>
            </a:r>
            <a:r>
              <a:rPr lang="en-US" sz="2400" dirty="0"/>
              <a:t> para </a:t>
            </a:r>
            <a:r>
              <a:rPr lang="en-US" sz="2400" dirty="0" err="1"/>
              <a:t>pahlawan</a:t>
            </a:r>
            <a:r>
              <a:rPr lang="en-US" sz="2400" dirty="0"/>
              <a:t> </a:t>
            </a:r>
            <a:r>
              <a:rPr lang="en-US" sz="2400" dirty="0" err="1"/>
              <a:t>nasional</a:t>
            </a:r>
            <a:r>
              <a:rPr lang="en-US" sz="2400" dirty="0"/>
              <a:t>.</a:t>
            </a:r>
          </a:p>
          <a:p>
            <a:pPr algn="just"/>
            <a:endParaRPr lang="en-US" sz="2400" dirty="0"/>
          </a:p>
          <a:p>
            <a:pPr marL="457200" indent="-457200" algn="just">
              <a:buFont typeface="+mj-lt"/>
              <a:buAutoNum type="arabicPeriod"/>
            </a:pPr>
            <a:r>
              <a:rPr lang="en-US" sz="2400" dirty="0"/>
              <a:t>Pembangunan Taman Mini Indonesia Indah (TMII).</a:t>
            </a:r>
          </a:p>
          <a:p>
            <a:pPr marL="457200" indent="-457200" algn="just">
              <a:buFont typeface="+mj-lt"/>
              <a:buAutoNum type="arabicPeriod"/>
            </a:pPr>
            <a:r>
              <a:rPr lang="en-US" sz="2400" dirty="0" err="1"/>
              <a:t>Toleransi</a:t>
            </a:r>
            <a:r>
              <a:rPr lang="en-US" sz="2400" dirty="0"/>
              <a:t> </a:t>
            </a:r>
            <a:r>
              <a:rPr lang="en-US" sz="2400" dirty="0" err="1"/>
              <a:t>umat</a:t>
            </a:r>
            <a:r>
              <a:rPr lang="en-US" sz="2400" dirty="0"/>
              <a:t> </a:t>
            </a:r>
            <a:r>
              <a:rPr lang="en-US" sz="2400" dirty="0" err="1"/>
              <a:t>beragama</a:t>
            </a:r>
            <a:r>
              <a:rPr lang="en-US" sz="2400" dirty="0"/>
              <a:t>.</a:t>
            </a:r>
          </a:p>
          <a:p>
            <a:pPr marL="457200" indent="-457200" algn="just">
              <a:buFont typeface="+mj-lt"/>
              <a:buAutoNum type="arabicPeriod"/>
            </a:pPr>
            <a:r>
              <a:rPr lang="en-US" sz="2400" dirty="0" err="1"/>
              <a:t>Akulturasi</a:t>
            </a:r>
            <a:r>
              <a:rPr lang="en-US" sz="2400" dirty="0"/>
              <a:t> </a:t>
            </a:r>
            <a:r>
              <a:rPr lang="en-US" sz="2400" dirty="0" err="1"/>
              <a:t>dan</a:t>
            </a:r>
            <a:r>
              <a:rPr lang="en-US" sz="2400" dirty="0"/>
              <a:t> </a:t>
            </a:r>
            <a:r>
              <a:rPr lang="en-US" sz="2400" dirty="0" err="1"/>
              <a:t>Asimilasi</a:t>
            </a:r>
            <a:r>
              <a:rPr lang="en-US" sz="2400" dirty="0"/>
              <a:t> </a:t>
            </a:r>
            <a:r>
              <a:rPr lang="en-US" sz="2400" dirty="0" err="1"/>
              <a:t>budaya</a:t>
            </a:r>
            <a:r>
              <a:rPr lang="en-US" sz="2400" dirty="0"/>
              <a:t>.</a:t>
            </a:r>
          </a:p>
          <a:p>
            <a:pPr marL="457200" indent="-457200" algn="just">
              <a:buFont typeface="+mj-lt"/>
              <a:buAutoNum type="arabicPeriod"/>
            </a:pPr>
            <a:r>
              <a:rPr lang="en-US" sz="2400" dirty="0" err="1"/>
              <a:t>Tidak</a:t>
            </a:r>
            <a:r>
              <a:rPr lang="en-US" sz="2400" dirty="0"/>
              <a:t> </a:t>
            </a:r>
            <a:r>
              <a:rPr lang="en-US" sz="2400" dirty="0" err="1"/>
              <a:t>menciptakan</a:t>
            </a:r>
            <a:r>
              <a:rPr lang="en-US" sz="2400" dirty="0"/>
              <a:t> </a:t>
            </a:r>
            <a:r>
              <a:rPr lang="en-US" sz="2400" dirty="0" err="1"/>
              <a:t>kelompok</a:t>
            </a:r>
            <a:r>
              <a:rPr lang="en-US" sz="2400" dirty="0"/>
              <a:t> </a:t>
            </a:r>
            <a:r>
              <a:rPr lang="en-US" sz="2400" dirty="0" err="1"/>
              <a:t>tertentu</a:t>
            </a:r>
            <a:r>
              <a:rPr lang="en-US" sz="2400" dirty="0"/>
              <a:t>.</a:t>
            </a:r>
          </a:p>
          <a:p>
            <a:pPr marL="457200" indent="-457200" algn="just">
              <a:buFont typeface="+mj-lt"/>
              <a:buAutoNum type="arabicPeriod"/>
            </a:pPr>
            <a:r>
              <a:rPr lang="en-US" sz="2400" dirty="0" err="1"/>
              <a:t>Menaati</a:t>
            </a:r>
            <a:r>
              <a:rPr lang="en-US" sz="2400" dirty="0"/>
              <a:t> UU</a:t>
            </a:r>
          </a:p>
          <a:p>
            <a:pPr marL="457200" indent="-457200" algn="just">
              <a:buFont typeface="+mj-lt"/>
              <a:buAutoNum type="arabicPeriod"/>
            </a:pPr>
            <a:endParaRPr lang="en-US" sz="2400" dirty="0"/>
          </a:p>
        </p:txBody>
      </p:sp>
    </p:spTree>
    <p:extLst>
      <p:ext uri="{BB962C8B-B14F-4D97-AF65-F5344CB8AC3E}">
        <p14:creationId xmlns:p14="http://schemas.microsoft.com/office/powerpoint/2010/main" val="383146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SEKIAN DARI KAMI UNTUK KALIAN. </a:t>
            </a:r>
            <a:r>
              <a:rPr lang="en-US" dirty="0" err="1"/>
              <a:t>Terima</a:t>
            </a:r>
            <a:r>
              <a:rPr lang="en-US" dirty="0"/>
              <a:t> </a:t>
            </a:r>
            <a:r>
              <a:rPr lang="en-US" dirty="0" err="1"/>
              <a:t>kasih</a:t>
            </a:r>
            <a:endParaRPr lang="en-US" dirty="0"/>
          </a:p>
        </p:txBody>
      </p:sp>
      <p:sp>
        <p:nvSpPr>
          <p:cNvPr id="3" name="Text Placeholder 2"/>
          <p:cNvSpPr>
            <a:spLocks noGrp="1"/>
          </p:cNvSpPr>
          <p:nvPr>
            <p:ph type="body" idx="1"/>
          </p:nvPr>
        </p:nvSpPr>
        <p:spPr>
          <a:xfrm>
            <a:off x="765025" y="4370876"/>
            <a:ext cx="9612971" cy="1143324"/>
          </a:xfrm>
        </p:spPr>
        <p:txBody>
          <a:bodyPr/>
          <a:lstStyle/>
          <a:p>
            <a:r>
              <a:rPr lang="en-US" i="1" dirty="0"/>
              <a:t>“JADILAH MAHASISWA SEBAGAIMANA  TAJAMNYA UJUNG TOMBAK YANG MAMPU MENEMBUS PROBLEMATIKA DINEGERI PERTIWI INI”</a:t>
            </a:r>
          </a:p>
        </p:txBody>
      </p:sp>
    </p:spTree>
    <p:extLst>
      <p:ext uri="{BB962C8B-B14F-4D97-AF65-F5344CB8AC3E}">
        <p14:creationId xmlns:p14="http://schemas.microsoft.com/office/powerpoint/2010/main" val="149495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7746" y="2202287"/>
            <a:ext cx="6426558" cy="2308324"/>
          </a:xfrm>
          <a:prstGeom prst="rect">
            <a:avLst/>
          </a:prstGeom>
          <a:noFill/>
        </p:spPr>
        <p:txBody>
          <a:bodyPr wrap="square" rtlCol="0">
            <a:spAutoFit/>
          </a:bodyPr>
          <a:lstStyle/>
          <a:p>
            <a:pPr algn="ctr"/>
            <a:r>
              <a:rPr lang="it-IT" sz="3600" dirty="0">
                <a:ln w="0"/>
                <a:solidFill>
                  <a:schemeClr val="accent1"/>
                </a:solidFill>
                <a:effectLst>
                  <a:outerShdw blurRad="38100" dist="25400" dir="5400000" algn="ctr" rotWithShape="0">
                    <a:srgbClr val="6E747A">
                      <a:alpha val="43000"/>
                    </a:srgbClr>
                  </a:outerShdw>
                </a:effectLst>
              </a:rPr>
              <a:t>INTEGRASI NASIONAL SEBAGAI SALAH SATU</a:t>
            </a:r>
          </a:p>
          <a:p>
            <a:pPr algn="ctr"/>
            <a:r>
              <a:rPr lang="it-IT" sz="3600" dirty="0">
                <a:ln w="0"/>
                <a:solidFill>
                  <a:schemeClr val="accent1"/>
                </a:solidFill>
                <a:effectLst>
                  <a:outerShdw blurRad="38100" dist="25400" dir="5400000" algn="ctr" rotWithShape="0">
                    <a:srgbClr val="6E747A">
                      <a:alpha val="43000"/>
                    </a:srgbClr>
                  </a:outerShdw>
                </a:effectLst>
              </a:rPr>
              <a:t>PARAMETER PERSATUAN DAN KESATUAN BANGSA</a:t>
            </a:r>
          </a:p>
        </p:txBody>
      </p:sp>
    </p:spTree>
    <p:extLst>
      <p:ext uri="{BB962C8B-B14F-4D97-AF65-F5344CB8AC3E}">
        <p14:creationId xmlns:p14="http://schemas.microsoft.com/office/powerpoint/2010/main" val="308331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8" y="321972"/>
            <a:ext cx="53318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A.	DEFINISI INTEGRASI NASIONAL</a:t>
            </a:r>
          </a:p>
        </p:txBody>
      </p:sp>
      <p:sp>
        <p:nvSpPr>
          <p:cNvPr id="3" name="TextBox 2"/>
          <p:cNvSpPr txBox="1"/>
          <p:nvPr/>
        </p:nvSpPr>
        <p:spPr>
          <a:xfrm>
            <a:off x="1171976" y="1120462"/>
            <a:ext cx="9723551" cy="4893647"/>
          </a:xfrm>
          <a:prstGeom prst="rect">
            <a:avLst/>
          </a:prstGeom>
          <a:noFill/>
        </p:spPr>
        <p:txBody>
          <a:bodyPr wrap="square" rtlCol="0">
            <a:spAutoFit/>
          </a:bodyPr>
          <a:lstStyle/>
          <a:p>
            <a:pPr algn="just"/>
            <a:r>
              <a:rPr lang="en-US" sz="2400" dirty="0" err="1"/>
              <a:t>Integrasi</a:t>
            </a:r>
            <a:r>
              <a:rPr lang="en-US" sz="2400" dirty="0"/>
              <a:t> </a:t>
            </a:r>
            <a:r>
              <a:rPr lang="en-US" sz="2400" dirty="0" err="1"/>
              <a:t>berasal</a:t>
            </a:r>
            <a:r>
              <a:rPr lang="en-US" sz="2400" dirty="0"/>
              <a:t> </a:t>
            </a:r>
            <a:r>
              <a:rPr lang="en-US" sz="2400" dirty="0" err="1"/>
              <a:t>dari</a:t>
            </a:r>
            <a:r>
              <a:rPr lang="en-US" sz="2400" dirty="0"/>
              <a:t> </a:t>
            </a:r>
            <a:r>
              <a:rPr lang="en-US" sz="2400" dirty="0" err="1"/>
              <a:t>bangsa</a:t>
            </a:r>
            <a:r>
              <a:rPr lang="en-US" sz="2400" dirty="0"/>
              <a:t> </a:t>
            </a:r>
            <a:r>
              <a:rPr lang="en-US" sz="2400" dirty="0" err="1"/>
              <a:t>inggris</a:t>
            </a:r>
            <a:r>
              <a:rPr lang="en-US" sz="2400" dirty="0"/>
              <a:t> “integration” yang </a:t>
            </a:r>
            <a:r>
              <a:rPr lang="en-US" sz="2400" dirty="0" err="1"/>
              <a:t>berarti</a:t>
            </a:r>
            <a:r>
              <a:rPr lang="en-US" sz="2400" dirty="0"/>
              <a:t> </a:t>
            </a:r>
            <a:r>
              <a:rPr lang="en-US" sz="2400" dirty="0" err="1"/>
              <a:t>kesempurnaan</a:t>
            </a:r>
            <a:r>
              <a:rPr lang="en-US" sz="2400" dirty="0"/>
              <a:t> </a:t>
            </a:r>
            <a:r>
              <a:rPr lang="en-US" sz="2400" dirty="0" err="1"/>
              <a:t>atau</a:t>
            </a:r>
            <a:r>
              <a:rPr lang="en-US" sz="2400" dirty="0"/>
              <a:t> </a:t>
            </a:r>
            <a:r>
              <a:rPr lang="en-US" sz="2400" dirty="0" err="1"/>
              <a:t>keseluruhan</a:t>
            </a:r>
            <a:r>
              <a:rPr lang="en-US" sz="2400" dirty="0"/>
              <a:t>. </a:t>
            </a:r>
            <a:r>
              <a:rPr lang="en-US" sz="2400" dirty="0" err="1"/>
              <a:t>Integrasi</a:t>
            </a:r>
            <a:r>
              <a:rPr lang="en-US" sz="2400" dirty="0"/>
              <a:t> </a:t>
            </a:r>
            <a:r>
              <a:rPr lang="en-US" sz="2400" dirty="0" err="1"/>
              <a:t>Nasional</a:t>
            </a:r>
            <a:r>
              <a:rPr lang="en-US" sz="2400" dirty="0"/>
              <a:t> </a:t>
            </a:r>
            <a:r>
              <a:rPr lang="en-US" sz="2400" dirty="0" err="1"/>
              <a:t>adalah</a:t>
            </a:r>
            <a:r>
              <a:rPr lang="en-US" sz="2400" dirty="0"/>
              <a:t> </a:t>
            </a:r>
            <a:r>
              <a:rPr lang="en-US" sz="2400" dirty="0" err="1"/>
              <a:t>usaha</a:t>
            </a:r>
            <a:r>
              <a:rPr lang="en-US" sz="2400" dirty="0"/>
              <a:t> </a:t>
            </a:r>
            <a:r>
              <a:rPr lang="en-US" sz="2400" dirty="0" err="1"/>
              <a:t>dan</a:t>
            </a:r>
            <a:r>
              <a:rPr lang="en-US" sz="2400" dirty="0"/>
              <a:t> proses </a:t>
            </a:r>
            <a:r>
              <a:rPr lang="en-US" sz="2400" dirty="0" err="1"/>
              <a:t>mempersatukan</a:t>
            </a:r>
            <a:r>
              <a:rPr lang="en-US" sz="2400" dirty="0"/>
              <a:t> </a:t>
            </a:r>
            <a:r>
              <a:rPr lang="en-US" sz="2400" dirty="0" err="1"/>
              <a:t>perbedaan-perbedaan</a:t>
            </a:r>
            <a:r>
              <a:rPr lang="en-US" sz="2400" dirty="0"/>
              <a:t> yang </a:t>
            </a:r>
            <a:r>
              <a:rPr lang="en-US" sz="2400" dirty="0" err="1"/>
              <a:t>ada</a:t>
            </a:r>
            <a:r>
              <a:rPr lang="en-US" sz="2400" dirty="0"/>
              <a:t> </a:t>
            </a:r>
            <a:r>
              <a:rPr lang="en-US" sz="2400" dirty="0" err="1"/>
              <a:t>pada</a:t>
            </a:r>
            <a:r>
              <a:rPr lang="en-US" sz="2400" dirty="0"/>
              <a:t> </a:t>
            </a:r>
            <a:r>
              <a:rPr lang="en-US" sz="2400" dirty="0" err="1"/>
              <a:t>suatu</a:t>
            </a:r>
            <a:r>
              <a:rPr lang="en-US" sz="2400" dirty="0"/>
              <a:t> </a:t>
            </a:r>
            <a:r>
              <a:rPr lang="en-US" sz="2400" dirty="0" err="1"/>
              <a:t>negara</a:t>
            </a:r>
            <a:r>
              <a:rPr lang="en-US" sz="2400" dirty="0"/>
              <a:t> </a:t>
            </a:r>
            <a:r>
              <a:rPr lang="en-US" sz="2400" dirty="0" err="1"/>
              <a:t>sehingga</a:t>
            </a:r>
            <a:r>
              <a:rPr lang="en-US" sz="2400" dirty="0"/>
              <a:t> </a:t>
            </a:r>
            <a:r>
              <a:rPr lang="en-US" sz="2400" dirty="0" err="1"/>
              <a:t>terciptanya</a:t>
            </a:r>
            <a:r>
              <a:rPr lang="en-US" sz="2400" dirty="0"/>
              <a:t> </a:t>
            </a:r>
            <a:r>
              <a:rPr lang="en-US" sz="2400" dirty="0" err="1"/>
              <a:t>keseraian</a:t>
            </a:r>
            <a:r>
              <a:rPr lang="en-US" sz="2400" dirty="0"/>
              <a:t> </a:t>
            </a:r>
            <a:r>
              <a:rPr lang="en-US" sz="2400" dirty="0" err="1"/>
              <a:t>dan</a:t>
            </a:r>
            <a:r>
              <a:rPr lang="en-US" sz="2400" dirty="0"/>
              <a:t> </a:t>
            </a:r>
            <a:r>
              <a:rPr lang="en-US" sz="2400" dirty="0" err="1"/>
              <a:t>keselarasan</a:t>
            </a:r>
            <a:r>
              <a:rPr lang="en-US" sz="2400" dirty="0"/>
              <a:t> </a:t>
            </a:r>
            <a:r>
              <a:rPr lang="en-US" sz="2400" dirty="0" err="1"/>
              <a:t>secara</a:t>
            </a:r>
            <a:r>
              <a:rPr lang="en-US" sz="2400" dirty="0"/>
              <a:t> </a:t>
            </a:r>
            <a:r>
              <a:rPr lang="en-US" sz="2400" dirty="0" err="1"/>
              <a:t>nasional</a:t>
            </a:r>
            <a:r>
              <a:rPr lang="en-US" sz="2400" dirty="0"/>
              <a:t>.</a:t>
            </a:r>
          </a:p>
          <a:p>
            <a:pPr algn="just"/>
            <a:endParaRPr lang="en-US" sz="2400" dirty="0"/>
          </a:p>
          <a:p>
            <a:pPr algn="just"/>
            <a:r>
              <a:rPr lang="en-US" sz="2400" dirty="0" err="1"/>
              <a:t>istilah</a:t>
            </a:r>
            <a:r>
              <a:rPr lang="en-US" sz="2400" dirty="0"/>
              <a:t> </a:t>
            </a:r>
            <a:r>
              <a:rPr lang="en-US" sz="2400" dirty="0" err="1"/>
              <a:t>integrasi</a:t>
            </a:r>
            <a:r>
              <a:rPr lang="en-US" sz="2400" dirty="0"/>
              <a:t> </a:t>
            </a:r>
            <a:r>
              <a:rPr lang="en-US" sz="2400" dirty="0" err="1"/>
              <a:t>mempunyai</a:t>
            </a:r>
            <a:r>
              <a:rPr lang="en-US" sz="2400" dirty="0"/>
              <a:t> </a:t>
            </a:r>
            <a:r>
              <a:rPr lang="en-US" sz="2400" dirty="0" err="1"/>
              <a:t>pengertian</a:t>
            </a:r>
            <a:r>
              <a:rPr lang="en-US" sz="2400" dirty="0"/>
              <a:t> “</a:t>
            </a:r>
            <a:r>
              <a:rPr lang="en-US" sz="2400" dirty="0" err="1"/>
              <a:t>pembauran</a:t>
            </a:r>
            <a:r>
              <a:rPr lang="en-US" sz="2400" dirty="0"/>
              <a:t> </a:t>
            </a:r>
            <a:r>
              <a:rPr lang="en-US" sz="2400" dirty="0" err="1"/>
              <a:t>atau</a:t>
            </a:r>
            <a:r>
              <a:rPr lang="en-US" sz="2400" dirty="0"/>
              <a:t> </a:t>
            </a:r>
            <a:r>
              <a:rPr lang="en-US" sz="2400" dirty="0" err="1"/>
              <a:t>penyatuan</a:t>
            </a:r>
            <a:r>
              <a:rPr lang="en-US" sz="2400" dirty="0"/>
              <a:t> </a:t>
            </a:r>
            <a:r>
              <a:rPr lang="en-US" sz="2400" dirty="0" err="1"/>
              <a:t>hingga</a:t>
            </a:r>
            <a:r>
              <a:rPr lang="en-US" sz="2400" dirty="0"/>
              <a:t> </a:t>
            </a:r>
            <a:r>
              <a:rPr lang="en-US" sz="2400" dirty="0" err="1"/>
              <a:t>menjadi</a:t>
            </a:r>
            <a:r>
              <a:rPr lang="en-US" sz="2400" dirty="0"/>
              <a:t> </a:t>
            </a:r>
            <a:r>
              <a:rPr lang="en-US" sz="2400" dirty="0" err="1"/>
              <a:t>kesatuan</a:t>
            </a:r>
            <a:r>
              <a:rPr lang="en-US" sz="2400" dirty="0"/>
              <a:t> yang </a:t>
            </a:r>
            <a:r>
              <a:rPr lang="en-US" sz="2400" dirty="0" err="1"/>
              <a:t>utuh</a:t>
            </a:r>
            <a:r>
              <a:rPr lang="en-US" sz="2400" dirty="0"/>
              <a:t> </a:t>
            </a:r>
            <a:r>
              <a:rPr lang="en-US" sz="2400" dirty="0" err="1"/>
              <a:t>atau</a:t>
            </a:r>
            <a:r>
              <a:rPr lang="en-US" sz="2400" dirty="0"/>
              <a:t> </a:t>
            </a:r>
            <a:r>
              <a:rPr lang="en-US" sz="2400" dirty="0" err="1"/>
              <a:t>bulat</a:t>
            </a:r>
            <a:r>
              <a:rPr lang="en-US" sz="2400" dirty="0"/>
              <a:t>”. </a:t>
            </a:r>
            <a:r>
              <a:rPr lang="en-US" sz="2400" dirty="0" err="1"/>
              <a:t>Sedangkan</a:t>
            </a:r>
            <a:r>
              <a:rPr lang="en-US" sz="2400" dirty="0"/>
              <a:t> </a:t>
            </a:r>
            <a:r>
              <a:rPr lang="en-US" sz="2400" dirty="0" err="1"/>
              <a:t>istilah</a:t>
            </a:r>
            <a:r>
              <a:rPr lang="en-US" sz="2400" dirty="0"/>
              <a:t> “</a:t>
            </a:r>
            <a:r>
              <a:rPr lang="en-US" sz="2400" dirty="0" err="1"/>
              <a:t>nasional</a:t>
            </a:r>
            <a:r>
              <a:rPr lang="en-US" sz="2400" dirty="0"/>
              <a:t>” </a:t>
            </a:r>
            <a:r>
              <a:rPr lang="en-US" sz="2400" dirty="0" err="1"/>
              <a:t>mempunyai</a:t>
            </a:r>
            <a:r>
              <a:rPr lang="en-US" sz="2400" dirty="0"/>
              <a:t> </a:t>
            </a:r>
            <a:r>
              <a:rPr lang="en-US" sz="2400" dirty="0" err="1"/>
              <a:t>pengertian</a:t>
            </a:r>
            <a:r>
              <a:rPr lang="en-US" sz="2400" dirty="0"/>
              <a:t> :</a:t>
            </a:r>
          </a:p>
          <a:p>
            <a:pPr algn="just"/>
            <a:r>
              <a:rPr lang="en-US" sz="2400" dirty="0"/>
              <a:t>1.	</a:t>
            </a:r>
            <a:r>
              <a:rPr lang="en-US" sz="2400" dirty="0" err="1"/>
              <a:t>Bersifat</a:t>
            </a:r>
            <a:r>
              <a:rPr lang="en-US" sz="2400" dirty="0"/>
              <a:t> </a:t>
            </a:r>
            <a:r>
              <a:rPr lang="en-US" sz="2400" dirty="0" err="1"/>
              <a:t>kebangsaan</a:t>
            </a:r>
            <a:r>
              <a:rPr lang="en-US" sz="2400" dirty="0"/>
              <a:t>.</a:t>
            </a:r>
          </a:p>
          <a:p>
            <a:pPr algn="just"/>
            <a:r>
              <a:rPr lang="en-US" sz="2400" dirty="0"/>
              <a:t>2.	</a:t>
            </a:r>
            <a:r>
              <a:rPr lang="en-US" sz="2400" dirty="0" err="1"/>
              <a:t>Berkenaan</a:t>
            </a:r>
            <a:r>
              <a:rPr lang="en-US" sz="2400" dirty="0"/>
              <a:t> </a:t>
            </a:r>
            <a:r>
              <a:rPr lang="en-US" sz="2400" dirty="0" err="1"/>
              <a:t>atau</a:t>
            </a:r>
            <a:r>
              <a:rPr lang="en-US" sz="2400" dirty="0"/>
              <a:t> </a:t>
            </a:r>
            <a:r>
              <a:rPr lang="en-US" sz="2400" dirty="0" err="1"/>
              <a:t>berasal</a:t>
            </a:r>
            <a:r>
              <a:rPr lang="en-US" sz="2400" dirty="0"/>
              <a:t> </a:t>
            </a:r>
            <a:r>
              <a:rPr lang="en-US" sz="2400" dirty="0" err="1"/>
              <a:t>dari</a:t>
            </a:r>
            <a:r>
              <a:rPr lang="en-US" sz="2400" dirty="0"/>
              <a:t> </a:t>
            </a:r>
            <a:r>
              <a:rPr lang="en-US" sz="2400" dirty="0" err="1"/>
              <a:t>bangsa</a:t>
            </a:r>
            <a:r>
              <a:rPr lang="en-US" sz="2400" dirty="0"/>
              <a:t> </a:t>
            </a:r>
            <a:r>
              <a:rPr lang="en-US" sz="2400" dirty="0" err="1"/>
              <a:t>sendiri</a:t>
            </a:r>
            <a:r>
              <a:rPr lang="en-US" sz="2400" dirty="0"/>
              <a:t>.</a:t>
            </a:r>
          </a:p>
          <a:p>
            <a:pPr algn="just"/>
            <a:r>
              <a:rPr lang="en-US" sz="2400" dirty="0"/>
              <a:t>3.	</a:t>
            </a:r>
            <a:r>
              <a:rPr lang="en-US" sz="2400" dirty="0" err="1"/>
              <a:t>Meliputi</a:t>
            </a:r>
            <a:r>
              <a:rPr lang="en-US" sz="2400" dirty="0"/>
              <a:t> </a:t>
            </a:r>
            <a:r>
              <a:rPr lang="en-US" sz="2400" dirty="0" err="1"/>
              <a:t>suatu</a:t>
            </a:r>
            <a:r>
              <a:rPr lang="en-US" sz="2400" dirty="0"/>
              <a:t> </a:t>
            </a:r>
            <a:r>
              <a:rPr lang="en-US" sz="2400" dirty="0" err="1"/>
              <a:t>bangsa</a:t>
            </a:r>
            <a:r>
              <a:rPr lang="en-US" sz="2400" dirty="0"/>
              <a:t>, </a:t>
            </a:r>
            <a:r>
              <a:rPr lang="en-US" sz="2400" dirty="0" err="1"/>
              <a:t>misalnya</a:t>
            </a:r>
            <a:r>
              <a:rPr lang="en-US" sz="2400" dirty="0"/>
              <a:t> </a:t>
            </a:r>
            <a:r>
              <a:rPr lang="en-US" sz="2400" dirty="0" err="1"/>
              <a:t>cita-cita</a:t>
            </a:r>
            <a:r>
              <a:rPr lang="en-US" sz="2400" dirty="0"/>
              <a:t> </a:t>
            </a:r>
            <a:r>
              <a:rPr lang="en-US" sz="2400" dirty="0" err="1"/>
              <a:t>nasional</a:t>
            </a:r>
            <a:r>
              <a:rPr lang="en-US" sz="2400" dirty="0"/>
              <a:t>, </a:t>
            </a:r>
            <a:r>
              <a:rPr lang="en-US" sz="2400" dirty="0" err="1"/>
              <a:t>tarian</a:t>
            </a:r>
            <a:r>
              <a:rPr lang="en-US" sz="2400" dirty="0"/>
              <a:t> </a:t>
            </a:r>
            <a:r>
              <a:rPr lang="en-US" sz="2400" dirty="0" err="1"/>
              <a:t>nasional</a:t>
            </a:r>
            <a:r>
              <a:rPr lang="en-US" sz="2400" dirty="0"/>
              <a:t>, 	</a:t>
            </a:r>
            <a:r>
              <a:rPr lang="en-US" sz="2400" dirty="0" err="1"/>
              <a:t>perusahaan</a:t>
            </a:r>
            <a:r>
              <a:rPr lang="en-US" sz="2400" dirty="0"/>
              <a:t> </a:t>
            </a:r>
            <a:r>
              <a:rPr lang="en-US" sz="2400" dirty="0" err="1"/>
              <a:t>nasional</a:t>
            </a:r>
            <a:r>
              <a:rPr lang="en-US" sz="2400" dirty="0"/>
              <a:t> </a:t>
            </a:r>
            <a:r>
              <a:rPr lang="en-US" sz="2400" dirty="0" err="1"/>
              <a:t>dan</a:t>
            </a:r>
            <a:r>
              <a:rPr lang="en-US" sz="2400" dirty="0"/>
              <a:t> </a:t>
            </a:r>
            <a:r>
              <a:rPr lang="en-US" sz="2400" dirty="0" err="1"/>
              <a:t>sebagainya</a:t>
            </a:r>
            <a:r>
              <a:rPr lang="en-US" sz="2400" dirty="0"/>
              <a:t>.</a:t>
            </a:r>
          </a:p>
          <a:p>
            <a:pPr algn="just"/>
            <a:endParaRPr lang="en-US" sz="2400" dirty="0"/>
          </a:p>
        </p:txBody>
      </p:sp>
    </p:spTree>
    <p:extLst>
      <p:ext uri="{BB962C8B-B14F-4D97-AF65-F5344CB8AC3E}">
        <p14:creationId xmlns:p14="http://schemas.microsoft.com/office/powerpoint/2010/main" val="183479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8" y="321972"/>
            <a:ext cx="533185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A.	DEFINISI INTEGRASI NASIONAL</a:t>
            </a:r>
          </a:p>
        </p:txBody>
      </p:sp>
      <p:sp>
        <p:nvSpPr>
          <p:cNvPr id="3" name="TextBox 2"/>
          <p:cNvSpPr txBox="1"/>
          <p:nvPr/>
        </p:nvSpPr>
        <p:spPr>
          <a:xfrm>
            <a:off x="1171976" y="1120462"/>
            <a:ext cx="9723551" cy="2308324"/>
          </a:xfrm>
          <a:prstGeom prst="rect">
            <a:avLst/>
          </a:prstGeom>
          <a:noFill/>
        </p:spPr>
        <p:txBody>
          <a:bodyPr wrap="square" rtlCol="0">
            <a:spAutoFit/>
          </a:bodyPr>
          <a:lstStyle/>
          <a:p>
            <a:pPr algn="just"/>
            <a:r>
              <a:rPr lang="en-US" sz="2400" dirty="0" err="1"/>
              <a:t>Maka</a:t>
            </a:r>
            <a:r>
              <a:rPr lang="en-US" sz="2400" dirty="0"/>
              <a:t> </a:t>
            </a:r>
            <a:r>
              <a:rPr lang="en-US" sz="2400" dirty="0" err="1"/>
              <a:t>kesimpulannya</a:t>
            </a:r>
            <a:r>
              <a:rPr lang="en-US" sz="2400" dirty="0"/>
              <a:t> </a:t>
            </a:r>
            <a:r>
              <a:rPr lang="en-US" sz="2400" dirty="0" err="1"/>
              <a:t>integrasi</a:t>
            </a:r>
            <a:r>
              <a:rPr lang="en-US" sz="2400" dirty="0"/>
              <a:t> </a:t>
            </a:r>
            <a:r>
              <a:rPr lang="en-US" sz="2400" dirty="0" err="1"/>
              <a:t>nasional</a:t>
            </a:r>
            <a:r>
              <a:rPr lang="en-US" sz="2400" dirty="0"/>
              <a:t> </a:t>
            </a:r>
            <a:r>
              <a:rPr lang="en-US" sz="2400" dirty="0" err="1"/>
              <a:t>identik</a:t>
            </a:r>
            <a:r>
              <a:rPr lang="en-US" sz="2400" dirty="0"/>
              <a:t> </a:t>
            </a:r>
            <a:r>
              <a:rPr lang="en-US" sz="2400" dirty="0" err="1"/>
              <a:t>dengan</a:t>
            </a:r>
            <a:r>
              <a:rPr lang="en-US" sz="2400" dirty="0"/>
              <a:t> </a:t>
            </a:r>
            <a:r>
              <a:rPr lang="en-US" sz="2400" dirty="0" err="1"/>
              <a:t>integrasi</a:t>
            </a:r>
            <a:r>
              <a:rPr lang="en-US" sz="2400" dirty="0"/>
              <a:t> </a:t>
            </a:r>
            <a:r>
              <a:rPr lang="en-US" sz="2400" dirty="0" err="1"/>
              <a:t>bangsa</a:t>
            </a:r>
            <a:r>
              <a:rPr lang="en-US" sz="2400" dirty="0"/>
              <a:t> yang </a:t>
            </a:r>
            <a:r>
              <a:rPr lang="en-US" sz="2400" dirty="0" err="1"/>
              <a:t>mempunyai</a:t>
            </a:r>
            <a:r>
              <a:rPr lang="en-US" sz="2400" dirty="0"/>
              <a:t> </a:t>
            </a:r>
            <a:r>
              <a:rPr lang="en-US" sz="2400" dirty="0" err="1"/>
              <a:t>pengertian</a:t>
            </a:r>
            <a:r>
              <a:rPr lang="en-US" sz="2400" dirty="0"/>
              <a:t> </a:t>
            </a:r>
            <a:r>
              <a:rPr lang="en-US" sz="2400" dirty="0" err="1"/>
              <a:t>suatu</a:t>
            </a:r>
            <a:r>
              <a:rPr lang="en-US" sz="2400" dirty="0"/>
              <a:t> proses </a:t>
            </a:r>
            <a:r>
              <a:rPr lang="en-US" sz="2400" dirty="0" err="1"/>
              <a:t>penyatuan</a:t>
            </a:r>
            <a:r>
              <a:rPr lang="en-US" sz="2400" dirty="0"/>
              <a:t> </a:t>
            </a:r>
            <a:r>
              <a:rPr lang="en-US" sz="2400" dirty="0" err="1"/>
              <a:t>atau</a:t>
            </a:r>
            <a:r>
              <a:rPr lang="en-US" sz="2400" dirty="0"/>
              <a:t> </a:t>
            </a:r>
            <a:r>
              <a:rPr lang="en-US" sz="2400" dirty="0" err="1"/>
              <a:t>pembauran</a:t>
            </a:r>
            <a:r>
              <a:rPr lang="en-US" sz="2400" dirty="0"/>
              <a:t> </a:t>
            </a:r>
            <a:r>
              <a:rPr lang="en-US" sz="2400" dirty="0" err="1"/>
              <a:t>berbagai</a:t>
            </a:r>
            <a:r>
              <a:rPr lang="en-US" sz="2400" dirty="0"/>
              <a:t> </a:t>
            </a:r>
            <a:r>
              <a:rPr lang="en-US" sz="2400" dirty="0" err="1"/>
              <a:t>aspek</a:t>
            </a:r>
            <a:r>
              <a:rPr lang="en-US" sz="2400" dirty="0"/>
              <a:t> </a:t>
            </a:r>
            <a:r>
              <a:rPr lang="en-US" sz="2400" dirty="0" err="1"/>
              <a:t>sosial</a:t>
            </a:r>
            <a:r>
              <a:rPr lang="en-US" sz="2400" dirty="0"/>
              <a:t> </a:t>
            </a:r>
            <a:r>
              <a:rPr lang="en-US" sz="2400" dirty="0" err="1"/>
              <a:t>budaya</a:t>
            </a:r>
            <a:r>
              <a:rPr lang="en-US" sz="2400" dirty="0"/>
              <a:t> </a:t>
            </a:r>
            <a:r>
              <a:rPr lang="en-US" sz="2400" dirty="0" err="1"/>
              <a:t>ke</a:t>
            </a:r>
            <a:r>
              <a:rPr lang="en-US" sz="2400" dirty="0"/>
              <a:t> </a:t>
            </a:r>
            <a:r>
              <a:rPr lang="en-US" sz="2400" dirty="0" err="1"/>
              <a:t>dalam</a:t>
            </a:r>
            <a:r>
              <a:rPr lang="en-US" sz="2400" dirty="0"/>
              <a:t> </a:t>
            </a:r>
            <a:r>
              <a:rPr lang="en-US" sz="2400" dirty="0" err="1"/>
              <a:t>kesatuan</a:t>
            </a:r>
            <a:r>
              <a:rPr lang="en-US" sz="2400" dirty="0"/>
              <a:t> </a:t>
            </a:r>
            <a:r>
              <a:rPr lang="en-US" sz="2400" dirty="0" err="1"/>
              <a:t>wilayah</a:t>
            </a:r>
            <a:r>
              <a:rPr lang="en-US" sz="2400" dirty="0"/>
              <a:t> </a:t>
            </a:r>
            <a:r>
              <a:rPr lang="en-US" sz="2400" dirty="0" err="1"/>
              <a:t>dan</a:t>
            </a:r>
            <a:r>
              <a:rPr lang="en-US" sz="2400" dirty="0"/>
              <a:t> </a:t>
            </a:r>
            <a:r>
              <a:rPr lang="en-US" sz="2400" dirty="0" err="1"/>
              <a:t>pembentukan</a:t>
            </a:r>
            <a:r>
              <a:rPr lang="en-US" sz="2400" dirty="0"/>
              <a:t> </a:t>
            </a:r>
            <a:r>
              <a:rPr lang="en-US" sz="2400" dirty="0" err="1"/>
              <a:t>identitas</a:t>
            </a:r>
            <a:r>
              <a:rPr lang="en-US" sz="2400" dirty="0"/>
              <a:t> </a:t>
            </a:r>
            <a:r>
              <a:rPr lang="en-US" sz="2400" dirty="0" err="1"/>
              <a:t>nasional</a:t>
            </a:r>
            <a:r>
              <a:rPr lang="en-US" sz="2400" dirty="0"/>
              <a:t> </a:t>
            </a:r>
            <a:r>
              <a:rPr lang="en-US" sz="2400" dirty="0" err="1"/>
              <a:t>atau</a:t>
            </a:r>
            <a:r>
              <a:rPr lang="en-US" sz="2400" dirty="0"/>
              <a:t> </a:t>
            </a:r>
            <a:r>
              <a:rPr lang="en-US" sz="2400" dirty="0" err="1"/>
              <a:t>bangsa</a:t>
            </a:r>
            <a:r>
              <a:rPr lang="en-US" sz="2400" dirty="0"/>
              <a:t> yang </a:t>
            </a:r>
            <a:r>
              <a:rPr lang="en-US" sz="2400" dirty="0" err="1"/>
              <a:t>harus</a:t>
            </a:r>
            <a:r>
              <a:rPr lang="en-US" sz="2400" dirty="0"/>
              <a:t> </a:t>
            </a:r>
            <a:r>
              <a:rPr lang="en-US" sz="2400" dirty="0" err="1"/>
              <a:t>dapat</a:t>
            </a:r>
            <a:r>
              <a:rPr lang="en-US" sz="2400" dirty="0"/>
              <a:t> </a:t>
            </a:r>
            <a:r>
              <a:rPr lang="en-US" sz="2400" dirty="0" err="1"/>
              <a:t>menjamin</a:t>
            </a:r>
            <a:r>
              <a:rPr lang="en-US" sz="2400" dirty="0"/>
              <a:t> </a:t>
            </a:r>
            <a:r>
              <a:rPr lang="en-US" sz="2400" dirty="0" err="1"/>
              <a:t>terwujudnya</a:t>
            </a:r>
            <a:r>
              <a:rPr lang="en-US" sz="2400" dirty="0"/>
              <a:t> </a:t>
            </a:r>
            <a:r>
              <a:rPr lang="en-US" sz="2400" dirty="0" err="1"/>
              <a:t>keselarasan</a:t>
            </a:r>
            <a:r>
              <a:rPr lang="en-US" sz="2400" dirty="0"/>
              <a:t>, </a:t>
            </a:r>
            <a:r>
              <a:rPr lang="en-US" sz="2400" dirty="0" err="1"/>
              <a:t>keserasian</a:t>
            </a:r>
            <a:r>
              <a:rPr lang="en-US" sz="2400" dirty="0"/>
              <a:t> </a:t>
            </a:r>
            <a:r>
              <a:rPr lang="en-US" sz="2400" dirty="0" err="1"/>
              <a:t>dan</a:t>
            </a:r>
            <a:r>
              <a:rPr lang="en-US" sz="2400" dirty="0"/>
              <a:t> </a:t>
            </a:r>
            <a:r>
              <a:rPr lang="en-US" sz="2400" dirty="0" err="1"/>
              <a:t>kesimbangan</a:t>
            </a:r>
            <a:r>
              <a:rPr lang="en-US" sz="2400" dirty="0"/>
              <a:t> </a:t>
            </a:r>
            <a:r>
              <a:rPr lang="en-US" sz="2400" dirty="0" err="1"/>
              <a:t>dalam</a:t>
            </a:r>
            <a:r>
              <a:rPr lang="en-US" sz="2400" dirty="0"/>
              <a:t> </a:t>
            </a:r>
            <a:r>
              <a:rPr lang="en-US" sz="2400" dirty="0" err="1"/>
              <a:t>mencapai</a:t>
            </a:r>
            <a:r>
              <a:rPr lang="en-US" sz="2400" dirty="0"/>
              <a:t> </a:t>
            </a:r>
            <a:r>
              <a:rPr lang="en-US" sz="2400" dirty="0" err="1"/>
              <a:t>tujuan</a:t>
            </a:r>
            <a:r>
              <a:rPr lang="en-US" sz="2400" dirty="0"/>
              <a:t> </a:t>
            </a:r>
            <a:r>
              <a:rPr lang="en-US" sz="2400" dirty="0" err="1"/>
              <a:t>bersama</a:t>
            </a:r>
            <a:r>
              <a:rPr lang="en-US" sz="2400" dirty="0"/>
              <a:t> </a:t>
            </a:r>
            <a:r>
              <a:rPr lang="en-US" sz="2400" dirty="0" err="1"/>
              <a:t>sebagai</a:t>
            </a:r>
            <a:r>
              <a:rPr lang="en-US" sz="2400" dirty="0"/>
              <a:t> </a:t>
            </a:r>
            <a:r>
              <a:rPr lang="en-US" sz="2400" dirty="0" err="1"/>
              <a:t>suatu</a:t>
            </a:r>
            <a:r>
              <a:rPr lang="en-US" sz="2400" dirty="0"/>
              <a:t> </a:t>
            </a:r>
            <a:r>
              <a:rPr lang="en-US" sz="2400" dirty="0" err="1"/>
              <a:t>bangsa</a:t>
            </a:r>
            <a:r>
              <a:rPr lang="en-US" sz="2400" dirty="0"/>
              <a:t>.</a:t>
            </a:r>
          </a:p>
        </p:txBody>
      </p:sp>
    </p:spTree>
    <p:extLst>
      <p:ext uri="{BB962C8B-B14F-4D97-AF65-F5344CB8AC3E}">
        <p14:creationId xmlns:p14="http://schemas.microsoft.com/office/powerpoint/2010/main" val="398549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879627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B.	FAKTOR YANG MEMPENGARUHI INTEGRASI NASIONAL</a:t>
            </a:r>
          </a:p>
        </p:txBody>
      </p:sp>
      <p:sp>
        <p:nvSpPr>
          <p:cNvPr id="3" name="TextBox 2"/>
          <p:cNvSpPr txBox="1"/>
          <p:nvPr/>
        </p:nvSpPr>
        <p:spPr>
          <a:xfrm>
            <a:off x="1171976" y="1120462"/>
            <a:ext cx="9723551" cy="3416320"/>
          </a:xfrm>
          <a:prstGeom prst="rect">
            <a:avLst/>
          </a:prstGeom>
          <a:noFill/>
        </p:spPr>
        <p:txBody>
          <a:bodyPr wrap="square" rtlCol="0">
            <a:spAutoFit/>
          </a:bodyPr>
          <a:lstStyle/>
          <a:p>
            <a:pPr algn="just"/>
            <a:r>
              <a:rPr lang="en-US" sz="2400" dirty="0"/>
              <a:t>FAKTOR PENDUKUNG</a:t>
            </a:r>
          </a:p>
          <a:p>
            <a:pPr algn="just"/>
            <a:endParaRPr lang="en-US" sz="2400" dirty="0"/>
          </a:p>
          <a:p>
            <a:pPr marL="457200" indent="-457200" algn="just">
              <a:buAutoNum type="arabicPeriod"/>
            </a:pPr>
            <a:r>
              <a:rPr lang="en-US" sz="2400" dirty="0" err="1"/>
              <a:t>Perasaan</a:t>
            </a:r>
            <a:r>
              <a:rPr lang="en-US" sz="2400" dirty="0"/>
              <a:t> </a:t>
            </a:r>
            <a:r>
              <a:rPr lang="en-US" sz="2400" dirty="0" err="1"/>
              <a:t>senasib</a:t>
            </a:r>
            <a:r>
              <a:rPr lang="en-US" sz="2400" dirty="0"/>
              <a:t> </a:t>
            </a:r>
            <a:r>
              <a:rPr lang="en-US" sz="2400" dirty="0" err="1"/>
              <a:t>dan</a:t>
            </a:r>
            <a:r>
              <a:rPr lang="en-US" sz="2400" dirty="0"/>
              <a:t> </a:t>
            </a:r>
            <a:r>
              <a:rPr lang="en-US" sz="2400" dirty="0" err="1"/>
              <a:t>seperjuangan</a:t>
            </a:r>
            <a:r>
              <a:rPr lang="en-US" sz="2400" dirty="0"/>
              <a:t>.</a:t>
            </a:r>
          </a:p>
          <a:p>
            <a:pPr marL="457200" indent="-457200" algn="just">
              <a:buAutoNum type="arabicPeriod"/>
            </a:pPr>
            <a:r>
              <a:rPr lang="en-US" sz="2400" dirty="0" err="1"/>
              <a:t>Keinginan</a:t>
            </a:r>
            <a:r>
              <a:rPr lang="en-US" sz="2400" dirty="0"/>
              <a:t> </a:t>
            </a:r>
            <a:r>
              <a:rPr lang="en-US" sz="2400" dirty="0" err="1"/>
              <a:t>untuk</a:t>
            </a:r>
            <a:r>
              <a:rPr lang="en-US" sz="2400" dirty="0"/>
              <a:t> </a:t>
            </a:r>
            <a:r>
              <a:rPr lang="en-US" sz="2400" dirty="0" err="1"/>
              <a:t>bersatu</a:t>
            </a:r>
            <a:r>
              <a:rPr lang="en-US" sz="2400" dirty="0"/>
              <a:t>.</a:t>
            </a:r>
          </a:p>
          <a:p>
            <a:pPr marL="457200" indent="-457200" algn="just">
              <a:buAutoNum type="arabicPeriod"/>
            </a:pPr>
            <a:r>
              <a:rPr lang="en-US" sz="2400" dirty="0"/>
              <a:t>Rasa </a:t>
            </a:r>
            <a:r>
              <a:rPr lang="en-US" sz="2400" dirty="0" err="1"/>
              <a:t>cinta</a:t>
            </a:r>
            <a:r>
              <a:rPr lang="en-US" sz="2400" dirty="0"/>
              <a:t> Tanah Air.</a:t>
            </a:r>
          </a:p>
          <a:p>
            <a:pPr marL="457200" indent="-457200" algn="just">
              <a:buAutoNum type="arabicPeriod"/>
            </a:pPr>
            <a:r>
              <a:rPr lang="en-US" sz="2400" dirty="0" err="1"/>
              <a:t>Wujud</a:t>
            </a:r>
            <a:r>
              <a:rPr lang="en-US" sz="2400" dirty="0"/>
              <a:t> ideology </a:t>
            </a:r>
            <a:r>
              <a:rPr lang="en-US" sz="2400" dirty="0" err="1"/>
              <a:t>Nasional</a:t>
            </a:r>
            <a:r>
              <a:rPr lang="en-US" sz="2400" dirty="0"/>
              <a:t>.</a:t>
            </a:r>
          </a:p>
          <a:p>
            <a:pPr marL="457200" indent="-457200" algn="just">
              <a:buAutoNum type="arabicPeriod"/>
            </a:pPr>
            <a:r>
              <a:rPr lang="en-US" sz="2400" dirty="0" err="1"/>
              <a:t>Budaya</a:t>
            </a:r>
            <a:r>
              <a:rPr lang="en-US" sz="2400" dirty="0"/>
              <a:t> </a:t>
            </a:r>
            <a:r>
              <a:rPr lang="en-US" sz="2400" dirty="0" err="1"/>
              <a:t>gotong</a:t>
            </a:r>
            <a:r>
              <a:rPr lang="en-US" sz="2400" dirty="0"/>
              <a:t> </a:t>
            </a:r>
            <a:r>
              <a:rPr lang="en-US" sz="2400" dirty="0" err="1"/>
              <a:t>royong</a:t>
            </a:r>
            <a:r>
              <a:rPr lang="en-US" sz="2400" dirty="0"/>
              <a:t>.</a:t>
            </a:r>
          </a:p>
          <a:p>
            <a:pPr marL="457200" indent="-457200" algn="just">
              <a:buAutoNum type="arabicPeriod"/>
            </a:pPr>
            <a:r>
              <a:rPr lang="en-US" sz="2400" dirty="0" err="1"/>
              <a:t>Antisipasi</a:t>
            </a:r>
            <a:r>
              <a:rPr lang="en-US" sz="2400" dirty="0"/>
              <a:t> </a:t>
            </a:r>
            <a:r>
              <a:rPr lang="en-US" sz="2400" dirty="0" err="1"/>
              <a:t>ancaman</a:t>
            </a:r>
            <a:r>
              <a:rPr lang="en-US" sz="2400" dirty="0"/>
              <a:t> </a:t>
            </a:r>
            <a:r>
              <a:rPr lang="en-US" sz="2400" dirty="0" err="1"/>
              <a:t>asing</a:t>
            </a:r>
            <a:r>
              <a:rPr lang="en-US" sz="2400" dirty="0"/>
              <a:t>.</a:t>
            </a:r>
          </a:p>
          <a:p>
            <a:pPr algn="just"/>
            <a:endParaRPr lang="en-US" sz="2400" dirty="0"/>
          </a:p>
        </p:txBody>
      </p:sp>
    </p:spTree>
    <p:extLst>
      <p:ext uri="{BB962C8B-B14F-4D97-AF65-F5344CB8AC3E}">
        <p14:creationId xmlns:p14="http://schemas.microsoft.com/office/powerpoint/2010/main" val="25208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879627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B.	FAKTOR YANG MEMPENGARUHI INTEGRASI NASIONAL</a:t>
            </a:r>
          </a:p>
        </p:txBody>
      </p:sp>
      <p:sp>
        <p:nvSpPr>
          <p:cNvPr id="3" name="TextBox 2"/>
          <p:cNvSpPr txBox="1"/>
          <p:nvPr/>
        </p:nvSpPr>
        <p:spPr>
          <a:xfrm>
            <a:off x="1171976" y="1120462"/>
            <a:ext cx="9723551" cy="3416320"/>
          </a:xfrm>
          <a:prstGeom prst="rect">
            <a:avLst/>
          </a:prstGeom>
          <a:noFill/>
        </p:spPr>
        <p:txBody>
          <a:bodyPr wrap="square" rtlCol="0">
            <a:spAutoFit/>
          </a:bodyPr>
          <a:lstStyle/>
          <a:p>
            <a:pPr algn="just"/>
            <a:r>
              <a:rPr lang="en-US" sz="2400" dirty="0"/>
              <a:t>FAKTOR PENGHAMBAT</a:t>
            </a:r>
          </a:p>
          <a:p>
            <a:pPr algn="just"/>
            <a:endParaRPr lang="en-US" sz="2400" dirty="0"/>
          </a:p>
          <a:p>
            <a:pPr marL="457200" indent="-457200" algn="just">
              <a:buAutoNum type="arabicPeriod"/>
            </a:pPr>
            <a:r>
              <a:rPr lang="en-US" sz="2400" dirty="0" err="1"/>
              <a:t>Masyarakat</a:t>
            </a:r>
            <a:r>
              <a:rPr lang="en-US" sz="2400" dirty="0"/>
              <a:t> Indonesia </a:t>
            </a:r>
            <a:r>
              <a:rPr lang="en-US" sz="2400" dirty="0" err="1"/>
              <a:t>Beraneka</a:t>
            </a:r>
            <a:r>
              <a:rPr lang="en-US" sz="2400" dirty="0"/>
              <a:t> </a:t>
            </a:r>
            <a:r>
              <a:rPr lang="en-US" sz="2400" dirty="0" err="1"/>
              <a:t>ragam</a:t>
            </a:r>
            <a:r>
              <a:rPr lang="en-US" sz="2400" dirty="0"/>
              <a:t>.</a:t>
            </a:r>
          </a:p>
          <a:p>
            <a:pPr marL="457200" indent="-457200" algn="just">
              <a:buAutoNum type="arabicPeriod"/>
            </a:pPr>
            <a:r>
              <a:rPr lang="en-US" sz="2400" dirty="0"/>
              <a:t>Wilayah Indonesia yang </a:t>
            </a:r>
            <a:r>
              <a:rPr lang="en-US" sz="2400" dirty="0" err="1"/>
              <a:t>luas</a:t>
            </a:r>
            <a:r>
              <a:rPr lang="en-US" sz="2400" dirty="0"/>
              <a:t>.</a:t>
            </a:r>
          </a:p>
          <a:p>
            <a:pPr marL="457200" indent="-457200" algn="just">
              <a:buAutoNum type="arabicPeriod"/>
            </a:pPr>
            <a:r>
              <a:rPr lang="en-US" sz="2400" dirty="0" err="1"/>
              <a:t>Kuatnya</a:t>
            </a:r>
            <a:r>
              <a:rPr lang="en-US" sz="2400" dirty="0"/>
              <a:t> </a:t>
            </a:r>
            <a:r>
              <a:rPr lang="en-US" sz="2400" dirty="0" err="1"/>
              <a:t>paham</a:t>
            </a:r>
            <a:r>
              <a:rPr lang="en-US" sz="2400" dirty="0"/>
              <a:t> </a:t>
            </a:r>
            <a:r>
              <a:rPr lang="en-US" sz="2400" dirty="0" err="1"/>
              <a:t>etnosentrisme</a:t>
            </a:r>
            <a:r>
              <a:rPr lang="en-US" sz="2400" dirty="0"/>
              <a:t>.</a:t>
            </a:r>
          </a:p>
          <a:p>
            <a:pPr marL="457200" indent="-457200" algn="just">
              <a:buAutoNum type="arabicPeriod"/>
            </a:pPr>
            <a:r>
              <a:rPr lang="en-US" sz="2400" dirty="0" err="1"/>
              <a:t>Tidak</a:t>
            </a:r>
            <a:r>
              <a:rPr lang="en-US" sz="2400" dirty="0"/>
              <a:t> </a:t>
            </a:r>
            <a:r>
              <a:rPr lang="en-US" sz="2400" dirty="0" err="1"/>
              <a:t>meratanya</a:t>
            </a:r>
            <a:r>
              <a:rPr lang="en-US" sz="2400" dirty="0"/>
              <a:t> </a:t>
            </a:r>
            <a:r>
              <a:rPr lang="en-US" sz="2400" dirty="0" err="1"/>
              <a:t>pembangunan</a:t>
            </a:r>
            <a:r>
              <a:rPr lang="en-US" sz="2400" dirty="0"/>
              <a:t>.</a:t>
            </a:r>
          </a:p>
          <a:p>
            <a:pPr marL="457200" indent="-457200" algn="just">
              <a:buAutoNum type="arabicPeriod"/>
            </a:pPr>
            <a:r>
              <a:rPr lang="en-US" sz="2400" dirty="0" err="1"/>
              <a:t>Budaya</a:t>
            </a:r>
            <a:r>
              <a:rPr lang="en-US" sz="2400" dirty="0"/>
              <a:t> </a:t>
            </a:r>
            <a:r>
              <a:rPr lang="en-US" sz="2400" dirty="0" err="1"/>
              <a:t>asli</a:t>
            </a:r>
            <a:r>
              <a:rPr lang="en-US" sz="2400" dirty="0"/>
              <a:t> </a:t>
            </a:r>
            <a:r>
              <a:rPr lang="en-US" sz="2400" dirty="0" err="1"/>
              <a:t>mulai</a:t>
            </a:r>
            <a:r>
              <a:rPr lang="en-US" sz="2400" dirty="0"/>
              <a:t> </a:t>
            </a:r>
            <a:r>
              <a:rPr lang="en-US" sz="2400" dirty="0" err="1"/>
              <a:t>tergerus</a:t>
            </a:r>
            <a:r>
              <a:rPr lang="en-US" sz="2400" dirty="0"/>
              <a:t>.</a:t>
            </a:r>
          </a:p>
          <a:p>
            <a:pPr marL="457200" indent="-457200" algn="just">
              <a:buAutoNum type="arabicPeriod"/>
            </a:pPr>
            <a:r>
              <a:rPr lang="en-US" sz="2400" dirty="0" err="1"/>
              <a:t>Masuknya</a:t>
            </a:r>
            <a:r>
              <a:rPr lang="en-US" sz="2400" dirty="0"/>
              <a:t> </a:t>
            </a:r>
            <a:r>
              <a:rPr lang="en-US" sz="2400" dirty="0" err="1"/>
              <a:t>ancaman</a:t>
            </a:r>
            <a:r>
              <a:rPr lang="en-US" sz="2400" dirty="0"/>
              <a:t> </a:t>
            </a:r>
            <a:r>
              <a:rPr lang="en-US" sz="2400" dirty="0" err="1"/>
              <a:t>luar</a:t>
            </a:r>
            <a:r>
              <a:rPr lang="en-US" sz="2400" dirty="0"/>
              <a:t>.</a:t>
            </a:r>
          </a:p>
          <a:p>
            <a:pPr algn="just"/>
            <a:endParaRPr lang="en-US" sz="2400" dirty="0"/>
          </a:p>
        </p:txBody>
      </p:sp>
    </p:spTree>
    <p:extLst>
      <p:ext uri="{BB962C8B-B14F-4D97-AF65-F5344CB8AC3E}">
        <p14:creationId xmlns:p14="http://schemas.microsoft.com/office/powerpoint/2010/main" val="317122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596292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C.	PENTINGNYA INTEGRASI NASIONAL</a:t>
            </a:r>
          </a:p>
        </p:txBody>
      </p:sp>
      <p:sp>
        <p:nvSpPr>
          <p:cNvPr id="3" name="TextBox 2"/>
          <p:cNvSpPr txBox="1"/>
          <p:nvPr/>
        </p:nvSpPr>
        <p:spPr>
          <a:xfrm>
            <a:off x="1171976" y="1120462"/>
            <a:ext cx="9723551" cy="2677656"/>
          </a:xfrm>
          <a:prstGeom prst="rect">
            <a:avLst/>
          </a:prstGeom>
          <a:noFill/>
        </p:spPr>
        <p:txBody>
          <a:bodyPr wrap="square" rtlCol="0">
            <a:spAutoFit/>
          </a:bodyPr>
          <a:lstStyle/>
          <a:p>
            <a:pPr algn="just"/>
            <a:r>
              <a:rPr lang="en-US" sz="2400" dirty="0" err="1"/>
              <a:t>Intergrasi</a:t>
            </a:r>
            <a:r>
              <a:rPr lang="en-US" sz="2400" dirty="0"/>
              <a:t> </a:t>
            </a:r>
            <a:r>
              <a:rPr lang="en-US" sz="2400" dirty="0" err="1"/>
              <a:t>nasional</a:t>
            </a:r>
            <a:r>
              <a:rPr lang="en-US" sz="2400" dirty="0"/>
              <a:t> </a:t>
            </a:r>
            <a:r>
              <a:rPr lang="en-US" sz="2400" dirty="0" err="1"/>
              <a:t>merupakan</a:t>
            </a:r>
            <a:r>
              <a:rPr lang="en-US" sz="2400" dirty="0"/>
              <a:t> </a:t>
            </a:r>
            <a:r>
              <a:rPr lang="en-US" sz="2400" dirty="0" err="1"/>
              <a:t>salah</a:t>
            </a:r>
            <a:r>
              <a:rPr lang="en-US" sz="2400" dirty="0"/>
              <a:t> </a:t>
            </a:r>
            <a:r>
              <a:rPr lang="en-US" sz="2400" dirty="0" err="1"/>
              <a:t>satu</a:t>
            </a:r>
            <a:r>
              <a:rPr lang="en-US" sz="2400" dirty="0"/>
              <a:t> </a:t>
            </a:r>
            <a:r>
              <a:rPr lang="en-US" sz="2400" dirty="0" err="1"/>
              <a:t>cara</a:t>
            </a:r>
            <a:r>
              <a:rPr lang="en-US" sz="2400" dirty="0"/>
              <a:t> </a:t>
            </a:r>
            <a:r>
              <a:rPr lang="en-US" sz="2400" dirty="0" err="1"/>
              <a:t>untuk</a:t>
            </a:r>
            <a:r>
              <a:rPr lang="en-US" sz="2400" dirty="0"/>
              <a:t> </a:t>
            </a:r>
            <a:r>
              <a:rPr lang="en-US" sz="2400" dirty="0" err="1"/>
              <a:t>menyatukan</a:t>
            </a:r>
            <a:r>
              <a:rPr lang="en-US" sz="2400" dirty="0"/>
              <a:t> </a:t>
            </a:r>
            <a:r>
              <a:rPr lang="en-US" sz="2400" dirty="0" err="1"/>
              <a:t>berbagai</a:t>
            </a:r>
            <a:r>
              <a:rPr lang="en-US" sz="2400" dirty="0"/>
              <a:t> </a:t>
            </a:r>
            <a:r>
              <a:rPr lang="en-US" sz="2400" dirty="0" err="1"/>
              <a:t>macam</a:t>
            </a:r>
            <a:r>
              <a:rPr lang="en-US" sz="2400" dirty="0"/>
              <a:t> </a:t>
            </a:r>
            <a:r>
              <a:rPr lang="en-US" sz="2400" dirty="0" err="1"/>
              <a:t>perbedaan</a:t>
            </a:r>
            <a:r>
              <a:rPr lang="en-US" sz="2400" dirty="0"/>
              <a:t> yang </a:t>
            </a:r>
            <a:r>
              <a:rPr lang="en-US" sz="2400" dirty="0" err="1"/>
              <a:t>ada</a:t>
            </a:r>
            <a:r>
              <a:rPr lang="en-US" sz="2400" dirty="0"/>
              <a:t> di Indonesia, </a:t>
            </a:r>
            <a:r>
              <a:rPr lang="en-US" sz="2400" dirty="0" err="1"/>
              <a:t>dimana</a:t>
            </a:r>
            <a:r>
              <a:rPr lang="en-US" sz="2400" dirty="0"/>
              <a:t> </a:t>
            </a:r>
            <a:r>
              <a:rPr lang="en-US" sz="2400" dirty="0" err="1"/>
              <a:t>salah</a:t>
            </a:r>
            <a:r>
              <a:rPr lang="en-US" sz="2400" dirty="0"/>
              <a:t> </a:t>
            </a:r>
            <a:r>
              <a:rPr lang="en-US" sz="2400" dirty="0" err="1"/>
              <a:t>satu</a:t>
            </a:r>
            <a:r>
              <a:rPr lang="en-US" sz="2400" dirty="0"/>
              <a:t> </a:t>
            </a:r>
            <a:r>
              <a:rPr lang="en-US" sz="2400" dirty="0" err="1"/>
              <a:t>contohnya</a:t>
            </a:r>
            <a:r>
              <a:rPr lang="en-US" sz="2400" dirty="0"/>
              <a:t> </a:t>
            </a:r>
            <a:r>
              <a:rPr lang="en-US" sz="2400" dirty="0" err="1"/>
              <a:t>yaitu</a:t>
            </a:r>
            <a:r>
              <a:rPr lang="en-US" sz="2400" dirty="0"/>
              <a:t> </a:t>
            </a:r>
            <a:r>
              <a:rPr lang="en-US" sz="2400" dirty="0" err="1"/>
              <a:t>antara</a:t>
            </a:r>
            <a:r>
              <a:rPr lang="en-US" sz="2400" dirty="0"/>
              <a:t> </a:t>
            </a:r>
            <a:r>
              <a:rPr lang="en-US" sz="2400" dirty="0" err="1"/>
              <a:t>pemerintah</a:t>
            </a:r>
            <a:r>
              <a:rPr lang="en-US" sz="2400" dirty="0"/>
              <a:t> </a:t>
            </a:r>
            <a:r>
              <a:rPr lang="en-US" sz="2400" dirty="0" err="1"/>
              <a:t>dengan</a:t>
            </a:r>
            <a:r>
              <a:rPr lang="en-US" sz="2400" dirty="0"/>
              <a:t> </a:t>
            </a:r>
            <a:r>
              <a:rPr lang="en-US" sz="2400" dirty="0" err="1"/>
              <a:t>wilayahnya</a:t>
            </a:r>
            <a:r>
              <a:rPr lang="en-US" sz="2400" dirty="0"/>
              <a:t>. </a:t>
            </a:r>
            <a:r>
              <a:rPr lang="en-US" sz="2400" dirty="0" err="1"/>
              <a:t>Integrasi</a:t>
            </a:r>
            <a:r>
              <a:rPr lang="en-US" sz="2400" dirty="0"/>
              <a:t> </a:t>
            </a:r>
            <a:r>
              <a:rPr lang="en-US" sz="2400" dirty="0" err="1"/>
              <a:t>itu</a:t>
            </a:r>
            <a:r>
              <a:rPr lang="en-US" sz="2400" dirty="0"/>
              <a:t> </a:t>
            </a:r>
            <a:r>
              <a:rPr lang="en-US" sz="2400" dirty="0" err="1"/>
              <a:t>sendiri</a:t>
            </a:r>
            <a:r>
              <a:rPr lang="en-US" sz="2400" dirty="0"/>
              <a:t> </a:t>
            </a:r>
            <a:r>
              <a:rPr lang="en-US" sz="2400" dirty="0" err="1"/>
              <a:t>dapat</a:t>
            </a:r>
            <a:r>
              <a:rPr lang="en-US" sz="2400" dirty="0"/>
              <a:t> </a:t>
            </a:r>
            <a:r>
              <a:rPr lang="en-US" sz="2400" dirty="0" err="1"/>
              <a:t>dikatakan</a:t>
            </a:r>
            <a:r>
              <a:rPr lang="en-US" sz="2400" dirty="0"/>
              <a:t> </a:t>
            </a:r>
            <a:r>
              <a:rPr lang="en-US" sz="2400" dirty="0" err="1"/>
              <a:t>sebagai</a:t>
            </a:r>
            <a:r>
              <a:rPr lang="en-US" sz="2400" dirty="0"/>
              <a:t> </a:t>
            </a:r>
            <a:r>
              <a:rPr lang="en-US" sz="2400" dirty="0" err="1"/>
              <a:t>suatu</a:t>
            </a:r>
            <a:r>
              <a:rPr lang="en-US" sz="2400" dirty="0"/>
              <a:t> </a:t>
            </a:r>
            <a:r>
              <a:rPr lang="en-US" sz="2400" dirty="0" err="1"/>
              <a:t>langkah</a:t>
            </a:r>
            <a:r>
              <a:rPr lang="en-US" sz="2400" dirty="0"/>
              <a:t> yang </a:t>
            </a:r>
            <a:r>
              <a:rPr lang="en-US" sz="2400" dirty="0" err="1"/>
              <a:t>baik</a:t>
            </a:r>
            <a:r>
              <a:rPr lang="en-US" sz="2400" dirty="0"/>
              <a:t> </a:t>
            </a:r>
            <a:r>
              <a:rPr lang="en-US" sz="2400" dirty="0" err="1"/>
              <a:t>untuk</a:t>
            </a:r>
            <a:r>
              <a:rPr lang="en-US" sz="2400" dirty="0"/>
              <a:t> </a:t>
            </a:r>
            <a:r>
              <a:rPr lang="en-US" sz="2400" dirty="0" err="1"/>
              <a:t>menyatukan</a:t>
            </a:r>
            <a:r>
              <a:rPr lang="en-US" sz="2400" dirty="0"/>
              <a:t> </a:t>
            </a:r>
            <a:r>
              <a:rPr lang="en-US" sz="2400" dirty="0" err="1"/>
              <a:t>sesuatu</a:t>
            </a:r>
            <a:r>
              <a:rPr lang="en-US" sz="2400" dirty="0"/>
              <a:t> yang </a:t>
            </a:r>
            <a:r>
              <a:rPr lang="en-US" sz="2400" dirty="0" err="1"/>
              <a:t>semula</a:t>
            </a:r>
            <a:r>
              <a:rPr lang="en-US" sz="2400" dirty="0"/>
              <a:t> </a:t>
            </a:r>
            <a:r>
              <a:rPr lang="en-US" sz="2400" dirty="0" err="1"/>
              <a:t>terpisah</a:t>
            </a:r>
            <a:r>
              <a:rPr lang="en-US" sz="2400" dirty="0"/>
              <a:t> </a:t>
            </a:r>
            <a:r>
              <a:rPr lang="en-US" sz="2400" dirty="0" err="1"/>
              <a:t>menjadi</a:t>
            </a:r>
            <a:r>
              <a:rPr lang="en-US" sz="2400" dirty="0"/>
              <a:t> </a:t>
            </a:r>
            <a:r>
              <a:rPr lang="en-US" sz="2400" dirty="0" err="1"/>
              <a:t>suatu</a:t>
            </a:r>
            <a:r>
              <a:rPr lang="en-US" sz="2400" dirty="0"/>
              <a:t> </a:t>
            </a:r>
            <a:r>
              <a:rPr lang="en-US" sz="2400" dirty="0" err="1"/>
              <a:t>keutuhan</a:t>
            </a:r>
            <a:r>
              <a:rPr lang="en-US" sz="2400" dirty="0"/>
              <a:t> yang </a:t>
            </a:r>
            <a:r>
              <a:rPr lang="en-US" sz="2400" dirty="0" err="1"/>
              <a:t>baik</a:t>
            </a:r>
            <a:r>
              <a:rPr lang="en-US" sz="2400" dirty="0"/>
              <a:t> </a:t>
            </a:r>
            <a:r>
              <a:rPr lang="en-US" sz="2400" dirty="0" err="1"/>
              <a:t>bagi</a:t>
            </a:r>
            <a:r>
              <a:rPr lang="en-US" sz="2400" dirty="0"/>
              <a:t> </a:t>
            </a:r>
            <a:r>
              <a:rPr lang="en-US" sz="2400" dirty="0" err="1"/>
              <a:t>bangsa</a:t>
            </a:r>
            <a:r>
              <a:rPr lang="en-US" sz="2400" dirty="0"/>
              <a:t> Indonesia, </a:t>
            </a:r>
            <a:r>
              <a:rPr lang="en-US" sz="2400" dirty="0" err="1"/>
              <a:t>misal</a:t>
            </a:r>
            <a:r>
              <a:rPr lang="en-US" sz="2400" dirty="0"/>
              <a:t> </a:t>
            </a:r>
            <a:r>
              <a:rPr lang="en-US" sz="2400" dirty="0" err="1"/>
              <a:t>menyatukan</a:t>
            </a:r>
            <a:r>
              <a:rPr lang="en-US" sz="2400" dirty="0"/>
              <a:t> </a:t>
            </a:r>
            <a:r>
              <a:rPr lang="en-US" sz="2400" dirty="0" err="1"/>
              <a:t>berbagai</a:t>
            </a:r>
            <a:r>
              <a:rPr lang="en-US" sz="2400" dirty="0"/>
              <a:t> </a:t>
            </a:r>
            <a:r>
              <a:rPr lang="en-US" sz="2400" dirty="0" err="1"/>
              <a:t>macam</a:t>
            </a:r>
            <a:r>
              <a:rPr lang="en-US" sz="2400" dirty="0"/>
              <a:t> </a:t>
            </a:r>
            <a:r>
              <a:rPr lang="en-US" sz="2400" dirty="0" err="1"/>
              <a:t>suku</a:t>
            </a:r>
            <a:r>
              <a:rPr lang="en-US" sz="2400" dirty="0"/>
              <a:t> </a:t>
            </a:r>
            <a:r>
              <a:rPr lang="en-US" sz="2400" dirty="0" err="1"/>
              <a:t>dan</a:t>
            </a:r>
            <a:r>
              <a:rPr lang="en-US" sz="2400" dirty="0"/>
              <a:t> </a:t>
            </a:r>
            <a:r>
              <a:rPr lang="en-US" sz="2400" dirty="0" err="1"/>
              <a:t>budaya</a:t>
            </a:r>
            <a:r>
              <a:rPr lang="en-US" sz="2400" dirty="0"/>
              <a:t> yang </a:t>
            </a:r>
            <a:r>
              <a:rPr lang="en-US" sz="2400" dirty="0" err="1"/>
              <a:t>ada</a:t>
            </a:r>
            <a:r>
              <a:rPr lang="en-US" sz="2400" dirty="0"/>
              <a:t> </a:t>
            </a:r>
            <a:r>
              <a:rPr lang="en-US" sz="2400" dirty="0" err="1"/>
              <a:t>serta</a:t>
            </a:r>
            <a:r>
              <a:rPr lang="en-US" sz="2400" dirty="0"/>
              <a:t> </a:t>
            </a:r>
            <a:r>
              <a:rPr lang="en-US" sz="2400" dirty="0" err="1"/>
              <a:t>menyatukan</a:t>
            </a:r>
            <a:r>
              <a:rPr lang="en-US" sz="2400" dirty="0"/>
              <a:t> </a:t>
            </a:r>
            <a:r>
              <a:rPr lang="en-US" sz="2400" dirty="0" err="1"/>
              <a:t>berbagai</a:t>
            </a:r>
            <a:r>
              <a:rPr lang="en-US" sz="2400" dirty="0"/>
              <a:t> </a:t>
            </a:r>
            <a:r>
              <a:rPr lang="en-US" sz="2400" dirty="0" err="1"/>
              <a:t>macam</a:t>
            </a:r>
            <a:r>
              <a:rPr lang="en-US" sz="2400" dirty="0"/>
              <a:t> agama di Indonesia.</a:t>
            </a:r>
          </a:p>
        </p:txBody>
      </p:sp>
    </p:spTree>
    <p:extLst>
      <p:ext uri="{BB962C8B-B14F-4D97-AF65-F5344CB8AC3E}">
        <p14:creationId xmlns:p14="http://schemas.microsoft.com/office/powerpoint/2010/main" val="42191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714777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D.	PROSES TERJADINYA INTEGRASI NASIONAL</a:t>
            </a:r>
          </a:p>
        </p:txBody>
      </p:sp>
      <p:sp>
        <p:nvSpPr>
          <p:cNvPr id="3" name="TextBox 2"/>
          <p:cNvSpPr txBox="1"/>
          <p:nvPr/>
        </p:nvSpPr>
        <p:spPr>
          <a:xfrm>
            <a:off x="1171976" y="1120462"/>
            <a:ext cx="9723551" cy="3416320"/>
          </a:xfrm>
          <a:prstGeom prst="rect">
            <a:avLst/>
          </a:prstGeom>
          <a:noFill/>
        </p:spPr>
        <p:txBody>
          <a:bodyPr wrap="square" rtlCol="0">
            <a:spAutoFit/>
          </a:bodyPr>
          <a:lstStyle/>
          <a:p>
            <a:pPr algn="just"/>
            <a:r>
              <a:rPr lang="en-US" sz="2400" dirty="0" err="1"/>
              <a:t>Menurut</a:t>
            </a:r>
            <a:r>
              <a:rPr lang="en-US" sz="2400" dirty="0"/>
              <a:t> R. William </a:t>
            </a:r>
            <a:r>
              <a:rPr lang="en-US" sz="2400" dirty="0" err="1"/>
              <a:t>Lidle</a:t>
            </a:r>
            <a:r>
              <a:rPr lang="en-US" sz="2400" dirty="0"/>
              <a:t>, </a:t>
            </a:r>
            <a:r>
              <a:rPr lang="en-US" sz="2400" dirty="0" err="1"/>
              <a:t>Integrasi</a:t>
            </a:r>
            <a:r>
              <a:rPr lang="en-US" sz="2400" dirty="0"/>
              <a:t> </a:t>
            </a:r>
            <a:r>
              <a:rPr lang="en-US" sz="2400" dirty="0" err="1"/>
              <a:t>masyarakat</a:t>
            </a:r>
            <a:r>
              <a:rPr lang="en-US" sz="2400" dirty="0"/>
              <a:t> yang </a:t>
            </a:r>
            <a:r>
              <a:rPr lang="en-US" sz="2400" dirty="0" err="1"/>
              <a:t>kukuh</a:t>
            </a:r>
            <a:r>
              <a:rPr lang="en-US" sz="2400" dirty="0"/>
              <a:t> </a:t>
            </a:r>
            <a:r>
              <a:rPr lang="en-US" sz="2400" dirty="0" err="1"/>
              <a:t>akan</a:t>
            </a:r>
            <a:r>
              <a:rPr lang="en-US" sz="2400" dirty="0"/>
              <a:t> </a:t>
            </a:r>
            <a:r>
              <a:rPr lang="en-US" sz="2400" dirty="0" err="1"/>
              <a:t>terjadi</a:t>
            </a:r>
            <a:r>
              <a:rPr lang="en-US" sz="2400" dirty="0"/>
              <a:t> </a:t>
            </a:r>
            <a:r>
              <a:rPr lang="en-US" sz="2400" dirty="0" err="1"/>
              <a:t>apabila</a:t>
            </a:r>
            <a:r>
              <a:rPr lang="en-US" sz="2400" dirty="0"/>
              <a:t> :</a:t>
            </a:r>
          </a:p>
          <a:p>
            <a:pPr algn="just"/>
            <a:endParaRPr lang="en-US" sz="2400" dirty="0"/>
          </a:p>
          <a:p>
            <a:pPr marL="457200" indent="-457200" algn="just">
              <a:buFont typeface="+mj-lt"/>
              <a:buAutoNum type="arabicPeriod"/>
            </a:pPr>
            <a:r>
              <a:rPr lang="en-US" sz="2400" dirty="0" err="1"/>
              <a:t>Sebagian</a:t>
            </a:r>
            <a:r>
              <a:rPr lang="en-US" sz="2400" dirty="0"/>
              <a:t> </a:t>
            </a:r>
            <a:r>
              <a:rPr lang="en-US" sz="2400" dirty="0" err="1"/>
              <a:t>besar</a:t>
            </a:r>
            <a:r>
              <a:rPr lang="en-US" sz="2400" dirty="0"/>
              <a:t> </a:t>
            </a:r>
            <a:r>
              <a:rPr lang="en-US" sz="2400" dirty="0" err="1"/>
              <a:t>anggota</a:t>
            </a:r>
            <a:r>
              <a:rPr lang="en-US" sz="2400" dirty="0"/>
              <a:t> </a:t>
            </a:r>
            <a:r>
              <a:rPr lang="en-US" sz="2400" dirty="0" err="1"/>
              <a:t>suatu</a:t>
            </a:r>
            <a:r>
              <a:rPr lang="en-US" sz="2400" dirty="0"/>
              <a:t> </a:t>
            </a:r>
            <a:r>
              <a:rPr lang="en-US" sz="2400" dirty="0" err="1"/>
              <a:t>masyarakat</a:t>
            </a:r>
            <a:r>
              <a:rPr lang="en-US" sz="2400" dirty="0"/>
              <a:t> </a:t>
            </a:r>
            <a:r>
              <a:rPr lang="en-US" sz="2400" dirty="0" err="1"/>
              <a:t>sepakat</a:t>
            </a:r>
            <a:r>
              <a:rPr lang="en-US" sz="2400" dirty="0"/>
              <a:t> </a:t>
            </a:r>
            <a:r>
              <a:rPr lang="en-US" sz="2400" dirty="0" err="1"/>
              <a:t>tentang</a:t>
            </a:r>
            <a:r>
              <a:rPr lang="en-US" sz="2400" dirty="0"/>
              <a:t> </a:t>
            </a:r>
            <a:r>
              <a:rPr lang="en-US" sz="2400" dirty="0" err="1"/>
              <a:t>batas</a:t>
            </a:r>
            <a:r>
              <a:rPr lang="en-US" sz="2400" dirty="0"/>
              <a:t> </a:t>
            </a:r>
            <a:r>
              <a:rPr lang="en-US" sz="2400" dirty="0" err="1"/>
              <a:t>batas</a:t>
            </a:r>
            <a:r>
              <a:rPr lang="en-US" sz="2400" dirty="0"/>
              <a:t> </a:t>
            </a:r>
            <a:r>
              <a:rPr lang="en-US" sz="2400" dirty="0" err="1"/>
              <a:t>teritorial</a:t>
            </a:r>
            <a:r>
              <a:rPr lang="en-US" sz="2400" dirty="0"/>
              <a:t> </a:t>
            </a:r>
            <a:r>
              <a:rPr lang="en-US" sz="2400" dirty="0" err="1"/>
              <a:t>dari</a:t>
            </a:r>
            <a:r>
              <a:rPr lang="en-US" sz="2400" dirty="0"/>
              <a:t> </a:t>
            </a:r>
            <a:r>
              <a:rPr lang="en-US" sz="2400" dirty="0" err="1"/>
              <a:t>negara</a:t>
            </a:r>
            <a:r>
              <a:rPr lang="en-US" sz="2400" dirty="0"/>
              <a:t> </a:t>
            </a:r>
            <a:r>
              <a:rPr lang="en-US" sz="2400" dirty="0" err="1"/>
              <a:t>sebagai</a:t>
            </a:r>
            <a:r>
              <a:rPr lang="en-US" sz="2400" dirty="0"/>
              <a:t> </a:t>
            </a:r>
            <a:r>
              <a:rPr lang="en-US" sz="2400" dirty="0" err="1"/>
              <a:t>suatu</a:t>
            </a:r>
            <a:r>
              <a:rPr lang="en-US" sz="2400" dirty="0"/>
              <a:t> </a:t>
            </a:r>
            <a:r>
              <a:rPr lang="en-US" sz="2400" dirty="0" err="1"/>
              <a:t>kehidupan</a:t>
            </a:r>
            <a:r>
              <a:rPr lang="en-US" sz="2400" dirty="0"/>
              <a:t> </a:t>
            </a:r>
            <a:r>
              <a:rPr lang="en-US" sz="2400" dirty="0" err="1"/>
              <a:t>politik</a:t>
            </a:r>
            <a:r>
              <a:rPr lang="en-US" sz="2400" dirty="0"/>
              <a:t>.</a:t>
            </a:r>
          </a:p>
          <a:p>
            <a:pPr algn="just"/>
            <a:r>
              <a:rPr lang="en-US" sz="2400" dirty="0"/>
              <a:t>2.	</a:t>
            </a:r>
            <a:r>
              <a:rPr lang="en-US" sz="2400" dirty="0" err="1"/>
              <a:t>sebagian</a:t>
            </a:r>
            <a:r>
              <a:rPr lang="en-US" sz="2400" dirty="0"/>
              <a:t> </a:t>
            </a:r>
            <a:r>
              <a:rPr lang="en-US" sz="2400" dirty="0" err="1"/>
              <a:t>besar</a:t>
            </a:r>
            <a:r>
              <a:rPr lang="en-US" sz="2400" dirty="0"/>
              <a:t> </a:t>
            </a:r>
            <a:r>
              <a:rPr lang="en-US" sz="2400" dirty="0" err="1"/>
              <a:t>anggota</a:t>
            </a:r>
            <a:r>
              <a:rPr lang="en-US" sz="2400" dirty="0"/>
              <a:t> </a:t>
            </a:r>
            <a:r>
              <a:rPr lang="en-US" sz="2400" dirty="0" err="1"/>
              <a:t>masyarakat</a:t>
            </a:r>
            <a:r>
              <a:rPr lang="en-US" sz="2400" dirty="0"/>
              <a:t> </a:t>
            </a:r>
            <a:r>
              <a:rPr lang="en-US" sz="2400" dirty="0" err="1"/>
              <a:t>tersebut</a:t>
            </a:r>
            <a:r>
              <a:rPr lang="en-US" sz="2400" dirty="0"/>
              <a:t> </a:t>
            </a:r>
            <a:r>
              <a:rPr lang="en-US" sz="2400" dirty="0" err="1"/>
              <a:t>bersepakat</a:t>
            </a:r>
            <a:r>
              <a:rPr lang="en-US" sz="2400" dirty="0"/>
              <a:t> </a:t>
            </a:r>
            <a:r>
              <a:rPr lang="en-US" sz="2400" dirty="0" err="1"/>
              <a:t>mengenai</a:t>
            </a:r>
            <a:r>
              <a:rPr lang="en-US" sz="2400" dirty="0"/>
              <a:t> 	</a:t>
            </a:r>
            <a:r>
              <a:rPr lang="en-US" sz="2400" dirty="0" err="1"/>
              <a:t>struktur</a:t>
            </a:r>
            <a:r>
              <a:rPr lang="en-US" sz="2400" dirty="0"/>
              <a:t> </a:t>
            </a:r>
            <a:r>
              <a:rPr lang="en-US" sz="2400" dirty="0" err="1"/>
              <a:t>pemerintahan</a:t>
            </a:r>
            <a:r>
              <a:rPr lang="en-US" sz="2400" dirty="0"/>
              <a:t> </a:t>
            </a:r>
            <a:r>
              <a:rPr lang="en-US" sz="2400" dirty="0" err="1"/>
              <a:t>dan</a:t>
            </a:r>
            <a:r>
              <a:rPr lang="en-US" sz="2400" dirty="0"/>
              <a:t> </a:t>
            </a:r>
            <a:r>
              <a:rPr lang="en-US" sz="2400" dirty="0" err="1"/>
              <a:t>aturan</a:t>
            </a:r>
            <a:r>
              <a:rPr lang="en-US" sz="2400" dirty="0"/>
              <a:t> </a:t>
            </a:r>
            <a:r>
              <a:rPr lang="en-US" sz="2400" dirty="0" err="1"/>
              <a:t>aturan</a:t>
            </a:r>
            <a:r>
              <a:rPr lang="en-US" sz="2400" dirty="0"/>
              <a:t> </a:t>
            </a:r>
            <a:r>
              <a:rPr lang="en-US" sz="2400" dirty="0" err="1"/>
              <a:t>dari</a:t>
            </a:r>
            <a:r>
              <a:rPr lang="en-US" sz="2400" dirty="0"/>
              <a:t> proses </a:t>
            </a:r>
            <a:r>
              <a:rPr lang="en-US" sz="2400" dirty="0" err="1"/>
              <a:t>proses</a:t>
            </a:r>
            <a:r>
              <a:rPr lang="en-US" sz="2400" dirty="0"/>
              <a:t> </a:t>
            </a:r>
            <a:r>
              <a:rPr lang="en-US" sz="2400" dirty="0" err="1"/>
              <a:t>politik</a:t>
            </a:r>
            <a:r>
              <a:rPr lang="en-US" sz="2400" dirty="0"/>
              <a:t> 	</a:t>
            </a:r>
            <a:r>
              <a:rPr lang="en-US" sz="2400" dirty="0" err="1"/>
              <a:t>dan</a:t>
            </a:r>
            <a:r>
              <a:rPr lang="en-US" sz="2400" dirty="0"/>
              <a:t> </a:t>
            </a:r>
            <a:r>
              <a:rPr lang="en-US" sz="2400" dirty="0" err="1"/>
              <a:t>sosial</a:t>
            </a:r>
            <a:r>
              <a:rPr lang="en-US" sz="2400" dirty="0"/>
              <a:t> yang </a:t>
            </a:r>
            <a:r>
              <a:rPr lang="en-US" sz="2400" dirty="0" err="1"/>
              <a:t>berlaku</a:t>
            </a:r>
            <a:r>
              <a:rPr lang="en-US" sz="2400" dirty="0"/>
              <a:t> </a:t>
            </a:r>
            <a:r>
              <a:rPr lang="en-US" sz="2400" dirty="0" err="1"/>
              <a:t>bagi</a:t>
            </a:r>
            <a:r>
              <a:rPr lang="en-US" sz="2400" dirty="0"/>
              <a:t> </a:t>
            </a:r>
            <a:r>
              <a:rPr lang="en-US" sz="2400" dirty="0" err="1"/>
              <a:t>seluruh</a:t>
            </a:r>
            <a:r>
              <a:rPr lang="en-US" sz="2400" dirty="0"/>
              <a:t> </a:t>
            </a:r>
            <a:r>
              <a:rPr lang="en-US" sz="2400" dirty="0" err="1"/>
              <a:t>masyarakat</a:t>
            </a:r>
            <a:r>
              <a:rPr lang="en-US" sz="2400" dirty="0"/>
              <a:t> </a:t>
            </a:r>
            <a:r>
              <a:rPr lang="en-US" sz="2400" dirty="0" err="1"/>
              <a:t>diseluruh</a:t>
            </a:r>
            <a:r>
              <a:rPr lang="en-US" sz="2400" dirty="0"/>
              <a:t> </a:t>
            </a:r>
            <a:r>
              <a:rPr lang="en-US" sz="2400" dirty="0" err="1"/>
              <a:t>wilayah</a:t>
            </a:r>
            <a:r>
              <a:rPr lang="en-US" sz="2400" dirty="0"/>
              <a:t> 	</a:t>
            </a:r>
            <a:r>
              <a:rPr lang="en-US" sz="2400" dirty="0" err="1"/>
              <a:t>negara</a:t>
            </a:r>
            <a:r>
              <a:rPr lang="en-US" sz="2400" dirty="0"/>
              <a:t> </a:t>
            </a:r>
            <a:r>
              <a:rPr lang="en-US" sz="2400" dirty="0" err="1"/>
              <a:t>tersebut</a:t>
            </a:r>
            <a:r>
              <a:rPr lang="en-US" sz="2400" dirty="0"/>
              <a:t>.</a:t>
            </a:r>
          </a:p>
        </p:txBody>
      </p:sp>
    </p:spTree>
    <p:extLst>
      <p:ext uri="{BB962C8B-B14F-4D97-AF65-F5344CB8AC3E}">
        <p14:creationId xmlns:p14="http://schemas.microsoft.com/office/powerpoint/2010/main" val="1279148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007" y="321972"/>
            <a:ext cx="7134897"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t>D.	PROSES TERJADINYA INTEGRASI NASIONAL</a:t>
            </a:r>
          </a:p>
        </p:txBody>
      </p:sp>
      <p:sp>
        <p:nvSpPr>
          <p:cNvPr id="3" name="TextBox 2"/>
          <p:cNvSpPr txBox="1"/>
          <p:nvPr/>
        </p:nvSpPr>
        <p:spPr>
          <a:xfrm>
            <a:off x="1171976" y="1120462"/>
            <a:ext cx="9723551" cy="3046988"/>
          </a:xfrm>
          <a:prstGeom prst="rect">
            <a:avLst/>
          </a:prstGeom>
          <a:noFill/>
        </p:spPr>
        <p:txBody>
          <a:bodyPr wrap="square" rtlCol="0">
            <a:spAutoFit/>
          </a:bodyPr>
          <a:lstStyle/>
          <a:p>
            <a:pPr algn="just"/>
            <a:r>
              <a:rPr lang="en-US" sz="2400" dirty="0"/>
              <a:t>Proses </a:t>
            </a:r>
            <a:r>
              <a:rPr lang="en-US" sz="2400" dirty="0" err="1"/>
              <a:t>integrasi</a:t>
            </a:r>
            <a:r>
              <a:rPr lang="en-US" sz="2400" dirty="0"/>
              <a:t> </a:t>
            </a:r>
            <a:r>
              <a:rPr lang="en-US" sz="2400" dirty="0" err="1"/>
              <a:t>nasional</a:t>
            </a:r>
            <a:r>
              <a:rPr lang="en-US" sz="2400" dirty="0"/>
              <a:t> </a:t>
            </a:r>
            <a:r>
              <a:rPr lang="en-US" sz="2400" dirty="0" err="1"/>
              <a:t>akan</a:t>
            </a:r>
            <a:r>
              <a:rPr lang="en-US" sz="2400" dirty="0"/>
              <a:t> </a:t>
            </a:r>
            <a:r>
              <a:rPr lang="en-US" sz="2400" dirty="0" err="1"/>
              <a:t>berjalan</a:t>
            </a:r>
            <a:r>
              <a:rPr lang="en-US" sz="2400" dirty="0"/>
              <a:t> </a:t>
            </a:r>
            <a:r>
              <a:rPr lang="en-US" sz="2400" dirty="0" err="1"/>
              <a:t>dengan</a:t>
            </a:r>
            <a:r>
              <a:rPr lang="en-US" sz="2400" dirty="0"/>
              <a:t> </a:t>
            </a:r>
            <a:r>
              <a:rPr lang="en-US" sz="2400" dirty="0" err="1"/>
              <a:t>baik</a:t>
            </a:r>
            <a:r>
              <a:rPr lang="en-US" sz="2400" dirty="0"/>
              <a:t> </a:t>
            </a:r>
            <a:r>
              <a:rPr lang="en-US" sz="2400" dirty="0" err="1"/>
              <a:t>apabila</a:t>
            </a:r>
            <a:r>
              <a:rPr lang="en-US" sz="2400" dirty="0"/>
              <a:t> </a:t>
            </a:r>
            <a:r>
              <a:rPr lang="en-US" sz="2400" dirty="0" err="1"/>
              <a:t>memenuhi</a:t>
            </a:r>
            <a:r>
              <a:rPr lang="en-US" sz="2400" dirty="0"/>
              <a:t> </a:t>
            </a:r>
            <a:r>
              <a:rPr lang="en-US" sz="2400" dirty="0" err="1"/>
              <a:t>syarat</a:t>
            </a:r>
            <a:r>
              <a:rPr lang="en-US" sz="2400" dirty="0"/>
              <a:t> </a:t>
            </a:r>
            <a:r>
              <a:rPr lang="en-US" sz="2400" dirty="0" err="1"/>
              <a:t>berikut</a:t>
            </a:r>
            <a:r>
              <a:rPr lang="en-US" sz="2400" dirty="0"/>
              <a:t> :</a:t>
            </a:r>
          </a:p>
          <a:p>
            <a:pPr algn="just"/>
            <a:endParaRPr lang="en-US" sz="2400" dirty="0"/>
          </a:p>
          <a:p>
            <a:pPr algn="just"/>
            <a:r>
              <a:rPr lang="en-US" sz="2400" dirty="0"/>
              <a:t>1.	</a:t>
            </a:r>
            <a:r>
              <a:rPr lang="en-US" sz="2400" dirty="0" err="1"/>
              <a:t>Seluruh</a:t>
            </a:r>
            <a:r>
              <a:rPr lang="en-US" sz="2400" dirty="0"/>
              <a:t> </a:t>
            </a:r>
            <a:r>
              <a:rPr lang="en-US" sz="2400" dirty="0" err="1"/>
              <a:t>anggota</a:t>
            </a:r>
            <a:r>
              <a:rPr lang="en-US" sz="2400" dirty="0"/>
              <a:t> </a:t>
            </a:r>
            <a:r>
              <a:rPr lang="en-US" sz="2400" dirty="0" err="1"/>
              <a:t>masyarakat</a:t>
            </a:r>
            <a:r>
              <a:rPr lang="en-US" sz="2400" dirty="0"/>
              <a:t> </a:t>
            </a:r>
            <a:r>
              <a:rPr lang="en-US" sz="2400" dirty="0" err="1"/>
              <a:t>merasa</a:t>
            </a:r>
            <a:r>
              <a:rPr lang="en-US" sz="2400" dirty="0"/>
              <a:t> </a:t>
            </a:r>
            <a:r>
              <a:rPr lang="en-US" sz="2400" dirty="0" err="1"/>
              <a:t>bahwa</a:t>
            </a:r>
            <a:r>
              <a:rPr lang="en-US" sz="2400" dirty="0"/>
              <a:t> </a:t>
            </a:r>
            <a:r>
              <a:rPr lang="en-US" sz="2400" dirty="0" err="1"/>
              <a:t>mereka</a:t>
            </a:r>
            <a:r>
              <a:rPr lang="en-US" sz="2400" dirty="0"/>
              <a:t> </a:t>
            </a:r>
            <a:r>
              <a:rPr lang="en-US" sz="2400" dirty="0" err="1"/>
              <a:t>saling</a:t>
            </a:r>
            <a:r>
              <a:rPr lang="en-US" sz="2400" dirty="0"/>
              <a:t> </a:t>
            </a:r>
            <a:r>
              <a:rPr lang="en-US" sz="2400" dirty="0" err="1"/>
              <a:t>mengisi</a:t>
            </a:r>
            <a:r>
              <a:rPr lang="en-US" sz="2400" dirty="0"/>
              <a:t> 	</a:t>
            </a:r>
            <a:r>
              <a:rPr lang="en-US" sz="2400" dirty="0" err="1"/>
              <a:t>kebutuhan</a:t>
            </a:r>
            <a:r>
              <a:rPr lang="en-US" sz="2400" dirty="0"/>
              <a:t> </a:t>
            </a:r>
            <a:r>
              <a:rPr lang="en-US" sz="2400" dirty="0" err="1"/>
              <a:t>mereka</a:t>
            </a:r>
            <a:r>
              <a:rPr lang="en-US" sz="2400" dirty="0"/>
              <a:t> </a:t>
            </a:r>
            <a:r>
              <a:rPr lang="en-US" sz="2400" dirty="0" err="1"/>
              <a:t>dan</a:t>
            </a:r>
            <a:r>
              <a:rPr lang="en-US" sz="2400" dirty="0"/>
              <a:t> </a:t>
            </a:r>
            <a:r>
              <a:rPr lang="en-US" sz="2400" dirty="0" err="1"/>
              <a:t>tidak</a:t>
            </a:r>
            <a:r>
              <a:rPr lang="en-US" sz="2400" dirty="0"/>
              <a:t> </a:t>
            </a:r>
            <a:r>
              <a:rPr lang="en-US" sz="2400" dirty="0" err="1"/>
              <a:t>saling</a:t>
            </a:r>
            <a:r>
              <a:rPr lang="en-US" sz="2400" dirty="0"/>
              <a:t> </a:t>
            </a:r>
            <a:r>
              <a:rPr lang="en-US" sz="2400" dirty="0" err="1"/>
              <a:t>merintangi</a:t>
            </a:r>
            <a:r>
              <a:rPr lang="en-US" sz="2400" dirty="0"/>
              <a:t> </a:t>
            </a:r>
            <a:r>
              <a:rPr lang="en-US" sz="2400" dirty="0" err="1"/>
              <a:t>atau</a:t>
            </a:r>
            <a:r>
              <a:rPr lang="en-US" sz="2400" dirty="0"/>
              <a:t> </a:t>
            </a:r>
            <a:r>
              <a:rPr lang="en-US" sz="2400" dirty="0" err="1"/>
              <a:t>merugikan</a:t>
            </a:r>
            <a:r>
              <a:rPr lang="en-US" sz="2400" dirty="0"/>
              <a:t>.</a:t>
            </a:r>
          </a:p>
          <a:p>
            <a:pPr algn="just"/>
            <a:r>
              <a:rPr lang="en-US" sz="2400" dirty="0"/>
              <a:t>2.	</a:t>
            </a:r>
            <a:r>
              <a:rPr lang="en-US" sz="2400" dirty="0" err="1"/>
              <a:t>Terdapat</a:t>
            </a:r>
            <a:r>
              <a:rPr lang="en-US" sz="2400" dirty="0"/>
              <a:t> </a:t>
            </a:r>
            <a:r>
              <a:rPr lang="en-US" sz="2400" dirty="0" err="1"/>
              <a:t>konsensus</a:t>
            </a:r>
            <a:r>
              <a:rPr lang="en-US" sz="2400" dirty="0"/>
              <a:t> </a:t>
            </a:r>
            <a:r>
              <a:rPr lang="en-US" sz="2400" dirty="0" err="1"/>
              <a:t>antar</a:t>
            </a:r>
            <a:r>
              <a:rPr lang="en-US" sz="2400" dirty="0"/>
              <a:t> </a:t>
            </a:r>
            <a:r>
              <a:rPr lang="en-US" sz="2400" dirty="0" err="1"/>
              <a:t>kelompok</a:t>
            </a:r>
            <a:r>
              <a:rPr lang="en-US" sz="2400" dirty="0"/>
              <a:t> </a:t>
            </a:r>
            <a:r>
              <a:rPr lang="en-US" sz="2400" dirty="0" err="1"/>
              <a:t>mengenai</a:t>
            </a:r>
            <a:r>
              <a:rPr lang="en-US" sz="2400" dirty="0"/>
              <a:t> </a:t>
            </a:r>
            <a:r>
              <a:rPr lang="en-US" sz="2400" dirty="0" err="1"/>
              <a:t>norma-norma</a:t>
            </a:r>
            <a:r>
              <a:rPr lang="en-US" sz="2400" dirty="0"/>
              <a:t> </a:t>
            </a:r>
            <a:r>
              <a:rPr lang="en-US" sz="2400" dirty="0" err="1"/>
              <a:t>sosial</a:t>
            </a:r>
            <a:r>
              <a:rPr lang="en-US" sz="2400" dirty="0"/>
              <a:t> 	yang </a:t>
            </a:r>
            <a:r>
              <a:rPr lang="en-US" sz="2400" dirty="0" err="1"/>
              <a:t>memberi</a:t>
            </a:r>
            <a:r>
              <a:rPr lang="en-US" sz="2400" dirty="0"/>
              <a:t> </a:t>
            </a:r>
            <a:r>
              <a:rPr lang="en-US" sz="2400" dirty="0" err="1"/>
              <a:t>arah</a:t>
            </a:r>
            <a:r>
              <a:rPr lang="en-US" sz="2400" dirty="0"/>
              <a:t> </a:t>
            </a:r>
            <a:r>
              <a:rPr lang="en-US" sz="2400" dirty="0" err="1"/>
              <a:t>pada</a:t>
            </a:r>
            <a:r>
              <a:rPr lang="en-US" sz="2400" dirty="0"/>
              <a:t> </a:t>
            </a:r>
            <a:r>
              <a:rPr lang="en-US" sz="2400" dirty="0" err="1"/>
              <a:t>tujuan</a:t>
            </a:r>
            <a:r>
              <a:rPr lang="en-US" sz="2400" dirty="0"/>
              <a:t> yang </a:t>
            </a:r>
            <a:r>
              <a:rPr lang="en-US" sz="2400" dirty="0" err="1"/>
              <a:t>dicita</a:t>
            </a:r>
            <a:r>
              <a:rPr lang="en-US" sz="2400" dirty="0"/>
              <a:t> </a:t>
            </a:r>
            <a:r>
              <a:rPr lang="en-US" sz="2400" dirty="0" err="1"/>
              <a:t>citakan</a:t>
            </a:r>
            <a:r>
              <a:rPr lang="en-US" sz="2400" dirty="0"/>
              <a:t> </a:t>
            </a:r>
            <a:r>
              <a:rPr lang="en-US" sz="2400" dirty="0" err="1"/>
              <a:t>dan</a:t>
            </a:r>
            <a:r>
              <a:rPr lang="en-US" sz="2400" dirty="0"/>
              <a:t> </a:t>
            </a:r>
            <a:r>
              <a:rPr lang="en-US" sz="2400" dirty="0" err="1"/>
              <a:t>menjadi</a:t>
            </a:r>
            <a:r>
              <a:rPr lang="en-US" sz="2400" dirty="0"/>
              <a:t> 	</a:t>
            </a:r>
            <a:r>
              <a:rPr lang="en-US" sz="2400" dirty="0" err="1"/>
              <a:t>kajian</a:t>
            </a:r>
            <a:r>
              <a:rPr lang="en-US" sz="2400" dirty="0"/>
              <a:t> </a:t>
            </a:r>
            <a:r>
              <a:rPr lang="en-US" sz="2400" dirty="0" err="1"/>
              <a:t>serta</a:t>
            </a:r>
            <a:r>
              <a:rPr lang="en-US" sz="2400" dirty="0"/>
              <a:t> </a:t>
            </a:r>
            <a:r>
              <a:rPr lang="en-US" sz="2400" dirty="0" err="1"/>
              <a:t>cara</a:t>
            </a:r>
            <a:r>
              <a:rPr lang="en-US" sz="2400" dirty="0"/>
              <a:t> </a:t>
            </a:r>
            <a:r>
              <a:rPr lang="en-US" sz="2400" dirty="0" err="1"/>
              <a:t>dan</a:t>
            </a:r>
            <a:r>
              <a:rPr lang="en-US" sz="2400" dirty="0"/>
              <a:t> </a:t>
            </a:r>
            <a:r>
              <a:rPr lang="en-US" sz="2400" dirty="0" err="1"/>
              <a:t>upaya</a:t>
            </a:r>
            <a:r>
              <a:rPr lang="en-US" sz="2400" dirty="0"/>
              <a:t> </a:t>
            </a:r>
            <a:r>
              <a:rPr lang="en-US" sz="2400" dirty="0" err="1"/>
              <a:t>untuk</a:t>
            </a:r>
            <a:r>
              <a:rPr lang="en-US" sz="2400" dirty="0"/>
              <a:t> </a:t>
            </a:r>
            <a:r>
              <a:rPr lang="en-US" sz="2400" dirty="0" err="1"/>
              <a:t>mewujudkannya</a:t>
            </a:r>
            <a:r>
              <a:rPr lang="en-US" sz="2400" dirty="0"/>
              <a:t>.</a:t>
            </a:r>
          </a:p>
        </p:txBody>
      </p:sp>
    </p:spTree>
    <p:extLst>
      <p:ext uri="{BB962C8B-B14F-4D97-AF65-F5344CB8AC3E}">
        <p14:creationId xmlns:p14="http://schemas.microsoft.com/office/powerpoint/2010/main" val="3506697443"/>
      </p:ext>
    </p:extLst>
  </p:cSld>
  <p:clrMapOvr>
    <a:masterClrMapping/>
  </p:clrMapOvr>
</p:sld>
</file>

<file path=ppt/theme/theme1.xml><?xml version="1.0" encoding="utf-8"?>
<a:theme xmlns:a="http://schemas.openxmlformats.org/drawingml/2006/main" name="Cro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165</TotalTime>
  <Words>583</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SEKIAN DARI KAMI UNTUK KALIAN. Terima kasih</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taufikmarsaoly30@gmail.com</dc:creator>
  <cp:lastModifiedBy>Shuu Akira</cp:lastModifiedBy>
  <cp:revision>26</cp:revision>
  <dcterms:created xsi:type="dcterms:W3CDTF">2020-03-08T15:44:19Z</dcterms:created>
  <dcterms:modified xsi:type="dcterms:W3CDTF">2020-03-08T23:04:11Z</dcterms:modified>
</cp:coreProperties>
</file>