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6" r:id="rId3"/>
    <p:sldId id="273" r:id="rId4"/>
    <p:sldId id="259" r:id="rId5"/>
    <p:sldId id="260" r:id="rId6"/>
    <p:sldId id="261" r:id="rId7"/>
    <p:sldId id="275" r:id="rId8"/>
    <p:sldId id="262" r:id="rId9"/>
    <p:sldId id="274" r:id="rId10"/>
    <p:sldId id="264" r:id="rId11"/>
    <p:sldId id="265" r:id="rId12"/>
    <p:sldId id="266" r:id="rId13"/>
    <p:sldId id="267" r:id="rId14"/>
    <p:sldId id="276" r:id="rId15"/>
    <p:sldId id="277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4B5"/>
    <a:srgbClr val="FFFFFF"/>
    <a:srgbClr val="B7C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9433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881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564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836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1264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82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4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654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33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6008" y="6302326"/>
            <a:ext cx="1097280" cy="274320"/>
          </a:xfrm>
        </p:spPr>
        <p:txBody>
          <a:bodyPr/>
          <a:lstStyle/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40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13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EA1F104-C78C-4149-806F-DA0D0B7B9CCD}" type="datetimeFigureOut">
              <a:rPr lang="id-ID" smtClean="0"/>
              <a:t>04/04/2020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3042" y="6302326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8C1BD86-7FD8-4356-9B87-3258BFCC6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751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mpasiana.com/tag/politi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26516"/>
            <a:ext cx="7772400" cy="3204968"/>
          </a:xfrm>
        </p:spPr>
        <p:txBody>
          <a:bodyPr/>
          <a:lstStyle/>
          <a:p>
            <a:br>
              <a:rPr lang="id-ID" dirty="0">
                <a:solidFill>
                  <a:schemeClr val="tx1"/>
                </a:solidFill>
                <a:latin typeface="Algerian" panose="04020705040A02060702" pitchFamily="82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“ ESENSI DAN URGENSI PENEGAKAN HUKUM YANG BERKEADILAN”</a:t>
            </a:r>
            <a:br>
              <a:rPr lang="id-ID" dirty="0">
                <a:solidFill>
                  <a:schemeClr val="tx1"/>
                </a:solidFill>
                <a:latin typeface="Algerian" panose="04020705040A02060702" pitchFamily="82" charset="0"/>
                <a:cs typeface="Calibri" panose="020F0502020204030204" pitchFamily="34" charset="0"/>
              </a:rPr>
            </a:br>
            <a:endParaRPr lang="id-ID" dirty="0">
              <a:solidFill>
                <a:schemeClr val="tx1"/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06" y="365861"/>
            <a:ext cx="7680960" cy="914198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d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834" y="1280059"/>
            <a:ext cx="7666646" cy="460851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68580" lvl="0" indent="0">
              <a:buNone/>
            </a:pP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Adapun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melindungi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ancaman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bahaya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1C4B5"/>
                </a:solidFill>
              </a:rPr>
              <a:t>sebagai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penjaga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pelindung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; dan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Pembangunan,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dipergunakan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acuan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negara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berfungsi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melindungi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kepentingan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berfungsi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alat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ketertiban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keteraturan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berfungsi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sarana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mewujudkan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sosial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lahir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batin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berfungsi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alat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social (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penggerak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pembangunan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alat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kritik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kritis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berfungsi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menyelesaikan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pertikaian</a:t>
            </a:r>
            <a:endParaRPr lang="id-ID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01865"/>
            <a:ext cx="7680960" cy="84219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d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124744"/>
            <a:ext cx="7680960" cy="49823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literatur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dikenal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teori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teori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etis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utilities.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Teori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etis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mendasarkan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etika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Isi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ditentukan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keyakinan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etis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adil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Menurut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teori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bertujuan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semata-mata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memberikannya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orang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haknya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teori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utilities,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bertujuan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faedah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sebanyak-banyaknya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orang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hakikatnya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manfaat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kebahagiaan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kenikmatan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terbesar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id-ID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Mendatangkan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kemakmuran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pergaulan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hidup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damai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petunjuk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orang-orang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pergaulan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Menjamin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kebahagiaan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sebanyak-banyaknya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orang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sarana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mewujudkan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sosial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lahir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batin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sarana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penggerak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pembangunan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endParaRPr lang="id-ID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kritis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97" y="667645"/>
            <a:ext cx="7512888" cy="842190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Unsur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Berkeadilan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44" y="1088740"/>
            <a:ext cx="7728912" cy="468052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Agar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tertib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terpelihara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haruslah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kaidah-kaidah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ditaati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menaati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kaidah-kaidah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Agar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supaya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hidup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kemasyarakatan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benar-benar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dipatuhi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ditaati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kaidah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hidup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kemasyarakatan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diperlengkapi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unsur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memaksa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Apabila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lihat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perumusan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pengertian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diambil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kesimpulan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meliputi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unsur-unsur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id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mengenai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tingkah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laku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pergaulan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diadakan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badan-badan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berwajib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d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memaksa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endParaRPr lang="id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Sanksi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pelanggaran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tegas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89242"/>
            <a:ext cx="7680960" cy="908038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endParaRPr lang="id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7680960" cy="48245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Franz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Magniz-Suseno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mengutip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pendapat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ahli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Jerman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Reinhold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Zippelius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mengemukakan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dasar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direalisir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lv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Nilai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Kesamaan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Zippelius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memandang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eksistensi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masuk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akal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apabila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menjamin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kesamaan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konflik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modern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lagi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didasarkan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siapa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kuat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siapa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lemah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melainkan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didasarkan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kriteria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objektif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berlaku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kuat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lemah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mempelihatkan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dipandang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hadapan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berlaku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berlaku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demikian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menjamin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kedudukan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dasar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 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anggota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kesamaan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anggota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warga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negara,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orang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sekelompok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  orang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begitu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saja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memerintah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kecuali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mendapat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penugasan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persetujuan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warga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sendiri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 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Keyakinan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terungkap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istilah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D" i="1" dirty="0" err="1">
                <a:latin typeface="Calibri" panose="020F0502020204030204" pitchFamily="34" charset="0"/>
                <a:cs typeface="Calibri" panose="020F0502020204030204" pitchFamily="34" charset="0"/>
              </a:rPr>
              <a:t>kedaulatan</a:t>
            </a:r>
            <a:r>
              <a:rPr lang="en-ID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i="1" dirty="0" err="1">
                <a:latin typeface="Calibri" panose="020F0502020204030204" pitchFamily="34" charset="0"/>
                <a:cs typeface="Calibri" panose="020F0502020204030204" pitchFamily="34" charset="0"/>
              </a:rPr>
              <a:t>rakyat</a:t>
            </a:r>
            <a:r>
              <a:rPr lang="en-ID" i="1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wewenang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memerintah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haruslah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mendapat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persetujuan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rakyat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pemilihan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jujur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bebas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rahasia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FA23-1508-49E7-8435-48B03F50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44" y="836712"/>
            <a:ext cx="7728912" cy="48965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2. Nilai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mencegah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kuat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mendominasi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mencampuri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lemah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memperlihatkan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melindungi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penjamin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pokok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filsafat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Hegel.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Sepintas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kelihatannya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membatasi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Pembatasan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  oleh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mendapat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persetujuan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pengakuan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sebaliknya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pembatasan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kuat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didasarkan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persetujuan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bebas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rakyat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Inti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ialah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orang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kelompok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orang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berhak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mengurus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dirinya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sendiri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lepas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dominasi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lain.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berarti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  orang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berhak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hidup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menurut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kemauannya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sendiri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hakiki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individu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sosial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hidup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lain 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demikian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memperhatikan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tergantung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pada orang lain.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dikatakn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mengurus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sendiri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lepas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campur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tangan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kuat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dipaksakan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sewenang-wenang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 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Kebebasan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mengurus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sendiri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asasi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universal. </a:t>
            </a:r>
          </a:p>
        </p:txBody>
      </p:sp>
    </p:spTree>
    <p:extLst>
      <p:ext uri="{BB962C8B-B14F-4D97-AF65-F5344CB8AC3E}">
        <p14:creationId xmlns:p14="http://schemas.microsoft.com/office/powerpoint/2010/main" val="154127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DD49-FAF7-4976-A49F-CA07900D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836712"/>
            <a:ext cx="7728912" cy="519832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Kebersamaan</a:t>
            </a:r>
            <a:endParaRPr lang="en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institusional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kebersamaan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makhluk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sosial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hakiki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hidup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bersama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memerlukan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tatanan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hubungannya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sesama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Pembatasan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kebebasannya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lain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pengakuan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institusional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solidaritas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sesama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Ungkapan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D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fraternite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persaudaraan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sosial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istilah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modern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solidaritas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Pengakuan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solidaritas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kesetiakawanan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mengharuskan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tatanan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menunjang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sikap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sesama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anggota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senasip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sepenanggungan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Oleh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tatanan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mewajibkan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bertanggung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diantaranya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dibiarkan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menderita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apalagi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dikorbankan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demi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kepentingan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orang lain.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dasar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merasa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menjamin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anggotan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hidup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menderita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syarat-syarat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objektif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terpenuhi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33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77" y="437869"/>
            <a:ext cx="7680960" cy="770182"/>
          </a:xfrm>
        </p:spPr>
        <p:txBody>
          <a:bodyPr/>
          <a:lstStyle/>
          <a:p>
            <a:pPr lvl="0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Ruang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Lingkup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Berkeadilan</a:t>
            </a:r>
            <a:br>
              <a:rPr lang="id-ID" sz="1200" dirty="0"/>
            </a:br>
            <a:endParaRPr lang="id-ID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93" y="1199990"/>
            <a:ext cx="7680960" cy="4622264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diwujudkan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menciptakan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id-ID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Pertama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yudikatif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putusan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pedoman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legislatif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perundang-undangan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kekuasaann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penuh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penegak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menindak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penyelundupan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Ketiga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eksekutif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mensosialisasikan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Keempat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sendiri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seharusnya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kesadaran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pemahaman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menolak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mencegah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perbuatan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bertujuan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melanggar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72816"/>
            <a:ext cx="7680960" cy="2520280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bertujuan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mewujudkan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terciptanya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ketertiban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tertera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pasal-pasal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material)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seyogianya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terwujud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proses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pelaksanaan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kata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dasarnya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bertujuan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ketertiban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kepastian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merasa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memperoleh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hak-hak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kewajibannya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2852936"/>
            <a:ext cx="7772400" cy="1508760"/>
          </a:xfrm>
        </p:spPr>
        <p:txBody>
          <a:bodyPr>
            <a:normAutofit/>
          </a:bodyPr>
          <a:lstStyle/>
          <a:p>
            <a:r>
              <a:rPr lang="en-ID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SESI TANYA JAWAB </a:t>
            </a:r>
          </a:p>
          <a:p>
            <a:r>
              <a:rPr lang="en-ID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 PERTANYAAN?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0321" y="548680"/>
            <a:ext cx="7848872" cy="2225408"/>
          </a:xfrm>
        </p:spPr>
        <p:txBody>
          <a:bodyPr>
            <a:noAutofit/>
          </a:bodyPr>
          <a:lstStyle/>
          <a:p>
            <a:pPr algn="ctr"/>
            <a:r>
              <a:rPr lang="id-ID" dirty="0">
                <a:solidFill>
                  <a:schemeClr val="tx1"/>
                </a:solidFill>
                <a:latin typeface="Algerian" panose="04020705040A02060702" pitchFamily="82" charset="0"/>
              </a:rPr>
              <a:t>KELOMPOK 7</a:t>
            </a:r>
            <a:br>
              <a:rPr lang="id-ID" sz="5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id-ID" sz="5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d-ID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619" y="1556792"/>
            <a:ext cx="7530060" cy="4320480"/>
          </a:xfrm>
        </p:spPr>
        <p:txBody>
          <a:bodyPr>
            <a:normAutofit fontScale="62500" lnSpcReduction="20000"/>
          </a:bodyPr>
          <a:lstStyle/>
          <a:p>
            <a:pPr lvl="0" algn="ctr"/>
            <a:endParaRPr lang="en-US" sz="2400" dirty="0">
              <a:latin typeface="Eras Demi ITC" panose="020B0805030504020804" pitchFamily="34" charset="0"/>
            </a:endParaRPr>
          </a:p>
          <a:p>
            <a:pPr lvl="0" algn="ctr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d-ID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Iman faturrahman</a:t>
            </a:r>
            <a:r>
              <a:rPr lang="en-ID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(2113191080)</a:t>
            </a:r>
          </a:p>
          <a:p>
            <a:pPr lvl="0"/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Bayu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Ramadhani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(2113191081)</a:t>
            </a:r>
          </a:p>
          <a:p>
            <a:pPr lvl="0"/>
            <a:endParaRPr lang="id-ID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Fernanda Dewa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Ndaru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Santoso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(2113191082)</a:t>
            </a:r>
          </a:p>
          <a:p>
            <a:pPr lvl="0"/>
            <a:endParaRPr lang="id-ID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Adistia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Ramadhani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(2113191084)</a:t>
            </a:r>
          </a:p>
          <a:p>
            <a:pPr lvl="0"/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Irham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Permana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(2113191086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endParaRPr lang="en-ID" sz="2600" dirty="0">
              <a:solidFill>
                <a:schemeClr val="tx1"/>
              </a:solidFill>
            </a:endParaRPr>
          </a:p>
          <a:p>
            <a:pPr lvl="0"/>
            <a:endParaRPr lang="id-ID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Chika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Stefanny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(2113191087)</a:t>
            </a:r>
          </a:p>
          <a:p>
            <a:pPr lvl="0"/>
            <a:endParaRPr lang="id-ID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Fahrel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Adriansyah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(2113191089)</a:t>
            </a:r>
          </a:p>
          <a:p>
            <a:pPr lvl="0"/>
            <a:endParaRPr lang="id-ID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Mochammad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Fajar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Ramdhani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(2113191090)</a:t>
            </a:r>
          </a:p>
          <a:p>
            <a:pPr lvl="0" algn="ctr"/>
            <a:endParaRPr lang="id-ID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endParaRPr lang="id-ID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endParaRPr lang="id-ID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en-US" sz="2400" dirty="0">
                <a:solidFill>
                  <a:schemeClr val="accent4"/>
                </a:solidFill>
              </a:rPr>
              <a:t> </a:t>
            </a:r>
            <a:endParaRPr lang="id-ID" sz="2400" dirty="0">
              <a:solidFill>
                <a:schemeClr val="accent4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5318-8446-4A4E-B93E-94ACF20C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tx1"/>
                </a:solidFill>
                <a:latin typeface="Eras Demi ITC" panose="020B0805030504020804" pitchFamily="34" charset="0"/>
              </a:rPr>
              <a:t>Materi</a:t>
            </a:r>
            <a:r>
              <a:rPr lang="en-ID" dirty="0">
                <a:solidFill>
                  <a:schemeClr val="tx1"/>
                </a:solidFill>
                <a:latin typeface="Eras Demi ITC" panose="020B08050305040208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Eras Demi ITC" panose="020B0805030504020804" pitchFamily="34" charset="0"/>
              </a:rPr>
              <a:t>akan</a:t>
            </a:r>
            <a:r>
              <a:rPr lang="en-ID" dirty="0">
                <a:solidFill>
                  <a:schemeClr val="tx1"/>
                </a:solidFill>
                <a:latin typeface="Eras Demi ITC" panose="020B08050305040208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Eras Demi ITC" panose="020B0805030504020804" pitchFamily="34" charset="0"/>
              </a:rPr>
              <a:t>dibahas</a:t>
            </a:r>
            <a:r>
              <a:rPr lang="en-ID" dirty="0">
                <a:solidFill>
                  <a:schemeClr val="tx1"/>
                </a:solidFill>
                <a:latin typeface="Eras Demi ITC" panose="020B0805030504020804" pitchFamily="34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5DB7-5B9D-4710-A188-0D97E247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Definisi</a:t>
            </a: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Berkeadilan</a:t>
            </a:r>
            <a:endParaRPr lang="en-ID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Pengertian</a:t>
            </a: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endParaRPr lang="en-ID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Urgensi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yang 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Berkeadilan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Historis</a:t>
            </a: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Sosiologis</a:t>
            </a: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Politis</a:t>
            </a: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8580" indent="0">
              <a:buNone/>
            </a:pP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sz="2600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Berkeadilan</a:t>
            </a:r>
            <a:endParaRPr lang="en-ID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8. Nilai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endParaRPr lang="en-ID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082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48" y="553057"/>
            <a:ext cx="7772400" cy="914400"/>
          </a:xfrm>
        </p:spPr>
        <p:txBody>
          <a:bodyPr/>
          <a:lstStyle/>
          <a:p>
            <a:pPr lvl="0"/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Definisi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Berkeadilan</a:t>
            </a:r>
            <a:endParaRPr lang="id-ID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81485"/>
            <a:ext cx="8136904" cy="4464496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Ungkapan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panglima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Disisi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prosesi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tebang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pilih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alias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tajam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kebawah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tumpul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keatas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proses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berjalan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semestinya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alias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dibungkus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aneka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tipudaya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permainan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politik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barulah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disebut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berkeadilan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jujur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bermartabat.Asas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kerangka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koridor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ilmu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sendiri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penafsiran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lugas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ditangkap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maknanya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sekalipun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Pemahaman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peristiwa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apapun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persoalan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hendaknya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diletakkan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teratur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terukur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proporsional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Presumption of innocence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adalahsalah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"Rule of Law"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didalam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 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Kitab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Acara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Pidana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(KUHAP)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pasal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66 :"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Tersangka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terdakwa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dibebani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kewajiban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pembuktian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  <a:endParaRPr lang="id-ID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2400" cy="720080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Pengertian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endParaRPr lang="id-ID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0" y="1484784"/>
            <a:ext cx="7772400" cy="4342184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858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proses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upaya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tegaknya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berfungsinya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norma-norma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nyata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pedoman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perilaku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dalamlalu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lintas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hubungan-hubungan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kehidupan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bermasyarakat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bernegara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Ditinjau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sudut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subjeknya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oleh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dan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pula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diartikan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upaya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terbatas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sempit.Dalam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 proses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melibatkan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hokum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Siapa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saja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normatif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mendasarkan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norma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berlaku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berarti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menegakkan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endParaRPr lang="id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78" y="368660"/>
            <a:ext cx="7680960" cy="1080120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Urgensi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 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Berkeadilan</a:t>
            </a:r>
            <a:endParaRPr lang="id-ID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628800"/>
            <a:ext cx="7772400" cy="4320480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Thomas Hobbes (1588 – 1679 M)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bukunya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Leviathan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pernah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mengatakan“Homo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homini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lupus”,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serigala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keinginan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nafsu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berbeda-beda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yanglainnya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Nafsu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nafsu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salah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argumen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mengapa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diperlukan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tampaknya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memerlukan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Cicero (106– 43 SM)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pernah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Ubi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societas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ibi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 mana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kata lain,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sampai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diperlukan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bahkan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kedudukannya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penting.Upaya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erat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kaitannya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buku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Ilmu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BA8C-0111-42CD-A92D-05CC1DFE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63040"/>
            <a:ext cx="7680960" cy="393192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Menurut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Kranenburg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Tk.B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Sabaroedin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(1975)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kehidupan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tidakcukup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hidup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teratur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tertib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sejahtera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Apabila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menjaga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ketertiban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terlalu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sempit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negarayang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terjamin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kesejahteraannya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sampingkeamanannya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kata lain, negara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kewenangan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mengaturmasyarakat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ikut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menyejahterakan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Teori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Kranenburg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negarahukum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dikenal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teori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kesejahteraan.Teori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Kranenburg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dianut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oleh negara-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negaramodern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Negara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Kesatuan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Republik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Indonesia (NKRI)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didasarkan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kekuasaan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belaka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melainkan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persoalan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kemasyarakatan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kewarganegaraan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kenegaraan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didasarkan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573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96" y="260648"/>
            <a:ext cx="7680960" cy="1371600"/>
          </a:xfrm>
        </p:spPr>
        <p:txBody>
          <a:bodyPr/>
          <a:lstStyle/>
          <a:p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Historis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Sosiologis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Politis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Penegakan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Berkeadilan</a:t>
            </a:r>
            <a:endParaRPr lang="id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772400" cy="496855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Agar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negara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melaksanakan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bidang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ketertiban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warganegara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disusunlah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peraturan-peraturan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disebut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peraturan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Peraturanhukum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sampingmengatur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warga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negara,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organ-organ negara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negara. Ada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pembagian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hukum.Pertama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privat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ialah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antar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individu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)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menyangkut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kepentingan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pribadi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" (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misalnya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jual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beli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sewa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menyewa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pembagianwaris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publik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ialah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denganorgan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perseorangan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menyangkut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kepentingan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Misalnya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perampokan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pencurian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pembunuhan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penganiayaan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dantindakan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kriminal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lainnya.Dalam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rangka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mewujudkan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nasional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berlandaskan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Pancasila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UUDNRI 1945,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pembangunan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bidang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mencakup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sektor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materi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sector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sarana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danprasarana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sektor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aparatur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penegak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Aparatur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hokum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mempunyaitugas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menegakkan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melaksanakan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lain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lembaga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kepolisian,kejaksaan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kehakiman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ED6C-A567-479A-82A2-D5729156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48680"/>
            <a:ext cx="7772400" cy="561662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68580" indent="0">
              <a:buNone/>
            </a:pP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Lembaga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kepolisian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Lembaga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penyidik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kejaksaan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berfungsi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lembaga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penuntut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Lembaga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kehakiman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lembaga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pengadilan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pemutus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perkara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Gustav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Radbruch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seorang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ahli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filsafat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Jerman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Sudikno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Mertokusumo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1986:130),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menegakkan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unsur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selalu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diperhatikan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: (1)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Unsur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; (2)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Unsur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kemanfaatan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; dan (3)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Unsur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kepastian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Pasal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ayat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Undang-undang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No. 14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1970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diperbaharui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UU No.48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2009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Kekuasaan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Kehakiman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Kekuasaan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kehakiman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kekuasaan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merdeka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menyelenggarakan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guna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menegakkan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hukum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Kekuasaan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kehakiman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dilaksanakan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oleh badan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pengadilan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empat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lingkungan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1)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2)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Agama, 3)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Militer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; dan 4)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Tata Usaha Negara.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rakyat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umumnya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militer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Agama, 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Tata Usaha Negara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khusus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mengadili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perkara-perkara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mengadili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golongan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rakyat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Keempat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lingkungan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lingkungan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wewenang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mengadili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perkara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meliputi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badan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bertingkat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pengadilan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pertama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banding, dan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kasasi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9519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167</TotalTime>
  <Words>2061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Calibri</vt:lpstr>
      <vt:lpstr>Eras Demi ITC</vt:lpstr>
      <vt:lpstr>Garamond</vt:lpstr>
      <vt:lpstr>Wingdings</vt:lpstr>
      <vt:lpstr>Savon</vt:lpstr>
      <vt:lpstr> “ ESENSI DAN URGENSI PENEGAKAN HUKUM YANG BERKEADILAN” </vt:lpstr>
      <vt:lpstr>KELOMPOK 7  </vt:lpstr>
      <vt:lpstr>Materi yang akan dibahas :</vt:lpstr>
      <vt:lpstr>Definisi Hukum yang Berkeadilan</vt:lpstr>
      <vt:lpstr>Pengertian Penegakan Hukum</vt:lpstr>
      <vt:lpstr>Konsep dan Urgensi Penegakan Hukum yang Berkeadilan</vt:lpstr>
      <vt:lpstr>PowerPoint Presentation</vt:lpstr>
      <vt:lpstr>Historis, Sosiologis, Politis tentang Penegakan Hukum yang Berkeadilan</vt:lpstr>
      <vt:lpstr>PowerPoint Presentation</vt:lpstr>
      <vt:lpstr>Fungsi Hukum </vt:lpstr>
      <vt:lpstr>Tujuan Hukum </vt:lpstr>
      <vt:lpstr>Unsur Hukum Berkeadilan </vt:lpstr>
      <vt:lpstr>Nilai Hukum</vt:lpstr>
      <vt:lpstr>PowerPoint Presentation</vt:lpstr>
      <vt:lpstr>PowerPoint Presentation</vt:lpstr>
      <vt:lpstr>Ruang Lingkup Hukum Berkeadilan 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</dc:title>
  <dc:creator>Bayu DX</dc:creator>
  <cp:lastModifiedBy> </cp:lastModifiedBy>
  <cp:revision>23</cp:revision>
  <dcterms:created xsi:type="dcterms:W3CDTF">2020-03-31T03:55:18Z</dcterms:created>
  <dcterms:modified xsi:type="dcterms:W3CDTF">2020-04-04T03:30:19Z</dcterms:modified>
</cp:coreProperties>
</file>