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511297"/>
          </a:xfrm>
        </p:spPr>
        <p:txBody>
          <a:bodyPr/>
          <a:lstStyle/>
          <a:p>
            <a:r>
              <a:rPr lang="en-US" dirty="0"/>
              <a:t>RIFFA HAVIANI LALUMA,S.KOM.,M.T.,MTA.,CCNA</a:t>
            </a:r>
          </a:p>
        </p:txBody>
      </p:sp>
    </p:spTree>
    <p:extLst>
      <p:ext uri="{BB962C8B-B14F-4D97-AF65-F5344CB8AC3E}">
        <p14:creationId xmlns:p14="http://schemas.microsoft.com/office/powerpoint/2010/main" val="192288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(6)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783138"/>
          </a:xfrm>
        </p:spPr>
        <p:txBody>
          <a:bodyPr/>
          <a:lstStyle/>
          <a:p>
            <a:r>
              <a:rPr lang="en-US" sz="2800" b="1"/>
              <a:t>Versi 1</a:t>
            </a:r>
          </a:p>
          <a:p>
            <a:pPr>
              <a:buFontTx/>
              <a:buNone/>
            </a:pPr>
            <a:r>
              <a:rPr lang="en-US" sz="2800">
                <a:latin typeface="Courier" pitchFamily="49" charset="0"/>
              </a:rPr>
              <a:t>	</a:t>
            </a:r>
          </a:p>
          <a:p>
            <a:endParaRPr lang="en-US" sz="3600" b="1">
              <a:latin typeface="Courier New" panose="02070309020205020404" pitchFamily="49" charset="0"/>
            </a:endParaRPr>
          </a:p>
          <a:p>
            <a:endParaRPr lang="en-US" sz="3600" b="1">
              <a:latin typeface="Courier New" panose="02070309020205020404" pitchFamily="49" charset="0"/>
            </a:endParaRPr>
          </a:p>
          <a:p>
            <a:r>
              <a:rPr lang="en-US" sz="2800" b="1"/>
              <a:t>Versi 2</a:t>
            </a:r>
          </a:p>
          <a:p>
            <a:pPr>
              <a:buFontTx/>
              <a:buNone/>
            </a:pPr>
            <a:r>
              <a:rPr lang="en-US" sz="3600" b="1">
                <a:latin typeface="Courier New" panose="02070309020205020404" pitchFamily="49" charset="0"/>
              </a:rPr>
              <a:t>	</a:t>
            </a:r>
            <a:endParaRPr lang="en-US" sz="3600">
              <a:latin typeface="Courier New" panose="02070309020205020404" pitchFamily="49" charset="0"/>
            </a:endParaRPr>
          </a:p>
          <a:p>
            <a:endParaRPr lang="en-US" sz="36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420938"/>
            <a:ext cx="7272337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4797426"/>
            <a:ext cx="7272337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11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(6)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4351338"/>
          </a:xfrm>
        </p:spPr>
        <p:txBody>
          <a:bodyPr/>
          <a:lstStyle/>
          <a:p>
            <a:r>
              <a:rPr lang="en-US" sz="2800"/>
              <a:t>Dengan prosedur diatas,  data terurut naik (ascending),  untuk  urut turun (descending) silahkan ubah bagian: </a:t>
            </a:r>
          </a:p>
          <a:p>
            <a:pPr>
              <a:buFontTx/>
              <a:buNone/>
            </a:pPr>
            <a:r>
              <a:rPr lang="en-US" sz="2000">
                <a:latin typeface="Courier" pitchFamily="49" charset="0"/>
              </a:rPr>
              <a:t>	</a:t>
            </a:r>
            <a:r>
              <a:rPr lang="en-US" sz="1400" b="1">
                <a:latin typeface="Courier" pitchFamily="49" charset="0"/>
              </a:rPr>
              <a:t>if (data[j]&lt;data[j-1]) tukar(&amp;data[j],&amp;data[j-1</a:t>
            </a:r>
            <a:r>
              <a:rPr lang="en-US" sz="1400">
                <a:latin typeface="Courier" pitchFamily="49" charset="0"/>
              </a:rPr>
              <a:t>]);</a:t>
            </a:r>
            <a:r>
              <a:rPr lang="en-US" sz="2800"/>
              <a:t> </a:t>
            </a:r>
          </a:p>
          <a:p>
            <a:pPr>
              <a:buFontTx/>
              <a:buNone/>
            </a:pPr>
            <a:r>
              <a:rPr lang="en-US" sz="2800"/>
              <a:t>	Menjadi: </a:t>
            </a:r>
          </a:p>
          <a:p>
            <a:pPr>
              <a:buFontTx/>
              <a:buNone/>
            </a:pPr>
            <a:r>
              <a:rPr lang="en-US" sz="2000">
                <a:latin typeface="Courier" pitchFamily="49" charset="0"/>
              </a:rPr>
              <a:t>	</a:t>
            </a:r>
            <a:r>
              <a:rPr lang="en-US" sz="1400" b="1">
                <a:latin typeface="Courier" pitchFamily="49" charset="0"/>
              </a:rPr>
              <a:t>if (data[j]&gt;data[j-1]) tukar(&amp;data[j],&amp;data[j-1]);</a:t>
            </a:r>
            <a:r>
              <a:rPr lang="en-US" sz="2800"/>
              <a:t> </a:t>
            </a:r>
          </a:p>
          <a:p>
            <a:r>
              <a:rPr lang="en-US" sz="2800"/>
              <a:t>“The bubble sort is an easy algorithm to program, but it is slower than many other sorts” </a:t>
            </a:r>
          </a:p>
        </p:txBody>
      </p:sp>
    </p:spTree>
    <p:extLst>
      <p:ext uri="{BB962C8B-B14F-4D97-AF65-F5344CB8AC3E}">
        <p14:creationId xmlns:p14="http://schemas.microsoft.com/office/powerpoint/2010/main" val="303034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1" r="69057" b="34200"/>
          <a:stretch>
            <a:fillRect/>
          </a:stretch>
        </p:blipFill>
        <p:spPr bwMode="auto">
          <a:xfrm>
            <a:off x="3730602" y="1965960"/>
            <a:ext cx="365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 1</a:t>
            </a:r>
            <a:endParaRPr lang="en-US" dirty="0"/>
          </a:p>
          <a:p>
            <a:pPr lvl="0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program </a:t>
            </a:r>
            <a:r>
              <a:rPr lang="en-US" dirty="0" err="1"/>
              <a:t>diatas</a:t>
            </a:r>
            <a:r>
              <a:rPr lang="en-US" dirty="0"/>
              <a:t> ?</a:t>
            </a:r>
          </a:p>
          <a:p>
            <a:pPr lvl="0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? </a:t>
            </a: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Buat</a:t>
            </a:r>
            <a:r>
              <a:rPr lang="en-US" dirty="0"/>
              <a:t> program agar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inputkan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ascending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data!</a:t>
            </a:r>
          </a:p>
          <a:p>
            <a:r>
              <a:rPr lang="en-US" i="1" dirty="0"/>
              <a:t>Note : Ascending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pengurutan</a:t>
            </a:r>
            <a:r>
              <a:rPr lang="en-US" i="1" dirty="0"/>
              <a:t> data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terkecil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terbesar</a:t>
            </a:r>
            <a:r>
              <a:rPr lang="en-US" i="1" dirty="0"/>
              <a:t>, </a:t>
            </a:r>
            <a:r>
              <a:rPr lang="en-US" i="1" dirty="0" err="1"/>
              <a:t>sedangkan</a:t>
            </a:r>
            <a:r>
              <a:rPr lang="en-US" i="1" dirty="0"/>
              <a:t> descending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pengurutan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data </a:t>
            </a:r>
            <a:r>
              <a:rPr lang="en-US" i="1" dirty="0" err="1"/>
              <a:t>terbesar</a:t>
            </a:r>
            <a:r>
              <a:rPr lang="en-US" i="1" dirty="0"/>
              <a:t> </a:t>
            </a:r>
            <a:r>
              <a:rPr lang="en-US" i="1" dirty="0" err="1"/>
              <a:t>menuju</a:t>
            </a:r>
            <a:r>
              <a:rPr lang="en-US" i="1" dirty="0"/>
              <a:t> </a:t>
            </a:r>
            <a:r>
              <a:rPr lang="en-US" i="1" dirty="0" err="1"/>
              <a:t>terkecil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</p:spTree>
    <p:extLst>
      <p:ext uri="{BB962C8B-B14F-4D97-AF65-F5344CB8AC3E}">
        <p14:creationId xmlns:p14="http://schemas.microsoft.com/office/powerpoint/2010/main" val="324937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KERJAKAN  PERKELOMPOK. SEPERTI YG SDH DITENTUKAN</a:t>
            </a:r>
          </a:p>
        </p:txBody>
      </p:sp>
    </p:spTree>
    <p:extLst>
      <p:ext uri="{BB962C8B-B14F-4D97-AF65-F5344CB8AC3E}">
        <p14:creationId xmlns:p14="http://schemas.microsoft.com/office/powerpoint/2010/main" val="9702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0" descr="mban645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22" y="568657"/>
            <a:ext cx="5037137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000" dirty="0"/>
              <a:t>Pengurutan data dalam struktur data sangat penting untuk data yang beripe data numerik ataupun karakter.</a:t>
            </a:r>
          </a:p>
          <a:p>
            <a:pPr>
              <a:lnSpc>
                <a:spcPct val="80000"/>
              </a:lnSpc>
            </a:pPr>
            <a:r>
              <a:rPr lang="de-DE" sz="2000" dirty="0"/>
              <a:t>Pengurutan dapat dilakukan secara ascending (urut naik) dan descending (urut turun)</a:t>
            </a:r>
          </a:p>
          <a:p>
            <a:pPr>
              <a:lnSpc>
                <a:spcPct val="80000"/>
              </a:lnSpc>
            </a:pPr>
            <a:r>
              <a:rPr lang="de-DE" sz="2000" dirty="0"/>
              <a:t>Pengurutan (Sorting) adalah proses menyusun kembali data yang sebelumnya telah disusun dengan suatu pola tertentu, sehingga tersusun secara teratur menurut aturan tertentu.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Contoh:</a:t>
            </a:r>
            <a:endParaRPr lang="de-DE" sz="1400" dirty="0"/>
          </a:p>
          <a:p>
            <a:pPr>
              <a:lnSpc>
                <a:spcPct val="80000"/>
              </a:lnSpc>
            </a:pPr>
            <a:r>
              <a:rPr lang="de-DE" sz="1400" dirty="0"/>
              <a:t>Data Acak	: 5 6 8 1 3 25 10</a:t>
            </a:r>
          </a:p>
          <a:p>
            <a:pPr>
              <a:lnSpc>
                <a:spcPct val="80000"/>
              </a:lnSpc>
            </a:pPr>
            <a:r>
              <a:rPr lang="de-DE" sz="1400" dirty="0"/>
              <a:t>Ascending	: 1 3 5 6 8 10 25</a:t>
            </a:r>
          </a:p>
          <a:p>
            <a:pPr>
              <a:lnSpc>
                <a:spcPct val="80000"/>
              </a:lnSpc>
            </a:pPr>
            <a:r>
              <a:rPr lang="de-DE" sz="1400" dirty="0"/>
              <a:t>Descending	: 25 10 8 6 5 3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3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Deklarasikan</a:t>
            </a:r>
            <a:r>
              <a:rPr lang="en-US" sz="2000" b="1" dirty="0"/>
              <a:t>:</a:t>
            </a:r>
          </a:p>
          <a:p>
            <a:pPr>
              <a:buNone/>
            </a:pPr>
            <a:r>
              <a:rPr lang="en-US" sz="2000" b="1" dirty="0">
                <a:latin typeface="Courier" pitchFamily="49" charset="0"/>
              </a:rPr>
              <a:t>	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 data[100];</a:t>
            </a:r>
            <a:endParaRPr lang="en-US" sz="1200" b="1" dirty="0">
              <a:latin typeface="Courier" pitchFamily="49" charset="0"/>
            </a:endParaRPr>
          </a:p>
          <a:p>
            <a:pPr>
              <a:buNone/>
            </a:pPr>
            <a:r>
              <a:rPr lang="en-US" sz="1200" b="1" dirty="0">
                <a:latin typeface="Courier" pitchFamily="49" charset="0"/>
              </a:rPr>
              <a:t>	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 n; //</a:t>
            </a:r>
            <a:r>
              <a:rPr lang="en-US" sz="1200" dirty="0" err="1">
                <a:latin typeface="Courier" pitchFamily="49" charset="0"/>
              </a:rPr>
              <a:t>untuk</a:t>
            </a:r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err="1">
                <a:latin typeface="Courier" pitchFamily="49" charset="0"/>
              </a:rPr>
              <a:t>jumlah</a:t>
            </a:r>
            <a:r>
              <a:rPr lang="en-US" sz="1200" dirty="0">
                <a:latin typeface="Courier" pitchFamily="49" charset="0"/>
              </a:rPr>
              <a:t> data</a:t>
            </a:r>
            <a:endParaRPr lang="en-US" sz="1200" b="1" dirty="0">
              <a:latin typeface="Courier" pitchFamily="49" charset="0"/>
            </a:endParaRPr>
          </a:p>
          <a:p>
            <a:endParaRPr lang="en-US" sz="1200" b="1" dirty="0">
              <a:latin typeface="Courier" pitchFamily="49" charset="0"/>
            </a:endParaRPr>
          </a:p>
          <a:p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Tukar</a:t>
            </a:r>
            <a:r>
              <a:rPr lang="en-US" sz="2000" b="1" dirty="0"/>
              <a:t> 2 </a:t>
            </a:r>
            <a:r>
              <a:rPr lang="en-US" sz="2000" b="1" dirty="0" err="1"/>
              <a:t>Buah</a:t>
            </a:r>
            <a:r>
              <a:rPr lang="en-US" sz="2000" b="1" dirty="0"/>
              <a:t> Data (by reference)</a:t>
            </a:r>
            <a:r>
              <a:rPr lang="en-US" sz="2000" dirty="0"/>
              <a:t>:</a:t>
            </a:r>
            <a:endParaRPr lang="en-US" sz="2000" b="1" dirty="0"/>
          </a:p>
          <a:p>
            <a:r>
              <a:rPr lang="fr-FR" sz="2000" b="1" dirty="0" err="1">
                <a:latin typeface="Courier New" panose="02070309020205020404" pitchFamily="49" charset="0"/>
              </a:rPr>
              <a:t>void</a:t>
            </a:r>
            <a:r>
              <a:rPr lang="fr-FR" sz="2000" dirty="0">
                <a:latin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</a:rPr>
              <a:t>tukar</a:t>
            </a:r>
            <a:r>
              <a:rPr lang="fr-FR" sz="2000" dirty="0">
                <a:latin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</a:rPr>
              <a:t> *</a:t>
            </a:r>
            <a:r>
              <a:rPr lang="fr-FR" sz="2000" dirty="0" err="1">
                <a:latin typeface="Courier New" panose="02070309020205020404" pitchFamily="49" charset="0"/>
              </a:rPr>
              <a:t>a,int</a:t>
            </a:r>
            <a:r>
              <a:rPr lang="fr-FR" sz="2000" dirty="0">
                <a:latin typeface="Courier New" panose="02070309020205020404" pitchFamily="49" charset="0"/>
              </a:rPr>
              <a:t> *b){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</a:rPr>
              <a:t> t=*a;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*a=*b;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	*b=t;</a:t>
            </a:r>
          </a:p>
        </p:txBody>
      </p:sp>
    </p:spTree>
    <p:extLst>
      <p:ext uri="{BB962C8B-B14F-4D97-AF65-F5344CB8AC3E}">
        <p14:creationId xmlns:p14="http://schemas.microsoft.com/office/powerpoint/2010/main" val="139343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Metode</a:t>
            </a:r>
            <a:r>
              <a:rPr lang="en-US" sz="2400" dirty="0"/>
              <a:t> sorting </a:t>
            </a:r>
            <a:r>
              <a:rPr lang="en-US" sz="2400" dirty="0" err="1"/>
              <a:t>termudah</a:t>
            </a:r>
            <a:endParaRPr lang="en-US" sz="2400" dirty="0"/>
          </a:p>
          <a:p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“Bubble” </a:t>
            </a:r>
            <a:r>
              <a:rPr lang="en-US" sz="2400" dirty="0" err="1"/>
              <a:t>karena</a:t>
            </a:r>
            <a:r>
              <a:rPr lang="en-US" sz="2400" dirty="0"/>
              <a:t> proses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berangsur-angsur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/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posisinya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gelembung</a:t>
            </a:r>
            <a:r>
              <a:rPr lang="en-US" sz="2400" dirty="0"/>
              <a:t> yang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gelas</a:t>
            </a:r>
            <a:r>
              <a:rPr lang="en-US" sz="2400" dirty="0"/>
              <a:t> </a:t>
            </a:r>
            <a:r>
              <a:rPr lang="en-US" sz="2400" dirty="0" err="1"/>
              <a:t>bersoda</a:t>
            </a:r>
            <a:r>
              <a:rPr lang="en-US" sz="2400" dirty="0"/>
              <a:t>.</a:t>
            </a:r>
            <a:endParaRPr lang="de-DE" sz="2400" dirty="0"/>
          </a:p>
          <a:p>
            <a:r>
              <a:rPr lang="de-DE" sz="2400" dirty="0"/>
              <a:t>Bubble Sort mengurutkan data dengan cara membandingkan elemen sekarang dengan elemen berikutnya.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err="1"/>
              <a:t>Pengurutan</a:t>
            </a:r>
            <a:r>
              <a:rPr lang="en-US" sz="2200" dirty="0"/>
              <a:t> Ascending :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b="1" dirty="0" err="1"/>
              <a:t>ditukar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Pengurutan</a:t>
            </a:r>
            <a:r>
              <a:rPr lang="en-US" sz="2200" dirty="0"/>
              <a:t> Descending: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sekarang</a:t>
            </a:r>
            <a:r>
              <a:rPr lang="en-US" sz="2200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kecil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berikutnya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b="1" dirty="0" err="1"/>
              <a:t>ditukar</a:t>
            </a:r>
            <a:r>
              <a:rPr lang="en-US" sz="2200" b="1" dirty="0"/>
              <a:t>.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err="1"/>
              <a:t>Algoritma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seolah-olah</a:t>
            </a:r>
            <a:r>
              <a:rPr lang="en-US" sz="2200" dirty="0"/>
              <a:t> </a:t>
            </a:r>
            <a:r>
              <a:rPr lang="en-US" sz="2200" dirty="0" err="1"/>
              <a:t>menggeser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per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kiri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, </a:t>
            </a:r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pengurutannya</a:t>
            </a:r>
            <a:r>
              <a:rPr lang="en-US" sz="2200" dirty="0"/>
              <a:t>, </a:t>
            </a:r>
            <a:r>
              <a:rPr lang="en-US" sz="2200" dirty="0" err="1"/>
              <a:t>asc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desc</a:t>
            </a:r>
            <a:r>
              <a:rPr 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proses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selesai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bubble sort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mengulangi</a:t>
            </a:r>
            <a:r>
              <a:rPr lang="en-US" sz="2200" dirty="0"/>
              <a:t> proses, </a:t>
            </a:r>
            <a:r>
              <a:rPr lang="en-US" sz="2200" dirty="0" err="1"/>
              <a:t>demikian</a:t>
            </a:r>
            <a:r>
              <a:rPr lang="en-US" sz="2200" dirty="0"/>
              <a:t> </a:t>
            </a:r>
            <a:r>
              <a:rPr lang="en-US" sz="2200" dirty="0" err="1"/>
              <a:t>seterusnya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iterasi</a:t>
            </a:r>
            <a:r>
              <a:rPr lang="en-US" sz="2200" dirty="0"/>
              <a:t> </a:t>
            </a:r>
            <a:r>
              <a:rPr lang="en-US" sz="2200" dirty="0" err="1"/>
              <a:t>sebanyak</a:t>
            </a:r>
            <a:r>
              <a:rPr lang="en-US" sz="2200" dirty="0"/>
              <a:t> n-1.</a:t>
            </a:r>
          </a:p>
          <a:p>
            <a:pPr>
              <a:lnSpc>
                <a:spcPct val="80000"/>
              </a:lnSpc>
            </a:pPr>
            <a:r>
              <a:rPr lang="en-US" sz="2200" dirty="0" err="1"/>
              <a:t>Kapan</a:t>
            </a:r>
            <a:r>
              <a:rPr lang="en-US" sz="2200" dirty="0"/>
              <a:t> </a:t>
            </a:r>
            <a:r>
              <a:rPr lang="en-US" sz="2200" dirty="0" err="1"/>
              <a:t>berhentinya</a:t>
            </a:r>
            <a:r>
              <a:rPr lang="en-US" sz="2200" dirty="0"/>
              <a:t>?  Bubble sort </a:t>
            </a:r>
            <a:r>
              <a:rPr lang="en-US" sz="2200" dirty="0" err="1"/>
              <a:t>berhenti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array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diperiksa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pertukaran</a:t>
            </a:r>
            <a:r>
              <a:rPr lang="en-US" sz="2200" dirty="0"/>
              <a:t> </a:t>
            </a:r>
            <a:r>
              <a:rPr lang="en-US" sz="2200" dirty="0" err="1"/>
              <a:t>lagi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,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tercapai</a:t>
            </a:r>
            <a:r>
              <a:rPr lang="en-US" sz="2200" dirty="0"/>
              <a:t> </a:t>
            </a:r>
            <a:r>
              <a:rPr lang="en-US" sz="2200" dirty="0" err="1"/>
              <a:t>perurutan</a:t>
            </a:r>
            <a:r>
              <a:rPr lang="en-US" sz="2200" dirty="0"/>
              <a:t> yang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diinginkan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36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/>
              <a:t>Bubble Sort (3)</a:t>
            </a:r>
            <a:endParaRPr lang="en-US" sz="3600" b="1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85950"/>
            <a:ext cx="3970338" cy="2190750"/>
          </a:xfr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221163"/>
            <a:ext cx="75596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Bubble Sort (4)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916114"/>
            <a:ext cx="75596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221164"/>
            <a:ext cx="770413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8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(5)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797051"/>
            <a:ext cx="79930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1915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</TotalTime>
  <Words>332</Words>
  <Application>Microsoft Office PowerPoint</Application>
  <PresentationFormat>Layar Lebar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5" baseType="lpstr">
      <vt:lpstr>Basis</vt:lpstr>
      <vt:lpstr>Bubble Sort </vt:lpstr>
      <vt:lpstr>Presentasi PowerPoint</vt:lpstr>
      <vt:lpstr>Sorting Algorithm</vt:lpstr>
      <vt:lpstr>Presentasi PowerPoint</vt:lpstr>
      <vt:lpstr>BUBBLE</vt:lpstr>
      <vt:lpstr>Presentasi PowerPoint</vt:lpstr>
      <vt:lpstr>Bubble Sort (3)</vt:lpstr>
      <vt:lpstr>Bubble Sort (4)</vt:lpstr>
      <vt:lpstr>Bubble Sort (5)</vt:lpstr>
      <vt:lpstr>Bubble Sort (6)</vt:lpstr>
      <vt:lpstr>Bubble Sort (6)</vt:lpstr>
      <vt:lpstr>BUBBLE</vt:lpstr>
      <vt:lpstr>BUBBLE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</dc:title>
  <dc:creator>ASUS</dc:creator>
  <cp:lastModifiedBy>ISEP LUTPI NUR</cp:lastModifiedBy>
  <cp:revision>9</cp:revision>
  <dcterms:created xsi:type="dcterms:W3CDTF">2020-03-18T12:09:01Z</dcterms:created>
  <dcterms:modified xsi:type="dcterms:W3CDTF">2020-04-01T13:10:20Z</dcterms:modified>
</cp:coreProperties>
</file>