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79" r:id="rId4"/>
    <p:sldId id="280" r:id="rId5"/>
    <p:sldId id="281" r:id="rId6"/>
    <p:sldId id="282" r:id="rId7"/>
    <p:sldId id="283" r:id="rId8"/>
    <p:sldId id="284" r:id="rId9"/>
    <p:sldId id="258" r:id="rId10"/>
    <p:sldId id="259" r:id="rId11"/>
    <p:sldId id="260" r:id="rId12"/>
    <p:sldId id="261" r:id="rId13"/>
    <p:sldId id="262" r:id="rId14"/>
    <p:sldId id="263" r:id="rId15"/>
    <p:sldId id="264"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85" r:id="rId30"/>
  </p:sldIdLst>
  <p:sldSz cx="9144000" cy="6858000" type="screen4x3"/>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8851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it-IT" sz="1200" b="0" i="1" kern="1200" dirty="0">
                <a:solidFill>
                  <a:schemeClr val="tx1"/>
                </a:solidFill>
                <a:effectLst/>
                <a:latin typeface="+mn-lt"/>
                <a:ea typeface="+mn-ea"/>
                <a:cs typeface="+mn-cs"/>
              </a:rPr>
              <a:t>Part Per Milion per degree Centigrade</a:t>
            </a:r>
          </a:p>
          <a:p>
            <a:r>
              <a:rPr lang="en-US" sz="1200" b="1" i="0" kern="1200" dirty="0" err="1">
                <a:solidFill>
                  <a:schemeClr val="tx1"/>
                </a:solidFill>
                <a:effectLst/>
                <a:latin typeface="+mn-lt"/>
                <a:ea typeface="+mn-ea"/>
                <a:cs typeface="+mn-cs"/>
              </a:rPr>
              <a:t>Koefisien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suhu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resistansi</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45288" y="286786"/>
            <a:ext cx="7253423" cy="83693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538476" y="1677176"/>
            <a:ext cx="8067047" cy="458724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10/31/2018</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oleObject" Target="../embeddings/oleObject5.bin"/><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55140" y="2824480"/>
            <a:ext cx="5633720" cy="738664"/>
          </a:xfrm>
          <a:prstGeom prst="rect">
            <a:avLst/>
          </a:prstGeom>
        </p:spPr>
        <p:txBody>
          <a:bodyPr vert="horz" wrap="square" lIns="0" tIns="0" rIns="0" bIns="0" rtlCol="0">
            <a:spAutoFit/>
          </a:bodyPr>
          <a:lstStyle/>
          <a:p>
            <a:pPr marL="12700">
              <a:lnSpc>
                <a:spcPct val="100000"/>
              </a:lnSpc>
            </a:pPr>
            <a:r>
              <a:rPr sz="4800" spc="-105" dirty="0">
                <a:solidFill>
                  <a:srgbClr val="FF0000"/>
                </a:solidFill>
                <a:latin typeface="Calibri"/>
                <a:cs typeface="Calibri"/>
              </a:rPr>
              <a:t>K</a:t>
            </a:r>
            <a:r>
              <a:rPr sz="4800" spc="-5" dirty="0">
                <a:solidFill>
                  <a:srgbClr val="FF0000"/>
                </a:solidFill>
                <a:latin typeface="Calibri"/>
                <a:cs typeface="Calibri"/>
              </a:rPr>
              <a:t>ompone</a:t>
            </a:r>
            <a:r>
              <a:rPr sz="4800" dirty="0">
                <a:solidFill>
                  <a:srgbClr val="FF0000"/>
                </a:solidFill>
                <a:latin typeface="Calibri"/>
                <a:cs typeface="Calibri"/>
              </a:rPr>
              <a:t>n</a:t>
            </a:r>
            <a:r>
              <a:rPr sz="4800" spc="-75" dirty="0">
                <a:solidFill>
                  <a:srgbClr val="FF0000"/>
                </a:solidFill>
                <a:latin typeface="Times New Roman"/>
                <a:cs typeface="Times New Roman"/>
              </a:rPr>
              <a:t> </a:t>
            </a:r>
            <a:r>
              <a:rPr sz="4800" spc="-5" dirty="0">
                <a:solidFill>
                  <a:srgbClr val="FF0000"/>
                </a:solidFill>
                <a:latin typeface="Calibri"/>
                <a:cs typeface="Calibri"/>
              </a:rPr>
              <a:t>E</a:t>
            </a:r>
            <a:r>
              <a:rPr sz="4800" dirty="0">
                <a:solidFill>
                  <a:srgbClr val="FF0000"/>
                </a:solidFill>
                <a:latin typeface="Calibri"/>
                <a:cs typeface="Calibri"/>
              </a:rPr>
              <a:t>l</a:t>
            </a:r>
            <a:r>
              <a:rPr sz="4800" spc="-25" dirty="0">
                <a:solidFill>
                  <a:srgbClr val="FF0000"/>
                </a:solidFill>
                <a:latin typeface="Calibri"/>
                <a:cs typeface="Calibri"/>
              </a:rPr>
              <a:t>e</a:t>
            </a:r>
            <a:r>
              <a:rPr sz="4800" spc="-45" dirty="0">
                <a:solidFill>
                  <a:srgbClr val="FF0000"/>
                </a:solidFill>
                <a:latin typeface="Calibri"/>
                <a:cs typeface="Calibri"/>
              </a:rPr>
              <a:t>k</a:t>
            </a:r>
            <a:r>
              <a:rPr sz="4800" spc="-20" dirty="0">
                <a:solidFill>
                  <a:srgbClr val="FF0000"/>
                </a:solidFill>
                <a:latin typeface="Calibri"/>
                <a:cs typeface="Calibri"/>
              </a:rPr>
              <a:t>t</a:t>
            </a:r>
            <a:r>
              <a:rPr sz="4800" spc="-95" dirty="0">
                <a:solidFill>
                  <a:srgbClr val="FF0000"/>
                </a:solidFill>
                <a:latin typeface="Calibri"/>
                <a:cs typeface="Calibri"/>
              </a:rPr>
              <a:t>r</a:t>
            </a:r>
            <a:r>
              <a:rPr sz="4800" spc="-5" dirty="0">
                <a:solidFill>
                  <a:srgbClr val="FF0000"/>
                </a:solidFill>
                <a:latin typeface="Calibri"/>
                <a:cs typeface="Calibri"/>
              </a:rPr>
              <a:t>on</a:t>
            </a:r>
            <a:r>
              <a:rPr sz="4800" dirty="0">
                <a:solidFill>
                  <a:srgbClr val="FF0000"/>
                </a:solidFill>
                <a:latin typeface="Calibri"/>
                <a:cs typeface="Calibri"/>
              </a:rPr>
              <a:t>i</a:t>
            </a:r>
            <a:r>
              <a:rPr sz="4800" spc="-95" dirty="0">
                <a:solidFill>
                  <a:srgbClr val="FF0000"/>
                </a:solidFill>
                <a:latin typeface="Calibri"/>
                <a:cs typeface="Calibri"/>
              </a:rPr>
              <a:t>k</a:t>
            </a:r>
            <a:r>
              <a:rPr sz="4800" dirty="0">
                <a:solidFill>
                  <a:srgbClr val="FF0000"/>
                </a:solidFill>
                <a:latin typeface="Calibri"/>
                <a:cs typeface="Calibri"/>
              </a:rPr>
              <a:t>a</a:t>
            </a:r>
          </a:p>
        </p:txBody>
      </p:sp>
      <p:sp>
        <p:nvSpPr>
          <p:cNvPr id="3" name="TextBox 5">
            <a:extLst>
              <a:ext uri="{FF2B5EF4-FFF2-40B4-BE49-F238E27FC236}">
                <a16:creationId xmlns:a16="http://schemas.microsoft.com/office/drawing/2014/main" id="{4EF3A773-F946-4393-8C8A-0EE811511929}"/>
              </a:ext>
            </a:extLst>
          </p:cNvPr>
          <p:cNvSpPr txBox="1">
            <a:spLocks noChangeArrowheads="1"/>
          </p:cNvSpPr>
          <p:nvPr/>
        </p:nvSpPr>
        <p:spPr bwMode="auto">
          <a:xfrm>
            <a:off x="3397250" y="4775200"/>
            <a:ext cx="2349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b="1" dirty="0">
                <a:latin typeface="Arial" panose="020B0604020202020204" pitchFamily="34" charset="0"/>
                <a:cs typeface="Arial" panose="020B0604020202020204" pitchFamily="34" charset="0"/>
              </a:rPr>
              <a:t>Toni Arifin, ST., </a:t>
            </a:r>
            <a:r>
              <a:rPr lang="en-US" altLang="en-US" b="1" dirty="0" err="1">
                <a:latin typeface="Arial" panose="020B0604020202020204" pitchFamily="34" charset="0"/>
                <a:cs typeface="Arial" panose="020B0604020202020204" pitchFamily="34" charset="0"/>
              </a:rPr>
              <a:t>M.Kom</a:t>
            </a:r>
            <a:endParaRPr lang="en-US" altLang="en-US" b="1" dirty="0">
              <a:latin typeface="Arial" panose="020B0604020202020204" pitchFamily="34" charset="0"/>
              <a:cs typeface="Arial" panose="020B0604020202020204" pitchFamily="34" charset="0"/>
            </a:endParaRPr>
          </a:p>
          <a:p>
            <a:pPr algn="ctr" eaLnBrk="1" hangingPunct="1"/>
            <a:r>
              <a:rPr lang="en-US" altLang="en-US" b="1" dirty="0">
                <a:latin typeface="Arial" panose="020B0604020202020204" pitchFamily="34" charset="0"/>
                <a:cs typeface="Arial" panose="020B0604020202020204" pitchFamily="34" charset="0"/>
              </a:rPr>
              <a:t>0430059101</a:t>
            </a:r>
          </a:p>
        </p:txBody>
      </p:sp>
      <p:sp>
        <p:nvSpPr>
          <p:cNvPr id="4" name="Rectangle 4">
            <a:extLst>
              <a:ext uri="{FF2B5EF4-FFF2-40B4-BE49-F238E27FC236}">
                <a16:creationId xmlns:a16="http://schemas.microsoft.com/office/drawing/2014/main" id="{6A0473FF-85DD-4F6D-991F-DA14AB60C563}"/>
              </a:ext>
            </a:extLst>
          </p:cNvPr>
          <p:cNvSpPr txBox="1">
            <a:spLocks noChangeArrowheads="1"/>
          </p:cNvSpPr>
          <p:nvPr/>
        </p:nvSpPr>
        <p:spPr bwMode="auto">
          <a:xfrm>
            <a:off x="685800" y="685800"/>
            <a:ext cx="7772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en-US" sz="6600" dirty="0">
                <a:latin typeface="Arial (Headings)"/>
              </a:rPr>
              <a:t>PERTEMUAN 5</a:t>
            </a:r>
            <a:endParaRPr lang="id-ID" altLang="en-US" sz="4800" dirty="0">
              <a:latin typeface="Arial (Heading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83104" y="2621276"/>
            <a:ext cx="2178685" cy="584835"/>
          </a:xfrm>
          <a:prstGeom prst="rect">
            <a:avLst/>
          </a:prstGeom>
        </p:spPr>
        <p:txBody>
          <a:bodyPr vert="horz" wrap="square" lIns="0" tIns="0" rIns="0" bIns="0" rtlCol="0">
            <a:spAutoFit/>
          </a:bodyPr>
          <a:lstStyle/>
          <a:p>
            <a:pPr marL="12700">
              <a:lnSpc>
                <a:spcPct val="100000"/>
              </a:lnSpc>
            </a:pPr>
            <a:r>
              <a:rPr sz="4400" dirty="0">
                <a:latin typeface="Calibri"/>
                <a:cs typeface="Calibri"/>
              </a:rPr>
              <a:t>R</a:t>
            </a:r>
            <a:r>
              <a:rPr sz="4400" spc="-55" dirty="0">
                <a:latin typeface="Calibri"/>
                <a:cs typeface="Calibri"/>
              </a:rPr>
              <a:t>E</a:t>
            </a:r>
            <a:r>
              <a:rPr sz="4400" spc="-5" dirty="0">
                <a:latin typeface="Calibri"/>
                <a:cs typeface="Calibri"/>
              </a:rPr>
              <a:t>SI</a:t>
            </a:r>
            <a:r>
              <a:rPr sz="4400" spc="-20" dirty="0">
                <a:latin typeface="Calibri"/>
                <a:cs typeface="Calibri"/>
              </a:rPr>
              <a:t>S</a:t>
            </a:r>
            <a:r>
              <a:rPr sz="4400" spc="-125" dirty="0">
                <a:latin typeface="Calibri"/>
                <a:cs typeface="Calibri"/>
              </a:rPr>
              <a:t>T</a:t>
            </a:r>
            <a:r>
              <a:rPr sz="4400" spc="-5" dirty="0">
                <a:latin typeface="Calibri"/>
                <a:cs typeface="Calibri"/>
              </a:rPr>
              <a:t>OR</a:t>
            </a:r>
            <a:endParaRPr sz="44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92455">
              <a:lnSpc>
                <a:spcPct val="100000"/>
              </a:lnSpc>
            </a:pPr>
            <a:r>
              <a:rPr sz="3200" spc="-65" dirty="0"/>
              <a:t>R</a:t>
            </a:r>
            <a:r>
              <a:rPr sz="3200" dirty="0"/>
              <a:t>es</a:t>
            </a:r>
            <a:r>
              <a:rPr sz="3200" spc="-15" dirty="0"/>
              <a:t>i</a:t>
            </a:r>
            <a:r>
              <a:rPr sz="3200" spc="-45" dirty="0"/>
              <a:t>st</a:t>
            </a:r>
            <a:r>
              <a:rPr sz="3200" spc="-5" dirty="0"/>
              <a:t>o</a:t>
            </a:r>
            <a:r>
              <a:rPr sz="3200" dirty="0"/>
              <a:t>r</a:t>
            </a:r>
            <a:r>
              <a:rPr sz="3200" spc="-65" dirty="0">
                <a:latin typeface="Times New Roman"/>
                <a:cs typeface="Times New Roman"/>
              </a:rPr>
              <a:t> </a:t>
            </a:r>
            <a:r>
              <a:rPr sz="3200" spc="-50" dirty="0"/>
              <a:t>K</a:t>
            </a:r>
            <a:r>
              <a:rPr sz="3200" spc="-25" dirty="0"/>
              <a:t>a</a:t>
            </a:r>
            <a:r>
              <a:rPr sz="3200" spc="-35" dirty="0"/>
              <a:t>w</a:t>
            </a:r>
            <a:r>
              <a:rPr sz="3200" spc="-25" dirty="0"/>
              <a:t>a</a:t>
            </a:r>
            <a:r>
              <a:rPr sz="3200" dirty="0"/>
              <a:t>t</a:t>
            </a:r>
            <a:r>
              <a:rPr sz="3200" spc="-90" dirty="0">
                <a:latin typeface="Times New Roman"/>
                <a:cs typeface="Times New Roman"/>
              </a:rPr>
              <a:t> </a:t>
            </a:r>
            <a:r>
              <a:rPr sz="3200" spc="-5" dirty="0"/>
              <a:t>(</a:t>
            </a:r>
            <a:r>
              <a:rPr sz="3200" dirty="0"/>
              <a:t>Wi</a:t>
            </a:r>
            <a:r>
              <a:rPr sz="3200" spc="-45" dirty="0"/>
              <a:t>r</a:t>
            </a:r>
            <a:r>
              <a:rPr sz="3200" spc="-15" dirty="0"/>
              <a:t>e</a:t>
            </a:r>
            <a:r>
              <a:rPr sz="3200" spc="-30" dirty="0"/>
              <a:t>w</a:t>
            </a:r>
            <a:r>
              <a:rPr sz="3200" spc="-5" dirty="0"/>
              <a:t>oun</a:t>
            </a:r>
            <a:r>
              <a:rPr sz="3200" dirty="0"/>
              <a:t>d</a:t>
            </a:r>
            <a:r>
              <a:rPr sz="3200" spc="-100" dirty="0">
                <a:latin typeface="Times New Roman"/>
                <a:cs typeface="Times New Roman"/>
              </a:rPr>
              <a:t> </a:t>
            </a:r>
            <a:r>
              <a:rPr sz="3200" spc="-65" dirty="0"/>
              <a:t>R</a:t>
            </a:r>
            <a:r>
              <a:rPr sz="3200" dirty="0"/>
              <a:t>es</a:t>
            </a:r>
            <a:r>
              <a:rPr sz="3200" spc="-15" dirty="0"/>
              <a:t>i</a:t>
            </a:r>
            <a:r>
              <a:rPr sz="3200" spc="-45" dirty="0"/>
              <a:t>st</a:t>
            </a:r>
            <a:r>
              <a:rPr sz="3200" spc="-5" dirty="0"/>
              <a:t>or)</a:t>
            </a:r>
            <a:endParaRPr sz="3200">
              <a:latin typeface="Times New Roman"/>
              <a:cs typeface="Times New Roman"/>
            </a:endParaRP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4544695" marR="5080" indent="-342900">
              <a:lnSpc>
                <a:spcPct val="100000"/>
              </a:lnSpc>
              <a:buFont typeface="Arial"/>
              <a:buChar char="•"/>
              <a:tabLst>
                <a:tab pos="4545330" algn="l"/>
              </a:tabLst>
            </a:pPr>
            <a:r>
              <a:rPr sz="2700" spc="-70" dirty="0"/>
              <a:t>R</a:t>
            </a:r>
            <a:r>
              <a:rPr sz="2700" dirty="0"/>
              <a:t>es</a:t>
            </a:r>
            <a:r>
              <a:rPr sz="2700" spc="-5" dirty="0"/>
              <a:t>i</a:t>
            </a:r>
            <a:r>
              <a:rPr sz="2700" spc="-35" dirty="0"/>
              <a:t>s</a:t>
            </a:r>
            <a:r>
              <a:rPr sz="2700" spc="-40" dirty="0"/>
              <a:t>t</a:t>
            </a:r>
            <a:r>
              <a:rPr sz="2700" spc="-20" dirty="0"/>
              <a:t>o</a:t>
            </a:r>
            <a:r>
              <a:rPr sz="2700" spc="-10" dirty="0"/>
              <a:t>r</a:t>
            </a:r>
            <a:r>
              <a:rPr sz="2700" spc="-75" dirty="0">
                <a:latin typeface="Times New Roman"/>
                <a:cs typeface="Times New Roman"/>
              </a:rPr>
              <a:t> </a:t>
            </a:r>
            <a:r>
              <a:rPr sz="2700" spc="-70" dirty="0"/>
              <a:t>k</a:t>
            </a:r>
            <a:r>
              <a:rPr sz="2700" spc="-25" dirty="0"/>
              <a:t>a</a:t>
            </a:r>
            <a:r>
              <a:rPr sz="2700" spc="-55" dirty="0"/>
              <a:t>w</a:t>
            </a:r>
            <a:r>
              <a:rPr sz="2700" spc="-25" dirty="0"/>
              <a:t>a</a:t>
            </a:r>
            <a:r>
              <a:rPr sz="2700" spc="-10" dirty="0"/>
              <a:t>t</a:t>
            </a:r>
            <a:r>
              <a:rPr sz="2700" spc="-80" dirty="0">
                <a:latin typeface="Times New Roman"/>
                <a:cs typeface="Times New Roman"/>
              </a:rPr>
              <a:t> </a:t>
            </a:r>
            <a:r>
              <a:rPr sz="2700" dirty="0"/>
              <a:t>adal</a:t>
            </a:r>
            <a:r>
              <a:rPr sz="2700" spc="5" dirty="0"/>
              <a:t>a</a:t>
            </a:r>
            <a:r>
              <a:rPr sz="2700" dirty="0"/>
              <a:t>h</a:t>
            </a:r>
            <a:r>
              <a:rPr sz="2700" dirty="0">
                <a:latin typeface="Times New Roman"/>
                <a:cs typeface="Times New Roman"/>
              </a:rPr>
              <a:t> </a:t>
            </a:r>
            <a:r>
              <a:rPr sz="2700" spc="-40" dirty="0"/>
              <a:t>g</a:t>
            </a:r>
            <a:r>
              <a:rPr sz="2700" spc="-15" dirty="0"/>
              <a:t>ene</a:t>
            </a:r>
            <a:r>
              <a:rPr sz="2700" spc="-85" dirty="0"/>
              <a:t>r</a:t>
            </a:r>
            <a:r>
              <a:rPr sz="2700" dirty="0"/>
              <a:t>asi</a:t>
            </a:r>
            <a:r>
              <a:rPr sz="2700" spc="-80" dirty="0">
                <a:latin typeface="Times New Roman"/>
                <a:cs typeface="Times New Roman"/>
              </a:rPr>
              <a:t> </a:t>
            </a:r>
            <a:r>
              <a:rPr sz="2700" spc="-20" dirty="0"/>
              <a:t>per</a:t>
            </a:r>
            <a:r>
              <a:rPr sz="2700" spc="-55" dirty="0"/>
              <a:t>t</a:t>
            </a:r>
            <a:r>
              <a:rPr sz="2700" spc="-20" dirty="0"/>
              <a:t>ama</a:t>
            </a:r>
            <a:r>
              <a:rPr sz="2700" spc="-65" dirty="0">
                <a:latin typeface="Times New Roman"/>
                <a:cs typeface="Times New Roman"/>
              </a:rPr>
              <a:t> </a:t>
            </a:r>
            <a:r>
              <a:rPr sz="2700" spc="-5" dirty="0"/>
              <a:t>dari</a:t>
            </a:r>
            <a:r>
              <a:rPr sz="2700" spc="-5" dirty="0">
                <a:latin typeface="Times New Roman"/>
                <a:cs typeface="Times New Roman"/>
              </a:rPr>
              <a:t> </a:t>
            </a:r>
            <a:r>
              <a:rPr sz="2700" spc="-40" dirty="0"/>
              <a:t>t</a:t>
            </a:r>
            <a:r>
              <a:rPr sz="2700" spc="-15" dirty="0"/>
              <a:t>e</a:t>
            </a:r>
            <a:r>
              <a:rPr sz="2700" spc="-55" dirty="0"/>
              <a:t>r</a:t>
            </a:r>
            <a:r>
              <a:rPr sz="2700" dirty="0"/>
              <a:t>ci</a:t>
            </a:r>
            <a:r>
              <a:rPr sz="2700" spc="-15" dirty="0"/>
              <a:t>p</a:t>
            </a:r>
            <a:r>
              <a:rPr sz="2700" spc="-55" dirty="0"/>
              <a:t>t</a:t>
            </a:r>
            <a:r>
              <a:rPr sz="2700" dirty="0"/>
              <a:t>a</a:t>
            </a:r>
            <a:r>
              <a:rPr sz="2700" spc="-50" dirty="0"/>
              <a:t>ny</a:t>
            </a:r>
            <a:r>
              <a:rPr sz="2700" dirty="0"/>
              <a:t>a</a:t>
            </a:r>
            <a:r>
              <a:rPr sz="2700" spc="-75" dirty="0">
                <a:latin typeface="Times New Roman"/>
                <a:cs typeface="Times New Roman"/>
              </a:rPr>
              <a:t> </a:t>
            </a:r>
            <a:r>
              <a:rPr sz="2700" spc="-55" dirty="0"/>
              <a:t>r</a:t>
            </a:r>
            <a:r>
              <a:rPr sz="2700" dirty="0"/>
              <a:t>es</a:t>
            </a:r>
            <a:r>
              <a:rPr sz="2700" spc="-5" dirty="0"/>
              <a:t>i</a:t>
            </a:r>
            <a:r>
              <a:rPr sz="2700" spc="-35" dirty="0"/>
              <a:t>s</a:t>
            </a:r>
            <a:r>
              <a:rPr sz="2700" spc="-40" dirty="0"/>
              <a:t>t</a:t>
            </a:r>
            <a:r>
              <a:rPr sz="2700" spc="-5" dirty="0"/>
              <a:t>o</a:t>
            </a:r>
            <a:r>
              <a:rPr sz="2700" spc="-250" dirty="0"/>
              <a:t>r</a:t>
            </a:r>
            <a:r>
              <a:rPr sz="2700" spc="-10" dirty="0"/>
              <a:t>,</a:t>
            </a:r>
            <a:r>
              <a:rPr sz="2700" spc="-10" dirty="0">
                <a:latin typeface="Times New Roman"/>
                <a:cs typeface="Times New Roman"/>
              </a:rPr>
              <a:t> </a:t>
            </a:r>
            <a:r>
              <a:rPr sz="2700" spc="-5" dirty="0"/>
              <a:t>be</a:t>
            </a:r>
            <a:r>
              <a:rPr sz="2700" spc="-30" dirty="0"/>
              <a:t>n</a:t>
            </a:r>
            <a:r>
              <a:rPr sz="2700" spc="-15" dirty="0"/>
              <a:t>tuk</a:t>
            </a:r>
            <a:r>
              <a:rPr sz="2700" spc="-90" dirty="0">
                <a:latin typeface="Times New Roman"/>
                <a:cs typeface="Times New Roman"/>
              </a:rPr>
              <a:t> </a:t>
            </a:r>
            <a:r>
              <a:rPr sz="2700" spc="-20" dirty="0"/>
              <a:t>u</a:t>
            </a:r>
            <a:r>
              <a:rPr sz="2700" spc="-60" dirty="0"/>
              <a:t>k</a:t>
            </a:r>
            <a:r>
              <a:rPr sz="2700" spc="-5" dirty="0"/>
              <a:t>u</a:t>
            </a:r>
            <a:r>
              <a:rPr sz="2700" spc="-70" dirty="0"/>
              <a:t>r</a:t>
            </a:r>
            <a:r>
              <a:rPr sz="2700" dirty="0"/>
              <a:t>an</a:t>
            </a:r>
            <a:r>
              <a:rPr sz="2700" spc="-55" dirty="0"/>
              <a:t>n</a:t>
            </a:r>
            <a:r>
              <a:rPr sz="2700" spc="-50" dirty="0"/>
              <a:t>y</a:t>
            </a:r>
            <a:r>
              <a:rPr sz="2700" dirty="0"/>
              <a:t>a</a:t>
            </a:r>
            <a:r>
              <a:rPr sz="2700" spc="-95" dirty="0">
                <a:latin typeface="Times New Roman"/>
                <a:cs typeface="Times New Roman"/>
              </a:rPr>
              <a:t> </a:t>
            </a:r>
            <a:r>
              <a:rPr sz="2700" spc="-80" dirty="0"/>
              <a:t>r</a:t>
            </a:r>
            <a:r>
              <a:rPr sz="2700" spc="-25" dirty="0"/>
              <a:t>a</a:t>
            </a:r>
            <a:r>
              <a:rPr sz="2700" spc="-55" dirty="0"/>
              <a:t>t</a:t>
            </a:r>
            <a:r>
              <a:rPr sz="2700" dirty="0"/>
              <a:t>a</a:t>
            </a:r>
            <a:r>
              <a:rPr sz="2700" dirty="0">
                <a:latin typeface="Times New Roman"/>
                <a:cs typeface="Times New Roman"/>
              </a:rPr>
              <a:t> </a:t>
            </a:r>
            <a:r>
              <a:rPr sz="2700" spc="-80" dirty="0"/>
              <a:t>r</a:t>
            </a:r>
            <a:r>
              <a:rPr sz="2700" spc="-25" dirty="0"/>
              <a:t>a</a:t>
            </a:r>
            <a:r>
              <a:rPr sz="2700" spc="-45" dirty="0"/>
              <a:t>t</a:t>
            </a:r>
            <a:r>
              <a:rPr sz="2700" dirty="0"/>
              <a:t>a</a:t>
            </a:r>
            <a:r>
              <a:rPr sz="2700" spc="-75" dirty="0">
                <a:latin typeface="Times New Roman"/>
                <a:cs typeface="Times New Roman"/>
              </a:rPr>
              <a:t> </a:t>
            </a:r>
            <a:r>
              <a:rPr sz="2700" spc="-5" dirty="0"/>
              <a:t>besa</a:t>
            </a:r>
            <a:r>
              <a:rPr sz="2700" spc="-245" dirty="0"/>
              <a:t>r</a:t>
            </a:r>
            <a:r>
              <a:rPr sz="2700" spc="-10" dirty="0"/>
              <a:t>,</a:t>
            </a:r>
            <a:r>
              <a:rPr sz="2700" spc="-90" dirty="0">
                <a:latin typeface="Times New Roman"/>
                <a:cs typeface="Times New Roman"/>
              </a:rPr>
              <a:t> </a:t>
            </a:r>
            <a:r>
              <a:rPr sz="2700" dirty="0"/>
              <a:t>memiliki</a:t>
            </a:r>
            <a:r>
              <a:rPr sz="2700" dirty="0">
                <a:latin typeface="Times New Roman"/>
                <a:cs typeface="Times New Roman"/>
              </a:rPr>
              <a:t> </a:t>
            </a:r>
            <a:r>
              <a:rPr sz="2700" spc="-55" dirty="0"/>
              <a:t>r</a:t>
            </a:r>
            <a:r>
              <a:rPr sz="2700" dirty="0"/>
              <a:t>es</a:t>
            </a:r>
            <a:r>
              <a:rPr sz="2700" spc="-5" dirty="0"/>
              <a:t>i</a:t>
            </a:r>
            <a:r>
              <a:rPr sz="2700" spc="-35" dirty="0"/>
              <a:t>s</a:t>
            </a:r>
            <a:r>
              <a:rPr sz="2700" spc="-55" dirty="0"/>
              <a:t>t</a:t>
            </a:r>
            <a:r>
              <a:rPr sz="2700" dirty="0"/>
              <a:t>ansi</a:t>
            </a:r>
            <a:r>
              <a:rPr sz="2700" spc="-85" dirty="0">
                <a:latin typeface="Times New Roman"/>
                <a:cs typeface="Times New Roman"/>
              </a:rPr>
              <a:t> </a:t>
            </a:r>
            <a:r>
              <a:rPr sz="2700" spc="-50" dirty="0"/>
              <a:t>y</a:t>
            </a:r>
            <a:r>
              <a:rPr sz="2700" dirty="0"/>
              <a:t>ang</a:t>
            </a:r>
            <a:r>
              <a:rPr sz="2700" spc="-75" dirty="0">
                <a:latin typeface="Times New Roman"/>
                <a:cs typeface="Times New Roman"/>
              </a:rPr>
              <a:t> </a:t>
            </a:r>
            <a:r>
              <a:rPr sz="2700" dirty="0"/>
              <a:t>ti</a:t>
            </a:r>
            <a:r>
              <a:rPr sz="2700" spc="-5" dirty="0"/>
              <a:t>n</a:t>
            </a:r>
            <a:r>
              <a:rPr sz="2700" spc="15" dirty="0"/>
              <a:t>g</a:t>
            </a:r>
            <a:r>
              <a:rPr sz="2700" dirty="0"/>
              <a:t>g</a:t>
            </a:r>
            <a:r>
              <a:rPr sz="2700" spc="5" dirty="0"/>
              <a:t>i</a:t>
            </a:r>
            <a:r>
              <a:rPr sz="2700" spc="-10" dirty="0"/>
              <a:t>,</a:t>
            </a:r>
            <a:r>
              <a:rPr sz="2700" spc="-10" dirty="0">
                <a:latin typeface="Times New Roman"/>
                <a:cs typeface="Times New Roman"/>
              </a:rPr>
              <a:t> </a:t>
            </a:r>
            <a:r>
              <a:rPr sz="2700" spc="-55" dirty="0"/>
              <a:t>t</a:t>
            </a:r>
            <a:r>
              <a:rPr sz="2700" dirty="0"/>
              <a:t>ahan</a:t>
            </a:r>
            <a:r>
              <a:rPr sz="2700" spc="-90" dirty="0">
                <a:latin typeface="Times New Roman"/>
                <a:cs typeface="Times New Roman"/>
              </a:rPr>
              <a:t> </a:t>
            </a:r>
            <a:r>
              <a:rPr sz="2700" spc="-40" dirty="0"/>
              <a:t>t</a:t>
            </a:r>
            <a:r>
              <a:rPr sz="2700" spc="-15" dirty="0"/>
              <a:t>er</a:t>
            </a:r>
            <a:r>
              <a:rPr sz="2700" spc="-25" dirty="0"/>
              <a:t>h</a:t>
            </a:r>
            <a:r>
              <a:rPr sz="2700" dirty="0"/>
              <a:t>adap</a:t>
            </a:r>
            <a:r>
              <a:rPr sz="2700" spc="-95" dirty="0">
                <a:latin typeface="Times New Roman"/>
                <a:cs typeface="Times New Roman"/>
              </a:rPr>
              <a:t> </a:t>
            </a:r>
            <a:r>
              <a:rPr sz="2700" spc="-5" dirty="0"/>
              <a:t>pana</a:t>
            </a:r>
            <a:r>
              <a:rPr sz="2700" dirty="0"/>
              <a:t>s</a:t>
            </a:r>
            <a:r>
              <a:rPr sz="2700" spc="-10" dirty="0"/>
              <a:t>,</a:t>
            </a:r>
            <a:r>
              <a:rPr sz="2700" spc="-10" dirty="0">
                <a:latin typeface="Times New Roman"/>
                <a:cs typeface="Times New Roman"/>
              </a:rPr>
              <a:t> </a:t>
            </a:r>
            <a:r>
              <a:rPr sz="2700" spc="-20" dirty="0"/>
              <a:t>memi</a:t>
            </a:r>
            <a:r>
              <a:rPr sz="2700" spc="5" dirty="0"/>
              <a:t>l</a:t>
            </a:r>
            <a:r>
              <a:rPr sz="2700" dirty="0"/>
              <a:t>iki</a:t>
            </a:r>
            <a:r>
              <a:rPr sz="2700" spc="-60" dirty="0">
                <a:latin typeface="Times New Roman"/>
                <a:cs typeface="Times New Roman"/>
              </a:rPr>
              <a:t> </a:t>
            </a:r>
            <a:r>
              <a:rPr sz="2700" spc="-5" dirty="0"/>
              <a:t>d</a:t>
            </a:r>
            <a:r>
              <a:rPr sz="2700" spc="-50" dirty="0"/>
              <a:t>ay</a:t>
            </a:r>
            <a:r>
              <a:rPr sz="2700" dirty="0"/>
              <a:t>a</a:t>
            </a:r>
            <a:r>
              <a:rPr sz="2700" spc="-90" dirty="0">
                <a:latin typeface="Times New Roman"/>
                <a:cs typeface="Times New Roman"/>
              </a:rPr>
              <a:t> </a:t>
            </a:r>
            <a:r>
              <a:rPr sz="2700" spc="-50" dirty="0"/>
              <a:t>y</a:t>
            </a:r>
            <a:r>
              <a:rPr sz="2700" dirty="0"/>
              <a:t>ang</a:t>
            </a:r>
            <a:r>
              <a:rPr sz="2700" spc="-75" dirty="0">
                <a:latin typeface="Times New Roman"/>
                <a:cs typeface="Times New Roman"/>
              </a:rPr>
              <a:t> </a:t>
            </a:r>
            <a:r>
              <a:rPr sz="2700" dirty="0"/>
              <a:t>ti</a:t>
            </a:r>
            <a:r>
              <a:rPr sz="2700" spc="-5" dirty="0"/>
              <a:t>n</a:t>
            </a:r>
            <a:r>
              <a:rPr sz="2700" spc="15" dirty="0"/>
              <a:t>g</a:t>
            </a:r>
            <a:r>
              <a:rPr sz="2700" dirty="0"/>
              <a:t>gi</a:t>
            </a:r>
            <a:endParaRPr sz="2700">
              <a:latin typeface="Times New Roman"/>
              <a:cs typeface="Times New Roman"/>
            </a:endParaRPr>
          </a:p>
          <a:p>
            <a:pPr marL="4544695" marR="589280" indent="-342900">
              <a:lnSpc>
                <a:spcPct val="100000"/>
              </a:lnSpc>
              <a:spcBef>
                <a:spcPts val="645"/>
              </a:spcBef>
              <a:buFont typeface="Arial"/>
              <a:buChar char="•"/>
              <a:tabLst>
                <a:tab pos="4545330" algn="l"/>
              </a:tabLst>
            </a:pPr>
            <a:r>
              <a:rPr sz="2700" spc="-240" dirty="0"/>
              <a:t>T</a:t>
            </a:r>
            <a:r>
              <a:rPr sz="2700" spc="-15" dirty="0"/>
              <a:t>e</a:t>
            </a:r>
            <a:r>
              <a:rPr sz="2700" spc="-20" dirty="0"/>
              <a:t>r</a:t>
            </a:r>
            <a:r>
              <a:rPr sz="2700" spc="-5" dirty="0"/>
              <a:t>bu</a:t>
            </a:r>
            <a:r>
              <a:rPr sz="2700" spc="-30" dirty="0"/>
              <a:t>a</a:t>
            </a:r>
            <a:r>
              <a:rPr sz="2700" dirty="0"/>
              <a:t>t</a:t>
            </a:r>
            <a:r>
              <a:rPr sz="2700" spc="-95" dirty="0">
                <a:latin typeface="Times New Roman"/>
                <a:cs typeface="Times New Roman"/>
              </a:rPr>
              <a:t> </a:t>
            </a:r>
            <a:r>
              <a:rPr sz="2700" spc="-5" dirty="0"/>
              <a:t>da</a:t>
            </a:r>
            <a:r>
              <a:rPr sz="2700" spc="-10" dirty="0"/>
              <a:t>r</a:t>
            </a:r>
            <a:r>
              <a:rPr sz="2700" dirty="0"/>
              <a:t>i</a:t>
            </a:r>
            <a:r>
              <a:rPr sz="2700" spc="-75" dirty="0">
                <a:latin typeface="Times New Roman"/>
                <a:cs typeface="Times New Roman"/>
              </a:rPr>
              <a:t> </a:t>
            </a:r>
            <a:r>
              <a:rPr sz="2700" dirty="0"/>
              <a:t>ahan</a:t>
            </a:r>
            <a:r>
              <a:rPr sz="2700" dirty="0">
                <a:latin typeface="Times New Roman"/>
                <a:cs typeface="Times New Roman"/>
              </a:rPr>
              <a:t> </a:t>
            </a:r>
            <a:r>
              <a:rPr sz="2700" spc="-105" dirty="0"/>
              <a:t>k</a:t>
            </a:r>
            <a:r>
              <a:rPr sz="2700" spc="-15" dirty="0"/>
              <a:t>e</a:t>
            </a:r>
            <a:r>
              <a:rPr sz="2700" spc="-80" dirty="0"/>
              <a:t>r</a:t>
            </a:r>
            <a:r>
              <a:rPr sz="2700" dirty="0"/>
              <a:t>am</a:t>
            </a:r>
            <a:r>
              <a:rPr sz="2700" spc="5" dirty="0"/>
              <a:t>i</a:t>
            </a:r>
            <a:r>
              <a:rPr sz="2700" spc="-15" dirty="0"/>
              <a:t>k</a:t>
            </a:r>
            <a:r>
              <a:rPr sz="2700" spc="-80" dirty="0">
                <a:latin typeface="Times New Roman"/>
                <a:cs typeface="Times New Roman"/>
              </a:rPr>
              <a:t> </a:t>
            </a:r>
            <a:r>
              <a:rPr sz="2700" spc="-20" dirty="0"/>
              <a:t>ser</a:t>
            </a:r>
            <a:r>
              <a:rPr sz="2700" spc="-55" dirty="0"/>
              <a:t>t</a:t>
            </a:r>
            <a:r>
              <a:rPr sz="2700" dirty="0"/>
              <a:t>a</a:t>
            </a:r>
            <a:r>
              <a:rPr sz="2700" spc="-65" dirty="0">
                <a:latin typeface="Times New Roman"/>
                <a:cs typeface="Times New Roman"/>
              </a:rPr>
              <a:t> </a:t>
            </a:r>
            <a:r>
              <a:rPr sz="2700" spc="-10" dirty="0"/>
              <a:t>d</a:t>
            </a:r>
            <a:r>
              <a:rPr sz="2700" dirty="0"/>
              <a:t>il</a:t>
            </a:r>
            <a:r>
              <a:rPr sz="2700" spc="5" dirty="0"/>
              <a:t>a</a:t>
            </a:r>
            <a:r>
              <a:rPr sz="2700" spc="-5" dirty="0"/>
              <a:t>p</a:t>
            </a:r>
            <a:r>
              <a:rPr sz="2700" dirty="0"/>
              <a:t>i</a:t>
            </a:r>
            <a:r>
              <a:rPr sz="2700" spc="-5" dirty="0"/>
              <a:t>si</a:t>
            </a:r>
            <a:r>
              <a:rPr sz="2700" spc="-5" dirty="0">
                <a:latin typeface="Times New Roman"/>
                <a:cs typeface="Times New Roman"/>
              </a:rPr>
              <a:t> </a:t>
            </a:r>
            <a:r>
              <a:rPr sz="2700" spc="-5" dirty="0"/>
              <a:t>baha</a:t>
            </a:r>
            <a:r>
              <a:rPr sz="2700" dirty="0"/>
              <a:t>n</a:t>
            </a:r>
            <a:r>
              <a:rPr sz="2700" spc="-85" dirty="0">
                <a:latin typeface="Times New Roman"/>
                <a:cs typeface="Times New Roman"/>
              </a:rPr>
              <a:t> </a:t>
            </a:r>
            <a:r>
              <a:rPr sz="2700" spc="-20" dirty="0"/>
              <a:t>semen.</a:t>
            </a:r>
            <a:endParaRPr sz="2700">
              <a:latin typeface="Times New Roman"/>
              <a:cs typeface="Times New Roman"/>
            </a:endParaRPr>
          </a:p>
        </p:txBody>
      </p:sp>
      <p:sp>
        <p:nvSpPr>
          <p:cNvPr id="4" name="object 4"/>
          <p:cNvSpPr/>
          <p:nvPr/>
        </p:nvSpPr>
        <p:spPr>
          <a:xfrm>
            <a:off x="323088" y="1700783"/>
            <a:ext cx="4038600" cy="446379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12750">
              <a:lnSpc>
                <a:spcPct val="100000"/>
              </a:lnSpc>
            </a:pPr>
            <a:r>
              <a:rPr sz="3200" spc="-65" dirty="0"/>
              <a:t>R</a:t>
            </a:r>
            <a:r>
              <a:rPr sz="3200" dirty="0"/>
              <a:t>es</a:t>
            </a:r>
            <a:r>
              <a:rPr sz="3200" spc="-15" dirty="0"/>
              <a:t>i</a:t>
            </a:r>
            <a:r>
              <a:rPr sz="3200" spc="-45" dirty="0"/>
              <a:t>st</a:t>
            </a:r>
            <a:r>
              <a:rPr sz="3200" spc="-5" dirty="0"/>
              <a:t>o</a:t>
            </a:r>
            <a:r>
              <a:rPr sz="3200" dirty="0"/>
              <a:t>r</a:t>
            </a:r>
            <a:r>
              <a:rPr sz="3200" spc="-70" dirty="0">
                <a:latin typeface="Times New Roman"/>
                <a:cs typeface="Times New Roman"/>
              </a:rPr>
              <a:t> </a:t>
            </a:r>
            <a:r>
              <a:rPr sz="3200" spc="-50" dirty="0"/>
              <a:t>K</a:t>
            </a:r>
            <a:r>
              <a:rPr sz="3200" dirty="0"/>
              <a:t>arbon</a:t>
            </a:r>
            <a:r>
              <a:rPr sz="3200" spc="-90" dirty="0">
                <a:latin typeface="Times New Roman"/>
                <a:cs typeface="Times New Roman"/>
              </a:rPr>
              <a:t> </a:t>
            </a:r>
            <a:r>
              <a:rPr sz="3200" dirty="0"/>
              <a:t>(</a:t>
            </a:r>
            <a:r>
              <a:rPr sz="3200" spc="-80" dirty="0">
                <a:latin typeface="Times New Roman"/>
                <a:cs typeface="Times New Roman"/>
              </a:rPr>
              <a:t> </a:t>
            </a:r>
            <a:r>
              <a:rPr sz="3200" spc="-5" dirty="0"/>
              <a:t>Carbo</a:t>
            </a:r>
            <a:r>
              <a:rPr sz="3200" dirty="0"/>
              <a:t>n</a:t>
            </a:r>
            <a:r>
              <a:rPr sz="3200" spc="-60" dirty="0">
                <a:latin typeface="Times New Roman"/>
                <a:cs typeface="Times New Roman"/>
              </a:rPr>
              <a:t> </a:t>
            </a:r>
            <a:r>
              <a:rPr sz="3200" spc="-30" dirty="0"/>
              <a:t>c</a:t>
            </a:r>
            <a:r>
              <a:rPr sz="3200" spc="-5" dirty="0"/>
              <a:t>ompo</a:t>
            </a:r>
            <a:r>
              <a:rPr sz="3200" spc="-10" dirty="0"/>
              <a:t>s</a:t>
            </a:r>
            <a:r>
              <a:rPr sz="3200" dirty="0"/>
              <a:t>i</a:t>
            </a:r>
            <a:r>
              <a:rPr sz="3200" spc="-15" dirty="0"/>
              <a:t>t</a:t>
            </a:r>
            <a:r>
              <a:rPr sz="3200" dirty="0"/>
              <a:t>i</a:t>
            </a:r>
            <a:r>
              <a:rPr sz="3200" spc="-5" dirty="0"/>
              <a:t>o</a:t>
            </a:r>
            <a:r>
              <a:rPr sz="3200" dirty="0"/>
              <a:t>n</a:t>
            </a:r>
            <a:r>
              <a:rPr sz="3200" spc="-70" dirty="0">
                <a:latin typeface="Times New Roman"/>
                <a:cs typeface="Times New Roman"/>
              </a:rPr>
              <a:t> </a:t>
            </a:r>
            <a:r>
              <a:rPr sz="3200" dirty="0"/>
              <a:t>)</a:t>
            </a:r>
            <a:endParaRPr sz="3200">
              <a:latin typeface="Times New Roman"/>
              <a:cs typeface="Times New Roman"/>
            </a:endParaRPr>
          </a:p>
        </p:txBody>
      </p:sp>
      <p:sp>
        <p:nvSpPr>
          <p:cNvPr id="3" name="object 3"/>
          <p:cNvSpPr txBox="1"/>
          <p:nvPr/>
        </p:nvSpPr>
        <p:spPr>
          <a:xfrm>
            <a:off x="4727578" y="1677965"/>
            <a:ext cx="3496945" cy="2536190"/>
          </a:xfrm>
          <a:prstGeom prst="rect">
            <a:avLst/>
          </a:prstGeom>
        </p:spPr>
        <p:txBody>
          <a:bodyPr vert="horz" wrap="square" lIns="0" tIns="0" rIns="0" bIns="0" rtlCol="0">
            <a:spAutoFit/>
          </a:bodyPr>
          <a:lstStyle/>
          <a:p>
            <a:pPr marL="355600" marR="5080" indent="-342900">
              <a:lnSpc>
                <a:spcPct val="100000"/>
              </a:lnSpc>
              <a:buFont typeface="Arial"/>
              <a:buChar char="•"/>
              <a:tabLst>
                <a:tab pos="356235" algn="l"/>
              </a:tabLst>
            </a:pPr>
            <a:r>
              <a:rPr sz="2800" spc="-20" dirty="0">
                <a:latin typeface="Calibri"/>
                <a:cs typeface="Calibri"/>
              </a:rPr>
              <a:t>Memi</a:t>
            </a:r>
            <a:r>
              <a:rPr sz="2800" dirty="0">
                <a:latin typeface="Calibri"/>
                <a:cs typeface="Calibri"/>
              </a:rPr>
              <a:t>l</a:t>
            </a:r>
            <a:r>
              <a:rPr sz="2800" spc="-15" dirty="0">
                <a:latin typeface="Calibri"/>
                <a:cs typeface="Calibri"/>
              </a:rPr>
              <a:t>i</a:t>
            </a:r>
            <a:r>
              <a:rPr sz="2800" spc="-10" dirty="0">
                <a:latin typeface="Calibri"/>
                <a:cs typeface="Calibri"/>
              </a:rPr>
              <a:t>ki</a:t>
            </a:r>
            <a:r>
              <a:rPr sz="2800" spc="-50" dirty="0">
                <a:latin typeface="Times New Roman"/>
                <a:cs typeface="Times New Roman"/>
              </a:rPr>
              <a:t> </a:t>
            </a:r>
            <a:r>
              <a:rPr sz="2800" spc="-100" dirty="0">
                <a:latin typeface="Calibri"/>
                <a:cs typeface="Calibri"/>
              </a:rPr>
              <a:t>k</a:t>
            </a:r>
            <a:r>
              <a:rPr sz="2800" spc="-20" dirty="0">
                <a:latin typeface="Calibri"/>
                <a:cs typeface="Calibri"/>
              </a:rPr>
              <a:t>emampuan</a:t>
            </a:r>
            <a:r>
              <a:rPr sz="2800" spc="-10" dirty="0">
                <a:latin typeface="Times New Roman"/>
                <a:cs typeface="Times New Roman"/>
              </a:rPr>
              <a:t> </a:t>
            </a:r>
            <a:r>
              <a:rPr sz="2800" spc="-50" dirty="0">
                <a:latin typeface="Calibri"/>
                <a:cs typeface="Calibri"/>
              </a:rPr>
              <a:t>r</a:t>
            </a:r>
            <a:r>
              <a:rPr sz="2800" spc="-15" dirty="0">
                <a:latin typeface="Calibri"/>
                <a:cs typeface="Calibri"/>
              </a:rPr>
              <a:t>es</a:t>
            </a:r>
            <a:r>
              <a:rPr sz="2800" spc="-20" dirty="0">
                <a:latin typeface="Calibri"/>
                <a:cs typeface="Calibri"/>
              </a:rPr>
              <a:t>i</a:t>
            </a:r>
            <a:r>
              <a:rPr sz="2800" spc="-55" dirty="0">
                <a:latin typeface="Calibri"/>
                <a:cs typeface="Calibri"/>
              </a:rPr>
              <a:t>s</a:t>
            </a:r>
            <a:r>
              <a:rPr sz="2800" spc="-50" dirty="0">
                <a:latin typeface="Calibri"/>
                <a:cs typeface="Calibri"/>
              </a:rPr>
              <a:t>t</a:t>
            </a:r>
            <a:r>
              <a:rPr sz="2800" spc="-15" dirty="0">
                <a:latin typeface="Calibri"/>
                <a:cs typeface="Calibri"/>
              </a:rPr>
              <a:t>ansi</a:t>
            </a:r>
            <a:endParaRPr sz="2800" dirty="0">
              <a:latin typeface="Calibri"/>
              <a:cs typeface="Calibri"/>
            </a:endParaRPr>
          </a:p>
          <a:p>
            <a:pPr marL="355600" marR="192405">
              <a:lnSpc>
                <a:spcPct val="100000"/>
              </a:lnSpc>
              <a:tabLst>
                <a:tab pos="1196975" algn="l"/>
                <a:tab pos="1537970" algn="l"/>
                <a:tab pos="2040889" algn="l"/>
              </a:tabLst>
            </a:pPr>
            <a:r>
              <a:rPr sz="2800" spc="-70" dirty="0">
                <a:latin typeface="Calibri"/>
                <a:cs typeface="Calibri"/>
              </a:rPr>
              <a:t>y</a:t>
            </a:r>
            <a:r>
              <a:rPr sz="2800" spc="-15" dirty="0">
                <a:latin typeface="Calibri"/>
                <a:cs typeface="Calibri"/>
              </a:rPr>
              <a:t>ang</a:t>
            </a:r>
            <a:r>
              <a:rPr sz="2800" dirty="0">
                <a:latin typeface="Times New Roman"/>
                <a:cs typeface="Times New Roman"/>
              </a:rPr>
              <a:t>	</a:t>
            </a:r>
            <a:r>
              <a:rPr sz="2800" spc="-15" dirty="0">
                <a:latin typeface="Calibri"/>
                <a:cs typeface="Calibri"/>
              </a:rPr>
              <a:t>a</a:t>
            </a:r>
            <a:r>
              <a:rPr sz="2800" spc="-60" dirty="0">
                <a:latin typeface="Calibri"/>
                <a:cs typeface="Calibri"/>
              </a:rPr>
              <a:t>k</a:t>
            </a:r>
            <a:r>
              <a:rPr sz="2800" spc="-15" dirty="0">
                <a:latin typeface="Calibri"/>
                <a:cs typeface="Calibri"/>
              </a:rPr>
              <a:t>an</a:t>
            </a:r>
            <a:r>
              <a:rPr sz="2800" dirty="0">
                <a:latin typeface="Times New Roman"/>
                <a:cs typeface="Times New Roman"/>
              </a:rPr>
              <a:t>	</a:t>
            </a:r>
            <a:r>
              <a:rPr sz="2800" spc="-20" dirty="0">
                <a:latin typeface="Calibri"/>
                <a:cs typeface="Calibri"/>
              </a:rPr>
              <a:t>ber</a:t>
            </a:r>
            <a:r>
              <a:rPr sz="2800" spc="-25" dirty="0">
                <a:latin typeface="Calibri"/>
                <a:cs typeface="Calibri"/>
              </a:rPr>
              <a:t>u</a:t>
            </a:r>
            <a:r>
              <a:rPr sz="2800" spc="-20" dirty="0">
                <a:latin typeface="Calibri"/>
                <a:cs typeface="Calibri"/>
              </a:rPr>
              <a:t>bah</a:t>
            </a:r>
            <a:r>
              <a:rPr sz="2800" spc="-15" dirty="0">
                <a:latin typeface="Times New Roman"/>
                <a:cs typeface="Times New Roman"/>
              </a:rPr>
              <a:t> </a:t>
            </a:r>
            <a:r>
              <a:rPr sz="2800" spc="-15" dirty="0">
                <a:latin typeface="Calibri"/>
                <a:cs typeface="Calibri"/>
              </a:rPr>
              <a:t>(tur</a:t>
            </a:r>
            <a:r>
              <a:rPr sz="2800" spc="-30" dirty="0">
                <a:latin typeface="Calibri"/>
                <a:cs typeface="Calibri"/>
              </a:rPr>
              <a:t>u</a:t>
            </a:r>
            <a:r>
              <a:rPr sz="2800" spc="-25" dirty="0">
                <a:latin typeface="Calibri"/>
                <a:cs typeface="Calibri"/>
              </a:rPr>
              <a:t>n</a:t>
            </a:r>
            <a:r>
              <a:rPr sz="2800" spc="-10" dirty="0">
                <a:latin typeface="Calibri"/>
                <a:cs typeface="Calibri"/>
              </a:rPr>
              <a:t>)</a:t>
            </a:r>
            <a:r>
              <a:rPr sz="2800" dirty="0">
                <a:latin typeface="Times New Roman"/>
                <a:cs typeface="Times New Roman"/>
              </a:rPr>
              <a:t>	</a:t>
            </a:r>
            <a:r>
              <a:rPr sz="2800" spc="-5" dirty="0">
                <a:latin typeface="Calibri"/>
                <a:cs typeface="Calibri"/>
              </a:rPr>
              <a:t>j</a:t>
            </a:r>
            <a:r>
              <a:rPr sz="2800" dirty="0">
                <a:latin typeface="Calibri"/>
                <a:cs typeface="Calibri"/>
              </a:rPr>
              <a:t>i</a:t>
            </a:r>
            <a:r>
              <a:rPr sz="2800" spc="-65" dirty="0">
                <a:latin typeface="Calibri"/>
                <a:cs typeface="Calibri"/>
              </a:rPr>
              <a:t>k</a:t>
            </a:r>
            <a:r>
              <a:rPr sz="2800" spc="-15" dirty="0">
                <a:latin typeface="Calibri"/>
                <a:cs typeface="Calibri"/>
              </a:rPr>
              <a:t>a</a:t>
            </a:r>
            <a:r>
              <a:rPr sz="2800" spc="-65" dirty="0">
                <a:latin typeface="Times New Roman"/>
                <a:cs typeface="Times New Roman"/>
              </a:rPr>
              <a:t> </a:t>
            </a:r>
            <a:r>
              <a:rPr sz="2800" spc="-15" dirty="0">
                <a:latin typeface="Calibri"/>
                <a:cs typeface="Calibri"/>
              </a:rPr>
              <a:t>ada</a:t>
            </a:r>
            <a:r>
              <a:rPr sz="2800" spc="-10" dirty="0">
                <a:latin typeface="Times New Roman"/>
                <a:cs typeface="Times New Roman"/>
              </a:rPr>
              <a:t> </a:t>
            </a:r>
            <a:r>
              <a:rPr sz="2800" spc="-60" dirty="0">
                <a:latin typeface="Calibri"/>
                <a:cs typeface="Calibri"/>
              </a:rPr>
              <a:t>g</a:t>
            </a:r>
            <a:r>
              <a:rPr sz="2800" spc="-15" dirty="0">
                <a:latin typeface="Calibri"/>
                <a:cs typeface="Calibri"/>
              </a:rPr>
              <a:t>an</a:t>
            </a:r>
            <a:r>
              <a:rPr sz="2800" spc="0" dirty="0">
                <a:latin typeface="Calibri"/>
                <a:cs typeface="Calibri"/>
              </a:rPr>
              <a:t>g</a:t>
            </a:r>
            <a:r>
              <a:rPr sz="2800" spc="-15" dirty="0">
                <a:latin typeface="Calibri"/>
                <a:cs typeface="Calibri"/>
              </a:rPr>
              <a:t>guan</a:t>
            </a:r>
            <a:r>
              <a:rPr sz="2800" spc="-75" dirty="0">
                <a:latin typeface="Times New Roman"/>
                <a:cs typeface="Times New Roman"/>
              </a:rPr>
              <a:t> </a:t>
            </a:r>
            <a:r>
              <a:rPr sz="2800" spc="-5" dirty="0">
                <a:latin typeface="Calibri"/>
                <a:cs typeface="Calibri"/>
              </a:rPr>
              <a:t>su</a:t>
            </a:r>
            <a:r>
              <a:rPr sz="2800" spc="-15" dirty="0">
                <a:latin typeface="Calibri"/>
                <a:cs typeface="Calibri"/>
              </a:rPr>
              <a:t>h</a:t>
            </a:r>
            <a:r>
              <a:rPr sz="2800" dirty="0">
                <a:latin typeface="Calibri"/>
                <a:cs typeface="Calibri"/>
              </a:rPr>
              <a:t>u</a:t>
            </a:r>
            <a:r>
              <a:rPr sz="2800" spc="-35" dirty="0">
                <a:latin typeface="Times New Roman"/>
                <a:cs typeface="Times New Roman"/>
              </a:rPr>
              <a:t> </a:t>
            </a:r>
            <a:r>
              <a:rPr sz="2800" spc="-70" dirty="0">
                <a:latin typeface="Calibri"/>
                <a:cs typeface="Calibri"/>
              </a:rPr>
              <a:t>y</a:t>
            </a:r>
            <a:r>
              <a:rPr sz="2800" spc="-15" dirty="0">
                <a:latin typeface="Calibri"/>
                <a:cs typeface="Calibri"/>
              </a:rPr>
              <a:t>ang</a:t>
            </a:r>
            <a:r>
              <a:rPr sz="2800" spc="-10" dirty="0">
                <a:latin typeface="Times New Roman"/>
                <a:cs typeface="Times New Roman"/>
              </a:rPr>
              <a:t> </a:t>
            </a:r>
            <a:r>
              <a:rPr sz="2800" spc="-20" dirty="0">
                <a:latin typeface="Calibri"/>
                <a:cs typeface="Calibri"/>
              </a:rPr>
              <a:t>na</a:t>
            </a:r>
            <a:r>
              <a:rPr sz="2800" spc="-10" dirty="0">
                <a:latin typeface="Calibri"/>
                <a:cs typeface="Calibri"/>
              </a:rPr>
              <a:t>i</a:t>
            </a:r>
            <a:r>
              <a:rPr sz="2800" spc="-25" dirty="0">
                <a:latin typeface="Calibri"/>
                <a:cs typeface="Calibri"/>
              </a:rPr>
              <a:t>k</a:t>
            </a:r>
            <a:r>
              <a:rPr sz="2800" dirty="0">
                <a:latin typeface="Calibri"/>
                <a:cs typeface="Calibri"/>
              </a:rPr>
              <a:t>.</a:t>
            </a:r>
          </a:p>
        </p:txBody>
      </p:sp>
      <p:sp>
        <p:nvSpPr>
          <p:cNvPr id="4" name="object 4"/>
          <p:cNvSpPr/>
          <p:nvPr/>
        </p:nvSpPr>
        <p:spPr>
          <a:xfrm>
            <a:off x="179831" y="2205227"/>
            <a:ext cx="4285488" cy="301294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5506" rIns="0" bIns="0" rtlCol="0">
            <a:spAutoFit/>
          </a:bodyPr>
          <a:lstStyle/>
          <a:p>
            <a:pPr marL="339725">
              <a:lnSpc>
                <a:spcPct val="100000"/>
              </a:lnSpc>
            </a:pPr>
            <a:r>
              <a:rPr sz="2900" spc="-55" dirty="0"/>
              <a:t>R</a:t>
            </a:r>
            <a:r>
              <a:rPr sz="2900" dirty="0"/>
              <a:t>es</a:t>
            </a:r>
            <a:r>
              <a:rPr sz="2900" spc="-5" dirty="0"/>
              <a:t>i</a:t>
            </a:r>
            <a:r>
              <a:rPr sz="2900" spc="-30" dirty="0"/>
              <a:t>st</a:t>
            </a:r>
            <a:r>
              <a:rPr sz="2900" spc="-5" dirty="0"/>
              <a:t>o</a:t>
            </a:r>
            <a:r>
              <a:rPr sz="2900" dirty="0"/>
              <a:t>r</a:t>
            </a:r>
            <a:r>
              <a:rPr sz="2900" spc="-100" dirty="0">
                <a:latin typeface="Times New Roman"/>
                <a:cs typeface="Times New Roman"/>
              </a:rPr>
              <a:t> </a:t>
            </a:r>
            <a:r>
              <a:rPr sz="2900" spc="-5" dirty="0"/>
              <a:t>F</a:t>
            </a:r>
            <a:r>
              <a:rPr sz="2900" dirty="0"/>
              <a:t>ilm</a:t>
            </a:r>
            <a:r>
              <a:rPr sz="2900" spc="-90" dirty="0">
                <a:latin typeface="Times New Roman"/>
                <a:cs typeface="Times New Roman"/>
              </a:rPr>
              <a:t> </a:t>
            </a:r>
            <a:r>
              <a:rPr sz="2900" spc="-45" dirty="0"/>
              <a:t>K</a:t>
            </a:r>
            <a:r>
              <a:rPr sz="2900" dirty="0"/>
              <a:t>arbon</a:t>
            </a:r>
            <a:r>
              <a:rPr sz="2900" spc="-75" dirty="0">
                <a:latin typeface="Times New Roman"/>
                <a:cs typeface="Times New Roman"/>
              </a:rPr>
              <a:t> </a:t>
            </a:r>
            <a:r>
              <a:rPr sz="2900" dirty="0"/>
              <a:t>(</a:t>
            </a:r>
            <a:r>
              <a:rPr sz="2900" spc="-85" dirty="0">
                <a:latin typeface="Times New Roman"/>
                <a:cs typeface="Times New Roman"/>
              </a:rPr>
              <a:t> </a:t>
            </a:r>
            <a:r>
              <a:rPr sz="2900" spc="-5" dirty="0"/>
              <a:t>Ca</a:t>
            </a:r>
            <a:r>
              <a:rPr sz="2900" spc="-10" dirty="0"/>
              <a:t>r</a:t>
            </a:r>
            <a:r>
              <a:rPr sz="2900" spc="-5" dirty="0"/>
              <a:t>bo</a:t>
            </a:r>
            <a:r>
              <a:rPr sz="2900" dirty="0"/>
              <a:t>n</a:t>
            </a:r>
            <a:r>
              <a:rPr sz="2900" spc="-85" dirty="0">
                <a:latin typeface="Times New Roman"/>
                <a:cs typeface="Times New Roman"/>
              </a:rPr>
              <a:t> </a:t>
            </a:r>
            <a:r>
              <a:rPr sz="2900" spc="-5" dirty="0"/>
              <a:t>F</a:t>
            </a:r>
            <a:r>
              <a:rPr sz="2900" dirty="0"/>
              <a:t>ilm</a:t>
            </a:r>
            <a:r>
              <a:rPr sz="2900" spc="-90" dirty="0">
                <a:latin typeface="Times New Roman"/>
                <a:cs typeface="Times New Roman"/>
              </a:rPr>
              <a:t> </a:t>
            </a:r>
            <a:r>
              <a:rPr sz="2900" spc="-55" dirty="0"/>
              <a:t>R</a:t>
            </a:r>
            <a:r>
              <a:rPr sz="2900" dirty="0"/>
              <a:t>es</a:t>
            </a:r>
            <a:r>
              <a:rPr sz="2900" spc="-5" dirty="0"/>
              <a:t>i</a:t>
            </a:r>
            <a:r>
              <a:rPr sz="2900" spc="-30" dirty="0"/>
              <a:t>st</a:t>
            </a:r>
            <a:r>
              <a:rPr sz="2900" spc="-5" dirty="0"/>
              <a:t>o</a:t>
            </a:r>
            <a:r>
              <a:rPr sz="2900" dirty="0"/>
              <a:t>r</a:t>
            </a:r>
            <a:r>
              <a:rPr sz="2900" spc="-100" dirty="0">
                <a:latin typeface="Times New Roman"/>
                <a:cs typeface="Times New Roman"/>
              </a:rPr>
              <a:t> </a:t>
            </a:r>
            <a:r>
              <a:rPr sz="2900" dirty="0"/>
              <a:t>)</a:t>
            </a:r>
            <a:endParaRPr sz="2900">
              <a:latin typeface="Times New Roman"/>
              <a:cs typeface="Times New Roman"/>
            </a:endParaRPr>
          </a:p>
        </p:txBody>
      </p:sp>
      <p:sp>
        <p:nvSpPr>
          <p:cNvPr id="3" name="object 3"/>
          <p:cNvSpPr txBox="1"/>
          <p:nvPr/>
        </p:nvSpPr>
        <p:spPr>
          <a:xfrm>
            <a:off x="4903092" y="1199509"/>
            <a:ext cx="4123690" cy="4815205"/>
          </a:xfrm>
          <a:prstGeom prst="rect">
            <a:avLst/>
          </a:prstGeom>
        </p:spPr>
        <p:txBody>
          <a:bodyPr vert="horz" wrap="square" lIns="0" tIns="0" rIns="0" bIns="0" rtlCol="0">
            <a:spAutoFit/>
          </a:bodyPr>
          <a:lstStyle/>
          <a:p>
            <a:pPr marL="355600" marR="5080" indent="-342900">
              <a:lnSpc>
                <a:spcPts val="2500"/>
              </a:lnSpc>
              <a:buFont typeface="Arial"/>
              <a:buChar char="•"/>
              <a:tabLst>
                <a:tab pos="355600" algn="l"/>
              </a:tabLst>
            </a:pPr>
            <a:r>
              <a:rPr sz="2600" dirty="0">
                <a:latin typeface="Calibri"/>
                <a:cs typeface="Calibri"/>
              </a:rPr>
              <a:t>Merupa</a:t>
            </a:r>
            <a:r>
              <a:rPr sz="2600" spc="-45" dirty="0">
                <a:latin typeface="Calibri"/>
                <a:cs typeface="Calibri"/>
              </a:rPr>
              <a:t>k</a:t>
            </a:r>
            <a:r>
              <a:rPr sz="2600" dirty="0">
                <a:latin typeface="Calibri"/>
                <a:cs typeface="Calibri"/>
              </a:rPr>
              <a:t>an</a:t>
            </a:r>
            <a:r>
              <a:rPr sz="2600" spc="-85" dirty="0">
                <a:latin typeface="Times New Roman"/>
                <a:cs typeface="Times New Roman"/>
              </a:rPr>
              <a:t> </a:t>
            </a:r>
            <a:r>
              <a:rPr sz="2600" spc="-5" dirty="0">
                <a:latin typeface="Calibri"/>
                <a:cs typeface="Calibri"/>
              </a:rPr>
              <a:t>has</a:t>
            </a:r>
            <a:r>
              <a:rPr sz="2600" dirty="0">
                <a:latin typeface="Calibri"/>
                <a:cs typeface="Calibri"/>
              </a:rPr>
              <a:t>il</a:t>
            </a:r>
            <a:r>
              <a:rPr sz="2600" dirty="0">
                <a:latin typeface="Times New Roman"/>
                <a:cs typeface="Times New Roman"/>
              </a:rPr>
              <a:t> </a:t>
            </a:r>
            <a:r>
              <a:rPr sz="2600" spc="-5" dirty="0">
                <a:latin typeface="Calibri"/>
                <a:cs typeface="Calibri"/>
              </a:rPr>
              <a:t>pen</a:t>
            </a:r>
            <a:r>
              <a:rPr sz="2600" spc="-25" dirty="0">
                <a:latin typeface="Calibri"/>
                <a:cs typeface="Calibri"/>
              </a:rPr>
              <a:t>g</a:t>
            </a:r>
            <a:r>
              <a:rPr sz="2600" dirty="0">
                <a:latin typeface="Calibri"/>
                <a:cs typeface="Calibri"/>
              </a:rPr>
              <a:t>emban</a:t>
            </a:r>
            <a:r>
              <a:rPr sz="2600" spc="-65" dirty="0">
                <a:latin typeface="Calibri"/>
                <a:cs typeface="Calibri"/>
              </a:rPr>
              <a:t>g</a:t>
            </a:r>
            <a:r>
              <a:rPr sz="2600" dirty="0">
                <a:latin typeface="Calibri"/>
                <a:cs typeface="Calibri"/>
              </a:rPr>
              <a:t>an</a:t>
            </a:r>
            <a:r>
              <a:rPr sz="2600" spc="-95" dirty="0">
                <a:latin typeface="Times New Roman"/>
                <a:cs typeface="Times New Roman"/>
              </a:rPr>
              <a:t> </a:t>
            </a:r>
            <a:r>
              <a:rPr sz="2600" spc="-5" dirty="0">
                <a:latin typeface="Calibri"/>
                <a:cs typeface="Calibri"/>
              </a:rPr>
              <a:t>dar</a:t>
            </a:r>
            <a:r>
              <a:rPr sz="2600" dirty="0">
                <a:latin typeface="Calibri"/>
                <a:cs typeface="Calibri"/>
              </a:rPr>
              <a:t>i</a:t>
            </a:r>
            <a:r>
              <a:rPr sz="2600" spc="-55" dirty="0">
                <a:latin typeface="Times New Roman"/>
                <a:cs typeface="Times New Roman"/>
              </a:rPr>
              <a:t> </a:t>
            </a:r>
            <a:r>
              <a:rPr sz="2600" spc="-35" dirty="0">
                <a:latin typeface="Calibri"/>
                <a:cs typeface="Calibri"/>
              </a:rPr>
              <a:t>r</a:t>
            </a:r>
            <a:r>
              <a:rPr sz="2600" dirty="0">
                <a:latin typeface="Calibri"/>
                <a:cs typeface="Calibri"/>
              </a:rPr>
              <a:t>es</a:t>
            </a:r>
            <a:r>
              <a:rPr sz="2600" spc="-5" dirty="0">
                <a:latin typeface="Calibri"/>
                <a:cs typeface="Calibri"/>
              </a:rPr>
              <a:t>i</a:t>
            </a:r>
            <a:r>
              <a:rPr sz="2600" spc="-25" dirty="0">
                <a:latin typeface="Calibri"/>
                <a:cs typeface="Calibri"/>
              </a:rPr>
              <a:t>st</a:t>
            </a:r>
            <a:r>
              <a:rPr sz="2600" spc="-5" dirty="0">
                <a:latin typeface="Calibri"/>
                <a:cs typeface="Calibri"/>
              </a:rPr>
              <a:t>or</a:t>
            </a:r>
            <a:r>
              <a:rPr sz="2600" spc="-5" dirty="0">
                <a:latin typeface="Times New Roman"/>
                <a:cs typeface="Times New Roman"/>
              </a:rPr>
              <a:t> </a:t>
            </a:r>
            <a:r>
              <a:rPr sz="2600" spc="-5" dirty="0">
                <a:latin typeface="Calibri"/>
                <a:cs typeface="Calibri"/>
              </a:rPr>
              <a:t>b</a:t>
            </a:r>
            <a:r>
              <a:rPr sz="2600" spc="-25" dirty="0">
                <a:latin typeface="Calibri"/>
                <a:cs typeface="Calibri"/>
              </a:rPr>
              <a:t>a</a:t>
            </a:r>
            <a:r>
              <a:rPr sz="2600" spc="-35" dirty="0">
                <a:latin typeface="Calibri"/>
                <a:cs typeface="Calibri"/>
              </a:rPr>
              <a:t>t</a:t>
            </a:r>
            <a:r>
              <a:rPr sz="2600" dirty="0">
                <a:latin typeface="Calibri"/>
                <a:cs typeface="Calibri"/>
              </a:rPr>
              <a:t>ang</a:t>
            </a:r>
            <a:r>
              <a:rPr sz="2600" spc="-65" dirty="0">
                <a:latin typeface="Times New Roman"/>
                <a:cs typeface="Times New Roman"/>
              </a:rPr>
              <a:t> </a:t>
            </a:r>
            <a:r>
              <a:rPr sz="2600" spc="-45" dirty="0">
                <a:latin typeface="Calibri"/>
                <a:cs typeface="Calibri"/>
              </a:rPr>
              <a:t>k</a:t>
            </a:r>
            <a:r>
              <a:rPr sz="2600" dirty="0">
                <a:latin typeface="Calibri"/>
                <a:cs typeface="Calibri"/>
              </a:rPr>
              <a:t>arbon</a:t>
            </a:r>
            <a:endParaRPr sz="2600">
              <a:latin typeface="Calibri"/>
              <a:cs typeface="Calibri"/>
            </a:endParaRPr>
          </a:p>
          <a:p>
            <a:pPr marL="355600" indent="-342900">
              <a:lnSpc>
                <a:spcPct val="100000"/>
              </a:lnSpc>
              <a:spcBef>
                <a:spcPts val="20"/>
              </a:spcBef>
              <a:buFont typeface="Arial"/>
              <a:buChar char="•"/>
              <a:tabLst>
                <a:tab pos="355600" algn="l"/>
              </a:tabLst>
            </a:pPr>
            <a:r>
              <a:rPr sz="2600" dirty="0">
                <a:latin typeface="Calibri"/>
                <a:cs typeface="Calibri"/>
              </a:rPr>
              <a:t>me</a:t>
            </a:r>
            <a:r>
              <a:rPr sz="2600" spc="-10" dirty="0">
                <a:latin typeface="Calibri"/>
                <a:cs typeface="Calibri"/>
              </a:rPr>
              <a:t>m</a:t>
            </a:r>
            <a:r>
              <a:rPr sz="2600" spc="-5" dirty="0">
                <a:latin typeface="Calibri"/>
                <a:cs typeface="Calibri"/>
              </a:rPr>
              <a:t>pu</a:t>
            </a:r>
            <a:r>
              <a:rPr sz="2600" spc="-50" dirty="0">
                <a:latin typeface="Calibri"/>
                <a:cs typeface="Calibri"/>
              </a:rPr>
              <a:t>n</a:t>
            </a:r>
            <a:r>
              <a:rPr sz="2600" spc="-40" dirty="0">
                <a:latin typeface="Calibri"/>
                <a:cs typeface="Calibri"/>
              </a:rPr>
              <a:t>y</a:t>
            </a:r>
            <a:r>
              <a:rPr sz="2600" dirty="0">
                <a:latin typeface="Calibri"/>
                <a:cs typeface="Calibri"/>
              </a:rPr>
              <a:t>ai</a:t>
            </a:r>
            <a:r>
              <a:rPr sz="2600" spc="-85" dirty="0">
                <a:latin typeface="Times New Roman"/>
                <a:cs typeface="Times New Roman"/>
              </a:rPr>
              <a:t> </a:t>
            </a:r>
            <a:r>
              <a:rPr sz="2600" spc="-5" dirty="0">
                <a:latin typeface="Calibri"/>
                <a:cs typeface="Calibri"/>
              </a:rPr>
              <a:t>sp</a:t>
            </a:r>
            <a:r>
              <a:rPr sz="2600" dirty="0">
                <a:latin typeface="Calibri"/>
                <a:cs typeface="Calibri"/>
              </a:rPr>
              <a:t>i</a:t>
            </a:r>
            <a:r>
              <a:rPr sz="2600" spc="-45" dirty="0">
                <a:latin typeface="Calibri"/>
                <a:cs typeface="Calibri"/>
              </a:rPr>
              <a:t>r</a:t>
            </a:r>
            <a:r>
              <a:rPr sz="2600" dirty="0">
                <a:latin typeface="Calibri"/>
                <a:cs typeface="Calibri"/>
              </a:rPr>
              <a:t>al</a:t>
            </a:r>
            <a:r>
              <a:rPr sz="2600" spc="-85" dirty="0">
                <a:latin typeface="Times New Roman"/>
                <a:cs typeface="Times New Roman"/>
              </a:rPr>
              <a:t> </a:t>
            </a:r>
            <a:r>
              <a:rPr sz="2600" dirty="0">
                <a:latin typeface="Calibri"/>
                <a:cs typeface="Calibri"/>
              </a:rPr>
              <a:t>g</a:t>
            </a:r>
            <a:r>
              <a:rPr sz="2600" spc="-40" dirty="0">
                <a:latin typeface="Calibri"/>
                <a:cs typeface="Calibri"/>
              </a:rPr>
              <a:t>r</a:t>
            </a:r>
            <a:r>
              <a:rPr sz="2600" spc="-5" dirty="0">
                <a:latin typeface="Calibri"/>
                <a:cs typeface="Calibri"/>
              </a:rPr>
              <a:t>o</a:t>
            </a:r>
            <a:r>
              <a:rPr sz="2600" spc="-25" dirty="0">
                <a:latin typeface="Calibri"/>
                <a:cs typeface="Calibri"/>
              </a:rPr>
              <a:t>o</a:t>
            </a:r>
            <a:r>
              <a:rPr sz="2600" spc="-30" dirty="0">
                <a:latin typeface="Calibri"/>
                <a:cs typeface="Calibri"/>
              </a:rPr>
              <a:t>v</a:t>
            </a:r>
            <a:r>
              <a:rPr sz="2600" dirty="0">
                <a:latin typeface="Calibri"/>
                <a:cs typeface="Calibri"/>
              </a:rPr>
              <a:t>e</a:t>
            </a:r>
            <a:endParaRPr sz="2600">
              <a:latin typeface="Calibri"/>
              <a:cs typeface="Calibri"/>
            </a:endParaRPr>
          </a:p>
          <a:p>
            <a:pPr marL="355600" indent="-342900">
              <a:lnSpc>
                <a:spcPts val="2810"/>
              </a:lnSpc>
              <a:buFont typeface="Arial"/>
              <a:buChar char="•"/>
              <a:tabLst>
                <a:tab pos="355600" algn="l"/>
              </a:tabLst>
            </a:pPr>
            <a:r>
              <a:rPr sz="2600" dirty="0">
                <a:latin typeface="Calibri"/>
                <a:cs typeface="Calibri"/>
              </a:rPr>
              <a:t>me</a:t>
            </a:r>
            <a:r>
              <a:rPr sz="2600" spc="-10" dirty="0">
                <a:latin typeface="Calibri"/>
                <a:cs typeface="Calibri"/>
              </a:rPr>
              <a:t>m</a:t>
            </a:r>
            <a:r>
              <a:rPr sz="2600" spc="-5" dirty="0">
                <a:latin typeface="Calibri"/>
                <a:cs typeface="Calibri"/>
              </a:rPr>
              <a:t>pu</a:t>
            </a:r>
            <a:r>
              <a:rPr sz="2600" spc="-50" dirty="0">
                <a:latin typeface="Calibri"/>
                <a:cs typeface="Calibri"/>
              </a:rPr>
              <a:t>n</a:t>
            </a:r>
            <a:r>
              <a:rPr sz="2600" spc="-40" dirty="0">
                <a:latin typeface="Calibri"/>
                <a:cs typeface="Calibri"/>
              </a:rPr>
              <a:t>y</a:t>
            </a:r>
            <a:r>
              <a:rPr sz="2600" dirty="0">
                <a:latin typeface="Calibri"/>
                <a:cs typeface="Calibri"/>
              </a:rPr>
              <a:t>ai</a:t>
            </a:r>
            <a:r>
              <a:rPr sz="2600" spc="-85" dirty="0">
                <a:latin typeface="Times New Roman"/>
                <a:cs typeface="Times New Roman"/>
              </a:rPr>
              <a:t> </a:t>
            </a:r>
            <a:r>
              <a:rPr sz="2600" spc="-5" dirty="0">
                <a:latin typeface="Calibri"/>
                <a:cs typeface="Calibri"/>
              </a:rPr>
              <a:t>sp</a:t>
            </a:r>
            <a:r>
              <a:rPr sz="2600" dirty="0">
                <a:latin typeface="Calibri"/>
                <a:cs typeface="Calibri"/>
              </a:rPr>
              <a:t>i</a:t>
            </a:r>
            <a:r>
              <a:rPr sz="2600" spc="-45" dirty="0">
                <a:latin typeface="Calibri"/>
                <a:cs typeface="Calibri"/>
              </a:rPr>
              <a:t>r</a:t>
            </a:r>
            <a:r>
              <a:rPr sz="2600" dirty="0">
                <a:latin typeface="Calibri"/>
                <a:cs typeface="Calibri"/>
              </a:rPr>
              <a:t>al</a:t>
            </a:r>
            <a:endParaRPr sz="2600">
              <a:latin typeface="Calibri"/>
              <a:cs typeface="Calibri"/>
            </a:endParaRPr>
          </a:p>
          <a:p>
            <a:pPr marL="355600">
              <a:lnSpc>
                <a:spcPts val="2810"/>
              </a:lnSpc>
            </a:pPr>
            <a:r>
              <a:rPr sz="2600" dirty="0">
                <a:latin typeface="Calibri"/>
                <a:cs typeface="Calibri"/>
              </a:rPr>
              <a:t>N</a:t>
            </a:r>
            <a:r>
              <a:rPr sz="2600" spc="-15" dirty="0">
                <a:latin typeface="Calibri"/>
                <a:cs typeface="Calibri"/>
              </a:rPr>
              <a:t>o</a:t>
            </a:r>
            <a:r>
              <a:rPr sz="2600" dirty="0">
                <a:latin typeface="Calibri"/>
                <a:cs typeface="Calibri"/>
              </a:rPr>
              <a:t>i</a:t>
            </a:r>
            <a:r>
              <a:rPr sz="2600" spc="-5" dirty="0">
                <a:latin typeface="Calibri"/>
                <a:cs typeface="Calibri"/>
              </a:rPr>
              <a:t>s</a:t>
            </a:r>
            <a:r>
              <a:rPr sz="2600" dirty="0">
                <a:latin typeface="Calibri"/>
                <a:cs typeface="Calibri"/>
              </a:rPr>
              <a:t>e</a:t>
            </a:r>
            <a:r>
              <a:rPr sz="2600" spc="-75" dirty="0">
                <a:latin typeface="Times New Roman"/>
                <a:cs typeface="Times New Roman"/>
              </a:rPr>
              <a:t> </a:t>
            </a:r>
            <a:r>
              <a:rPr sz="2600" spc="-5" dirty="0">
                <a:latin typeface="Calibri"/>
                <a:cs typeface="Calibri"/>
              </a:rPr>
              <a:t>dan</a:t>
            </a:r>
            <a:endParaRPr sz="2600">
              <a:latin typeface="Calibri"/>
              <a:cs typeface="Calibri"/>
            </a:endParaRPr>
          </a:p>
          <a:p>
            <a:pPr marL="355600" marR="349885" indent="-342900">
              <a:lnSpc>
                <a:spcPts val="2500"/>
              </a:lnSpc>
              <a:spcBef>
                <a:spcPts val="600"/>
              </a:spcBef>
              <a:buFont typeface="Arial"/>
              <a:buChar char="•"/>
              <a:tabLst>
                <a:tab pos="355600" algn="l"/>
              </a:tabLst>
            </a:pPr>
            <a:r>
              <a:rPr sz="2600" spc="-25" dirty="0">
                <a:latin typeface="Calibri"/>
                <a:cs typeface="Calibri"/>
              </a:rPr>
              <a:t>t</a:t>
            </a:r>
            <a:r>
              <a:rPr sz="2600" dirty="0">
                <a:latin typeface="Calibri"/>
                <a:cs typeface="Calibri"/>
              </a:rPr>
              <a:t>empe</a:t>
            </a:r>
            <a:r>
              <a:rPr sz="2600" spc="-55" dirty="0">
                <a:latin typeface="Calibri"/>
                <a:cs typeface="Calibri"/>
              </a:rPr>
              <a:t>r</a:t>
            </a:r>
            <a:r>
              <a:rPr sz="2600" spc="-25" dirty="0">
                <a:latin typeface="Calibri"/>
                <a:cs typeface="Calibri"/>
              </a:rPr>
              <a:t>a</a:t>
            </a:r>
            <a:r>
              <a:rPr sz="2600" dirty="0">
                <a:latin typeface="Calibri"/>
                <a:cs typeface="Calibri"/>
              </a:rPr>
              <a:t>tu</a:t>
            </a:r>
            <a:r>
              <a:rPr sz="2600" spc="-30" dirty="0">
                <a:latin typeface="Calibri"/>
                <a:cs typeface="Calibri"/>
              </a:rPr>
              <a:t>r</a:t>
            </a:r>
            <a:r>
              <a:rPr sz="2600" dirty="0">
                <a:latin typeface="Calibri"/>
                <a:cs typeface="Calibri"/>
              </a:rPr>
              <a:t>e</a:t>
            </a:r>
            <a:r>
              <a:rPr sz="2600" spc="-110" dirty="0">
                <a:latin typeface="Times New Roman"/>
                <a:cs typeface="Times New Roman"/>
              </a:rPr>
              <a:t> </a:t>
            </a:r>
            <a:r>
              <a:rPr sz="2600" spc="-25" dirty="0">
                <a:latin typeface="Calibri"/>
                <a:cs typeface="Calibri"/>
              </a:rPr>
              <a:t>c</a:t>
            </a:r>
            <a:r>
              <a:rPr sz="2600" spc="-5" dirty="0">
                <a:latin typeface="Calibri"/>
                <a:cs typeface="Calibri"/>
              </a:rPr>
              <a:t>o</a:t>
            </a:r>
            <a:r>
              <a:rPr sz="2600" spc="-30" dirty="0">
                <a:latin typeface="Calibri"/>
                <a:cs typeface="Calibri"/>
              </a:rPr>
              <a:t>ef</a:t>
            </a:r>
            <a:r>
              <a:rPr sz="2600" spc="-5" dirty="0">
                <a:latin typeface="Calibri"/>
                <a:cs typeface="Calibri"/>
              </a:rPr>
              <a:t>f</a:t>
            </a:r>
            <a:r>
              <a:rPr sz="2600" dirty="0">
                <a:latin typeface="Calibri"/>
                <a:cs typeface="Calibri"/>
              </a:rPr>
              <a:t>icie</a:t>
            </a:r>
            <a:r>
              <a:rPr sz="2600" spc="-25" dirty="0">
                <a:latin typeface="Calibri"/>
                <a:cs typeface="Calibri"/>
              </a:rPr>
              <a:t>n</a:t>
            </a:r>
            <a:r>
              <a:rPr sz="2600" dirty="0">
                <a:latin typeface="Calibri"/>
                <a:cs typeface="Calibri"/>
              </a:rPr>
              <a:t>t</a:t>
            </a:r>
            <a:r>
              <a:rPr sz="2600" dirty="0">
                <a:latin typeface="Times New Roman"/>
                <a:cs typeface="Times New Roman"/>
              </a:rPr>
              <a:t> </a:t>
            </a:r>
            <a:r>
              <a:rPr sz="2600" spc="-5" dirty="0">
                <a:latin typeface="Calibri"/>
                <a:cs typeface="Calibri"/>
              </a:rPr>
              <a:t>pad</a:t>
            </a:r>
            <a:r>
              <a:rPr sz="2600" dirty="0">
                <a:latin typeface="Calibri"/>
                <a:cs typeface="Calibri"/>
              </a:rPr>
              <a:t>a</a:t>
            </a:r>
            <a:r>
              <a:rPr sz="2600" spc="-75" dirty="0">
                <a:latin typeface="Times New Roman"/>
                <a:cs typeface="Times New Roman"/>
              </a:rPr>
              <a:t> </a:t>
            </a:r>
            <a:r>
              <a:rPr sz="2600" spc="-50" dirty="0">
                <a:latin typeface="Calibri"/>
                <a:cs typeface="Calibri"/>
              </a:rPr>
              <a:t>R</a:t>
            </a:r>
            <a:r>
              <a:rPr sz="2600" dirty="0">
                <a:latin typeface="Calibri"/>
                <a:cs typeface="Calibri"/>
              </a:rPr>
              <a:t>es</a:t>
            </a:r>
            <a:r>
              <a:rPr sz="2600" spc="-5" dirty="0">
                <a:latin typeface="Calibri"/>
                <a:cs typeface="Calibri"/>
              </a:rPr>
              <a:t>i</a:t>
            </a:r>
            <a:r>
              <a:rPr sz="2600" spc="-25" dirty="0">
                <a:latin typeface="Calibri"/>
                <a:cs typeface="Calibri"/>
              </a:rPr>
              <a:t>st</a:t>
            </a:r>
            <a:r>
              <a:rPr sz="2600" spc="-5" dirty="0">
                <a:latin typeface="Calibri"/>
                <a:cs typeface="Calibri"/>
              </a:rPr>
              <a:t>o</a:t>
            </a:r>
            <a:r>
              <a:rPr sz="2600" dirty="0">
                <a:latin typeface="Calibri"/>
                <a:cs typeface="Calibri"/>
              </a:rPr>
              <a:t>r</a:t>
            </a:r>
            <a:r>
              <a:rPr sz="2600" spc="-90" dirty="0">
                <a:latin typeface="Times New Roman"/>
                <a:cs typeface="Times New Roman"/>
              </a:rPr>
              <a:t> </a:t>
            </a:r>
            <a:r>
              <a:rPr sz="2600" spc="-5" dirty="0">
                <a:latin typeface="Calibri"/>
                <a:cs typeface="Calibri"/>
              </a:rPr>
              <a:t>f</a:t>
            </a:r>
            <a:r>
              <a:rPr sz="2600" dirty="0">
                <a:latin typeface="Calibri"/>
                <a:cs typeface="Calibri"/>
              </a:rPr>
              <a:t>ilm</a:t>
            </a:r>
            <a:r>
              <a:rPr sz="2600" spc="-65" dirty="0">
                <a:latin typeface="Times New Roman"/>
                <a:cs typeface="Times New Roman"/>
              </a:rPr>
              <a:t> </a:t>
            </a:r>
            <a:r>
              <a:rPr sz="2600" spc="-45" dirty="0">
                <a:latin typeface="Calibri"/>
                <a:cs typeface="Calibri"/>
              </a:rPr>
              <a:t>k</a:t>
            </a:r>
            <a:r>
              <a:rPr sz="2600" dirty="0">
                <a:latin typeface="Calibri"/>
                <a:cs typeface="Calibri"/>
              </a:rPr>
              <a:t>arbon</a:t>
            </a:r>
            <a:r>
              <a:rPr sz="2600" dirty="0">
                <a:latin typeface="Times New Roman"/>
                <a:cs typeface="Times New Roman"/>
              </a:rPr>
              <a:t> </a:t>
            </a:r>
            <a:r>
              <a:rPr sz="2600" dirty="0">
                <a:latin typeface="Calibri"/>
                <a:cs typeface="Calibri"/>
              </a:rPr>
              <a:t>leb</a:t>
            </a:r>
            <a:r>
              <a:rPr sz="2600" spc="-5" dirty="0">
                <a:latin typeface="Calibri"/>
                <a:cs typeface="Calibri"/>
              </a:rPr>
              <a:t>i</a:t>
            </a:r>
            <a:r>
              <a:rPr sz="2600" dirty="0">
                <a:latin typeface="Calibri"/>
                <a:cs typeface="Calibri"/>
              </a:rPr>
              <a:t>h</a:t>
            </a:r>
            <a:r>
              <a:rPr sz="2600" spc="-85" dirty="0">
                <a:latin typeface="Times New Roman"/>
                <a:cs typeface="Times New Roman"/>
              </a:rPr>
              <a:t> </a:t>
            </a:r>
            <a:r>
              <a:rPr sz="2600" spc="-35" dirty="0">
                <a:latin typeface="Calibri"/>
                <a:cs typeface="Calibri"/>
              </a:rPr>
              <a:t>r</a:t>
            </a:r>
            <a:r>
              <a:rPr sz="2600" dirty="0">
                <a:latin typeface="Calibri"/>
                <a:cs typeface="Calibri"/>
              </a:rPr>
              <a:t>endah</a:t>
            </a:r>
            <a:r>
              <a:rPr sz="2600" spc="-75" dirty="0">
                <a:latin typeface="Times New Roman"/>
                <a:cs typeface="Times New Roman"/>
              </a:rPr>
              <a:t> </a:t>
            </a:r>
            <a:r>
              <a:rPr sz="2600" spc="-5" dirty="0">
                <a:latin typeface="Calibri"/>
                <a:cs typeface="Calibri"/>
              </a:rPr>
              <a:t>dar</a:t>
            </a:r>
            <a:r>
              <a:rPr sz="2600" dirty="0">
                <a:latin typeface="Calibri"/>
                <a:cs typeface="Calibri"/>
              </a:rPr>
              <a:t>i</a:t>
            </a:r>
            <a:r>
              <a:rPr sz="2600" spc="-65" dirty="0">
                <a:latin typeface="Times New Roman"/>
                <a:cs typeface="Times New Roman"/>
              </a:rPr>
              <a:t> </a:t>
            </a:r>
            <a:r>
              <a:rPr sz="2600" spc="-35" dirty="0">
                <a:latin typeface="Calibri"/>
                <a:cs typeface="Calibri"/>
              </a:rPr>
              <a:t>r</a:t>
            </a:r>
            <a:r>
              <a:rPr sz="2600" dirty="0">
                <a:latin typeface="Calibri"/>
                <a:cs typeface="Calibri"/>
              </a:rPr>
              <a:t>es</a:t>
            </a:r>
            <a:r>
              <a:rPr sz="2600" spc="-5" dirty="0">
                <a:latin typeface="Calibri"/>
                <a:cs typeface="Calibri"/>
              </a:rPr>
              <a:t>i</a:t>
            </a:r>
            <a:r>
              <a:rPr sz="2600" spc="-25" dirty="0">
                <a:latin typeface="Calibri"/>
                <a:cs typeface="Calibri"/>
              </a:rPr>
              <a:t>st</a:t>
            </a:r>
            <a:r>
              <a:rPr sz="2600" spc="-5" dirty="0">
                <a:latin typeface="Calibri"/>
                <a:cs typeface="Calibri"/>
              </a:rPr>
              <a:t>or</a:t>
            </a:r>
            <a:r>
              <a:rPr sz="2600" spc="-5" dirty="0">
                <a:latin typeface="Times New Roman"/>
                <a:cs typeface="Times New Roman"/>
              </a:rPr>
              <a:t> </a:t>
            </a:r>
            <a:r>
              <a:rPr sz="2600" spc="-5" dirty="0">
                <a:latin typeface="Calibri"/>
                <a:cs typeface="Calibri"/>
              </a:rPr>
              <a:t>b</a:t>
            </a:r>
            <a:r>
              <a:rPr sz="2600" spc="-30" dirty="0">
                <a:latin typeface="Calibri"/>
                <a:cs typeface="Calibri"/>
              </a:rPr>
              <a:t>a</a:t>
            </a:r>
            <a:r>
              <a:rPr sz="2600" spc="-35" dirty="0">
                <a:latin typeface="Calibri"/>
                <a:cs typeface="Calibri"/>
              </a:rPr>
              <a:t>t</a:t>
            </a:r>
            <a:r>
              <a:rPr sz="2600" dirty="0">
                <a:latin typeface="Calibri"/>
                <a:cs typeface="Calibri"/>
              </a:rPr>
              <a:t>ang</a:t>
            </a:r>
            <a:r>
              <a:rPr sz="2600" spc="-65" dirty="0">
                <a:latin typeface="Times New Roman"/>
                <a:cs typeface="Times New Roman"/>
              </a:rPr>
              <a:t> </a:t>
            </a:r>
            <a:r>
              <a:rPr sz="2600" spc="-50" dirty="0">
                <a:latin typeface="Calibri"/>
                <a:cs typeface="Calibri"/>
              </a:rPr>
              <a:t>k</a:t>
            </a:r>
            <a:r>
              <a:rPr sz="2600" dirty="0">
                <a:latin typeface="Calibri"/>
                <a:cs typeface="Calibri"/>
              </a:rPr>
              <a:t>arbon</a:t>
            </a:r>
            <a:endParaRPr sz="2600">
              <a:latin typeface="Calibri"/>
              <a:cs typeface="Calibri"/>
            </a:endParaRPr>
          </a:p>
          <a:p>
            <a:pPr marL="355600" marR="233045" indent="-342900">
              <a:lnSpc>
                <a:spcPts val="2500"/>
              </a:lnSpc>
              <a:spcBef>
                <a:spcPts val="620"/>
              </a:spcBef>
              <a:buFont typeface="Arial"/>
              <a:buChar char="•"/>
              <a:tabLst>
                <a:tab pos="355600" algn="l"/>
              </a:tabLst>
            </a:pPr>
            <a:r>
              <a:rPr sz="2600" spc="-50" dirty="0">
                <a:latin typeface="Calibri"/>
                <a:cs typeface="Calibri"/>
              </a:rPr>
              <a:t>R</a:t>
            </a:r>
            <a:r>
              <a:rPr sz="2600" dirty="0">
                <a:latin typeface="Calibri"/>
                <a:cs typeface="Calibri"/>
              </a:rPr>
              <a:t>es</a:t>
            </a:r>
            <a:r>
              <a:rPr sz="2600" spc="-5" dirty="0">
                <a:latin typeface="Calibri"/>
                <a:cs typeface="Calibri"/>
              </a:rPr>
              <a:t>i</a:t>
            </a:r>
            <a:r>
              <a:rPr sz="2600" spc="-25" dirty="0">
                <a:latin typeface="Calibri"/>
                <a:cs typeface="Calibri"/>
              </a:rPr>
              <a:t>st</a:t>
            </a:r>
            <a:r>
              <a:rPr sz="2600" spc="-5" dirty="0">
                <a:latin typeface="Calibri"/>
                <a:cs typeface="Calibri"/>
              </a:rPr>
              <a:t>o</a:t>
            </a:r>
            <a:r>
              <a:rPr sz="2600" dirty="0">
                <a:latin typeface="Calibri"/>
                <a:cs typeface="Calibri"/>
              </a:rPr>
              <a:t>r</a:t>
            </a:r>
            <a:r>
              <a:rPr sz="2600" spc="-85" dirty="0">
                <a:latin typeface="Times New Roman"/>
                <a:cs typeface="Times New Roman"/>
              </a:rPr>
              <a:t> </a:t>
            </a:r>
            <a:r>
              <a:rPr sz="2600" dirty="0">
                <a:latin typeface="Calibri"/>
                <a:cs typeface="Calibri"/>
              </a:rPr>
              <a:t>ini</a:t>
            </a:r>
            <a:r>
              <a:rPr sz="2600" spc="-70" dirty="0">
                <a:latin typeface="Times New Roman"/>
                <a:cs typeface="Times New Roman"/>
              </a:rPr>
              <a:t> </a:t>
            </a:r>
            <a:r>
              <a:rPr sz="2600" spc="-25" dirty="0">
                <a:latin typeface="Calibri"/>
                <a:cs typeface="Calibri"/>
              </a:rPr>
              <a:t>t</a:t>
            </a:r>
            <a:r>
              <a:rPr sz="2600" dirty="0">
                <a:latin typeface="Calibri"/>
                <a:cs typeface="Calibri"/>
              </a:rPr>
              <a:t>e</a:t>
            </a:r>
            <a:r>
              <a:rPr sz="2600" spc="-50" dirty="0">
                <a:latin typeface="Calibri"/>
                <a:cs typeface="Calibri"/>
              </a:rPr>
              <a:t>r</a:t>
            </a:r>
            <a:r>
              <a:rPr sz="2600" spc="-5" dirty="0">
                <a:latin typeface="Calibri"/>
                <a:cs typeface="Calibri"/>
              </a:rPr>
              <a:t>sed</a:t>
            </a:r>
            <a:r>
              <a:rPr sz="2600" dirty="0">
                <a:latin typeface="Calibri"/>
                <a:cs typeface="Calibri"/>
              </a:rPr>
              <a:t>ia</a:t>
            </a:r>
            <a:r>
              <a:rPr sz="2600" spc="-85" dirty="0">
                <a:latin typeface="Times New Roman"/>
                <a:cs typeface="Times New Roman"/>
              </a:rPr>
              <a:t> </a:t>
            </a:r>
            <a:r>
              <a:rPr sz="2600" spc="-5" dirty="0">
                <a:latin typeface="Calibri"/>
                <a:cs typeface="Calibri"/>
              </a:rPr>
              <a:t>da</a:t>
            </a:r>
            <a:r>
              <a:rPr sz="2600" dirty="0">
                <a:latin typeface="Calibri"/>
                <a:cs typeface="Calibri"/>
              </a:rPr>
              <a:t>lam</a:t>
            </a:r>
            <a:r>
              <a:rPr sz="2600" dirty="0">
                <a:latin typeface="Times New Roman"/>
                <a:cs typeface="Times New Roman"/>
              </a:rPr>
              <a:t> </a:t>
            </a:r>
            <a:r>
              <a:rPr sz="2600" spc="-5" dirty="0">
                <a:latin typeface="Calibri"/>
                <a:cs typeface="Calibri"/>
              </a:rPr>
              <a:t>d</a:t>
            </a:r>
            <a:r>
              <a:rPr sz="2600" spc="-50" dirty="0">
                <a:latin typeface="Calibri"/>
                <a:cs typeface="Calibri"/>
              </a:rPr>
              <a:t>a</a:t>
            </a:r>
            <a:r>
              <a:rPr sz="2600" spc="-40" dirty="0">
                <a:latin typeface="Calibri"/>
                <a:cs typeface="Calibri"/>
              </a:rPr>
              <a:t>y</a:t>
            </a:r>
            <a:r>
              <a:rPr sz="2600" dirty="0">
                <a:latin typeface="Calibri"/>
                <a:cs typeface="Calibri"/>
              </a:rPr>
              <a:t>a</a:t>
            </a:r>
            <a:r>
              <a:rPr sz="2600" spc="-75" dirty="0">
                <a:latin typeface="Times New Roman"/>
                <a:cs typeface="Times New Roman"/>
              </a:rPr>
              <a:t> </a:t>
            </a:r>
            <a:r>
              <a:rPr sz="2600" dirty="0">
                <a:latin typeface="Calibri"/>
                <a:cs typeface="Calibri"/>
              </a:rPr>
              <a:t>1/4</a:t>
            </a:r>
            <a:r>
              <a:rPr sz="2600" spc="-85" dirty="0">
                <a:latin typeface="Times New Roman"/>
                <a:cs typeface="Times New Roman"/>
              </a:rPr>
              <a:t> </a:t>
            </a:r>
            <a:r>
              <a:rPr sz="2600" spc="-30" dirty="0">
                <a:latin typeface="Calibri"/>
                <a:cs typeface="Calibri"/>
              </a:rPr>
              <a:t>w</a:t>
            </a:r>
            <a:r>
              <a:rPr sz="2600" spc="-25" dirty="0">
                <a:latin typeface="Calibri"/>
                <a:cs typeface="Calibri"/>
              </a:rPr>
              <a:t>a</a:t>
            </a:r>
            <a:r>
              <a:rPr sz="2600" spc="-35" dirty="0">
                <a:latin typeface="Calibri"/>
                <a:cs typeface="Calibri"/>
              </a:rPr>
              <a:t>t</a:t>
            </a:r>
            <a:r>
              <a:rPr sz="2600" dirty="0">
                <a:latin typeface="Calibri"/>
                <a:cs typeface="Calibri"/>
              </a:rPr>
              <a:t>t,</a:t>
            </a:r>
            <a:r>
              <a:rPr sz="2600" spc="-65" dirty="0">
                <a:latin typeface="Times New Roman"/>
                <a:cs typeface="Times New Roman"/>
              </a:rPr>
              <a:t> </a:t>
            </a:r>
            <a:r>
              <a:rPr sz="2600" dirty="0">
                <a:latin typeface="Calibri"/>
                <a:cs typeface="Calibri"/>
              </a:rPr>
              <a:t>1/2</a:t>
            </a:r>
            <a:r>
              <a:rPr sz="2600" spc="-85" dirty="0">
                <a:latin typeface="Times New Roman"/>
                <a:cs typeface="Times New Roman"/>
              </a:rPr>
              <a:t> </a:t>
            </a:r>
            <a:r>
              <a:rPr sz="2600" spc="-30" dirty="0">
                <a:latin typeface="Calibri"/>
                <a:cs typeface="Calibri"/>
              </a:rPr>
              <a:t>w</a:t>
            </a:r>
            <a:r>
              <a:rPr sz="2600" spc="-25" dirty="0">
                <a:latin typeface="Calibri"/>
                <a:cs typeface="Calibri"/>
              </a:rPr>
              <a:t>a</a:t>
            </a:r>
            <a:r>
              <a:rPr sz="2600" spc="-35" dirty="0">
                <a:latin typeface="Calibri"/>
                <a:cs typeface="Calibri"/>
              </a:rPr>
              <a:t>t</a:t>
            </a:r>
            <a:r>
              <a:rPr sz="2600" dirty="0">
                <a:latin typeface="Calibri"/>
                <a:cs typeface="Calibri"/>
              </a:rPr>
              <a:t>t,</a:t>
            </a:r>
            <a:r>
              <a:rPr sz="2600" dirty="0">
                <a:latin typeface="Times New Roman"/>
                <a:cs typeface="Times New Roman"/>
              </a:rPr>
              <a:t> </a:t>
            </a:r>
            <a:r>
              <a:rPr sz="2600" dirty="0">
                <a:latin typeface="Calibri"/>
                <a:cs typeface="Calibri"/>
              </a:rPr>
              <a:t>1</a:t>
            </a:r>
            <a:r>
              <a:rPr sz="2600" spc="-30" dirty="0">
                <a:latin typeface="Calibri"/>
                <a:cs typeface="Calibri"/>
              </a:rPr>
              <a:t>w</a:t>
            </a:r>
            <a:r>
              <a:rPr sz="2600" spc="-25" dirty="0">
                <a:latin typeface="Calibri"/>
                <a:cs typeface="Calibri"/>
              </a:rPr>
              <a:t>a</a:t>
            </a:r>
            <a:r>
              <a:rPr sz="2600" spc="-35" dirty="0">
                <a:latin typeface="Calibri"/>
                <a:cs typeface="Calibri"/>
              </a:rPr>
              <a:t>t</a:t>
            </a:r>
            <a:r>
              <a:rPr sz="2600" dirty="0">
                <a:latin typeface="Calibri"/>
                <a:cs typeface="Calibri"/>
              </a:rPr>
              <a:t>t,</a:t>
            </a:r>
            <a:r>
              <a:rPr sz="2600" spc="-75" dirty="0">
                <a:latin typeface="Times New Roman"/>
                <a:cs typeface="Times New Roman"/>
              </a:rPr>
              <a:t> </a:t>
            </a:r>
            <a:r>
              <a:rPr sz="2600" spc="-5" dirty="0">
                <a:latin typeface="Calibri"/>
                <a:cs typeface="Calibri"/>
              </a:rPr>
              <a:t>da</a:t>
            </a:r>
            <a:r>
              <a:rPr sz="2600" dirty="0">
                <a:latin typeface="Calibri"/>
                <a:cs typeface="Calibri"/>
              </a:rPr>
              <a:t>n</a:t>
            </a:r>
            <a:r>
              <a:rPr sz="2600" spc="-75" dirty="0">
                <a:latin typeface="Times New Roman"/>
                <a:cs typeface="Times New Roman"/>
              </a:rPr>
              <a:t> </a:t>
            </a:r>
            <a:r>
              <a:rPr sz="2600" dirty="0">
                <a:latin typeface="Calibri"/>
                <a:cs typeface="Calibri"/>
              </a:rPr>
              <a:t>2</a:t>
            </a:r>
            <a:r>
              <a:rPr sz="2600" spc="-30" dirty="0">
                <a:latin typeface="Calibri"/>
                <a:cs typeface="Calibri"/>
              </a:rPr>
              <a:t>w</a:t>
            </a:r>
            <a:r>
              <a:rPr sz="2600" spc="-25" dirty="0">
                <a:latin typeface="Calibri"/>
                <a:cs typeface="Calibri"/>
              </a:rPr>
              <a:t>a</a:t>
            </a:r>
            <a:r>
              <a:rPr sz="2600" spc="-35" dirty="0">
                <a:latin typeface="Calibri"/>
                <a:cs typeface="Calibri"/>
              </a:rPr>
              <a:t>t</a:t>
            </a:r>
            <a:r>
              <a:rPr sz="2600" dirty="0">
                <a:latin typeface="Calibri"/>
                <a:cs typeface="Calibri"/>
              </a:rPr>
              <a:t>t</a:t>
            </a:r>
            <a:r>
              <a:rPr sz="2600" spc="-75" dirty="0">
                <a:latin typeface="Times New Roman"/>
                <a:cs typeface="Times New Roman"/>
              </a:rPr>
              <a:t> </a:t>
            </a:r>
            <a:r>
              <a:rPr sz="2600" spc="-5" dirty="0">
                <a:latin typeface="Calibri"/>
                <a:cs typeface="Calibri"/>
              </a:rPr>
              <a:t>ser</a:t>
            </a:r>
            <a:r>
              <a:rPr sz="2600" spc="-30" dirty="0">
                <a:latin typeface="Calibri"/>
                <a:cs typeface="Calibri"/>
              </a:rPr>
              <a:t>t</a:t>
            </a:r>
            <a:r>
              <a:rPr sz="2600" dirty="0">
                <a:latin typeface="Calibri"/>
                <a:cs typeface="Calibri"/>
              </a:rPr>
              <a:t>a</a:t>
            </a:r>
            <a:r>
              <a:rPr sz="2600" dirty="0">
                <a:latin typeface="Times New Roman"/>
                <a:cs typeface="Times New Roman"/>
              </a:rPr>
              <a:t> </a:t>
            </a:r>
            <a:r>
              <a:rPr sz="2600" dirty="0">
                <a:latin typeface="Calibri"/>
                <a:cs typeface="Calibri"/>
              </a:rPr>
              <a:t>me</a:t>
            </a:r>
            <a:r>
              <a:rPr sz="2600" spc="-10" dirty="0">
                <a:latin typeface="Calibri"/>
                <a:cs typeface="Calibri"/>
              </a:rPr>
              <a:t>m</a:t>
            </a:r>
            <a:r>
              <a:rPr sz="2600" dirty="0">
                <a:latin typeface="Calibri"/>
                <a:cs typeface="Calibri"/>
              </a:rPr>
              <a:t>iliki</a:t>
            </a:r>
            <a:r>
              <a:rPr sz="2600" spc="-65" dirty="0">
                <a:latin typeface="Times New Roman"/>
                <a:cs typeface="Times New Roman"/>
              </a:rPr>
              <a:t> </a:t>
            </a:r>
            <a:r>
              <a:rPr sz="2600" spc="-25" dirty="0">
                <a:latin typeface="Calibri"/>
                <a:cs typeface="Calibri"/>
              </a:rPr>
              <a:t>t</a:t>
            </a:r>
            <a:r>
              <a:rPr sz="2600" spc="-5" dirty="0">
                <a:latin typeface="Calibri"/>
                <a:cs typeface="Calibri"/>
              </a:rPr>
              <a:t>o</a:t>
            </a:r>
            <a:r>
              <a:rPr sz="2600" dirty="0">
                <a:latin typeface="Calibri"/>
                <a:cs typeface="Calibri"/>
              </a:rPr>
              <a:t>le</a:t>
            </a:r>
            <a:r>
              <a:rPr sz="2600" spc="-50" dirty="0">
                <a:latin typeface="Calibri"/>
                <a:cs typeface="Calibri"/>
              </a:rPr>
              <a:t>r</a:t>
            </a:r>
            <a:r>
              <a:rPr sz="2600" dirty="0">
                <a:latin typeface="Calibri"/>
                <a:cs typeface="Calibri"/>
              </a:rPr>
              <a:t>ansi</a:t>
            </a:r>
            <a:r>
              <a:rPr sz="2600" spc="-80" dirty="0">
                <a:latin typeface="Times New Roman"/>
                <a:cs typeface="Times New Roman"/>
              </a:rPr>
              <a:t> </a:t>
            </a:r>
            <a:r>
              <a:rPr sz="2600" dirty="0">
                <a:latin typeface="Calibri"/>
                <a:cs typeface="Calibri"/>
              </a:rPr>
              <a:t>5%</a:t>
            </a:r>
            <a:r>
              <a:rPr sz="2600" spc="-65" dirty="0">
                <a:latin typeface="Times New Roman"/>
                <a:cs typeface="Times New Roman"/>
              </a:rPr>
              <a:t> </a:t>
            </a:r>
            <a:r>
              <a:rPr sz="2600" spc="-5" dirty="0">
                <a:latin typeface="Calibri"/>
                <a:cs typeface="Calibri"/>
              </a:rPr>
              <a:t>dan</a:t>
            </a:r>
            <a:endParaRPr sz="2600">
              <a:latin typeface="Calibri"/>
              <a:cs typeface="Calibri"/>
            </a:endParaRPr>
          </a:p>
        </p:txBody>
      </p:sp>
      <p:sp>
        <p:nvSpPr>
          <p:cNvPr id="4" name="object 4"/>
          <p:cNvSpPr/>
          <p:nvPr/>
        </p:nvSpPr>
        <p:spPr>
          <a:xfrm>
            <a:off x="155447" y="1700783"/>
            <a:ext cx="4457700" cy="374446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6316" rIns="0" bIns="0" rtlCol="0">
            <a:spAutoFit/>
          </a:bodyPr>
          <a:lstStyle/>
          <a:p>
            <a:pPr marL="784860">
              <a:lnSpc>
                <a:spcPct val="100000"/>
              </a:lnSpc>
            </a:pPr>
            <a:r>
              <a:rPr sz="3200" spc="-60" dirty="0"/>
              <a:t>P</a:t>
            </a:r>
            <a:r>
              <a:rPr sz="3200" dirty="0"/>
              <a:t>emba</a:t>
            </a:r>
            <a:r>
              <a:rPr sz="3200" spc="-35" dirty="0"/>
              <a:t>c</a:t>
            </a:r>
            <a:r>
              <a:rPr sz="3200" dirty="0"/>
              <a:t>aan</a:t>
            </a:r>
            <a:r>
              <a:rPr sz="3200" spc="-80" dirty="0">
                <a:latin typeface="Times New Roman"/>
                <a:cs typeface="Times New Roman"/>
              </a:rPr>
              <a:t> </a:t>
            </a:r>
            <a:r>
              <a:rPr sz="3200" dirty="0"/>
              <a:t>Ge</a:t>
            </a:r>
            <a:r>
              <a:rPr sz="3200" spc="-10" dirty="0"/>
              <a:t>l</a:t>
            </a:r>
            <a:r>
              <a:rPr sz="3200" dirty="0"/>
              <a:t>ang</a:t>
            </a:r>
            <a:r>
              <a:rPr sz="3200" spc="-55" dirty="0">
                <a:latin typeface="Times New Roman"/>
                <a:cs typeface="Times New Roman"/>
              </a:rPr>
              <a:t> </a:t>
            </a:r>
            <a:r>
              <a:rPr sz="3200" spc="-105" dirty="0"/>
              <a:t>W</a:t>
            </a:r>
            <a:r>
              <a:rPr sz="3200" dirty="0"/>
              <a:t>arna</a:t>
            </a:r>
            <a:r>
              <a:rPr sz="3200" spc="-85" dirty="0">
                <a:latin typeface="Times New Roman"/>
                <a:cs typeface="Times New Roman"/>
              </a:rPr>
              <a:t> </a:t>
            </a:r>
            <a:r>
              <a:rPr sz="3200" spc="-65" dirty="0"/>
              <a:t>R</a:t>
            </a:r>
            <a:r>
              <a:rPr sz="3200" dirty="0"/>
              <a:t>es</a:t>
            </a:r>
            <a:r>
              <a:rPr sz="3200" spc="-5" dirty="0"/>
              <a:t>i</a:t>
            </a:r>
            <a:r>
              <a:rPr sz="3200" spc="-55" dirty="0"/>
              <a:t>s</a:t>
            </a:r>
            <a:r>
              <a:rPr sz="3200" spc="-45" dirty="0"/>
              <a:t>t</a:t>
            </a:r>
            <a:r>
              <a:rPr sz="3200" spc="-5" dirty="0"/>
              <a:t>or</a:t>
            </a:r>
            <a:endParaRPr sz="3200">
              <a:latin typeface="Times New Roman"/>
              <a:cs typeface="Times New Roman"/>
            </a:endParaRPr>
          </a:p>
        </p:txBody>
      </p:sp>
      <p:sp>
        <p:nvSpPr>
          <p:cNvPr id="3" name="object 3"/>
          <p:cNvSpPr/>
          <p:nvPr/>
        </p:nvSpPr>
        <p:spPr>
          <a:xfrm>
            <a:off x="1187196" y="1600200"/>
            <a:ext cx="7129272" cy="492556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6121" rIns="0" bIns="0" rtlCol="0">
            <a:spAutoFit/>
          </a:bodyPr>
          <a:lstStyle/>
          <a:p>
            <a:pPr marL="257175">
              <a:lnSpc>
                <a:spcPct val="100000"/>
              </a:lnSpc>
            </a:pPr>
            <a:r>
              <a:rPr sz="3200" spc="-65" dirty="0"/>
              <a:t>R</a:t>
            </a:r>
            <a:r>
              <a:rPr sz="3200" dirty="0"/>
              <a:t>es</a:t>
            </a:r>
            <a:r>
              <a:rPr sz="3200" spc="-15" dirty="0"/>
              <a:t>i</a:t>
            </a:r>
            <a:r>
              <a:rPr sz="3200" spc="-45" dirty="0"/>
              <a:t>st</a:t>
            </a:r>
            <a:r>
              <a:rPr sz="3200" spc="-5" dirty="0"/>
              <a:t>o</a:t>
            </a:r>
            <a:r>
              <a:rPr sz="3200" dirty="0"/>
              <a:t>r</a:t>
            </a:r>
            <a:r>
              <a:rPr sz="3200" spc="-75" dirty="0">
                <a:latin typeface="Times New Roman"/>
                <a:cs typeface="Times New Roman"/>
              </a:rPr>
              <a:t> </a:t>
            </a:r>
            <a:r>
              <a:rPr sz="3200" dirty="0"/>
              <a:t>SMD</a:t>
            </a:r>
            <a:r>
              <a:rPr sz="3200" spc="-80" dirty="0">
                <a:latin typeface="Times New Roman"/>
                <a:cs typeface="Times New Roman"/>
              </a:rPr>
              <a:t> </a:t>
            </a:r>
            <a:r>
              <a:rPr sz="3200" dirty="0"/>
              <a:t>(</a:t>
            </a:r>
            <a:r>
              <a:rPr sz="3200" spc="-80" dirty="0">
                <a:latin typeface="Times New Roman"/>
                <a:cs typeface="Times New Roman"/>
              </a:rPr>
              <a:t> </a:t>
            </a:r>
            <a:r>
              <a:rPr sz="3200" dirty="0"/>
              <a:t>S</a:t>
            </a:r>
            <a:r>
              <a:rPr sz="3200" spc="-5" dirty="0"/>
              <a:t>ur</a:t>
            </a:r>
            <a:r>
              <a:rPr sz="3200" spc="-75" dirty="0"/>
              <a:t>f</a:t>
            </a:r>
            <a:r>
              <a:rPr sz="3200" dirty="0"/>
              <a:t>ace</a:t>
            </a:r>
            <a:r>
              <a:rPr sz="3200" spc="-90" dirty="0">
                <a:latin typeface="Times New Roman"/>
                <a:cs typeface="Times New Roman"/>
              </a:rPr>
              <a:t> </a:t>
            </a:r>
            <a:r>
              <a:rPr sz="3200" dirty="0"/>
              <a:t>Mou</a:t>
            </a:r>
            <a:r>
              <a:rPr sz="3200" spc="-40" dirty="0"/>
              <a:t>n</a:t>
            </a:r>
            <a:r>
              <a:rPr sz="3200" spc="-45" dirty="0"/>
              <a:t>t</a:t>
            </a:r>
            <a:r>
              <a:rPr sz="3200" dirty="0"/>
              <a:t>ed</a:t>
            </a:r>
            <a:r>
              <a:rPr sz="3200" spc="-70" dirty="0">
                <a:latin typeface="Times New Roman"/>
                <a:cs typeface="Times New Roman"/>
              </a:rPr>
              <a:t> </a:t>
            </a:r>
            <a:r>
              <a:rPr sz="3200" spc="-5" dirty="0"/>
              <a:t>D</a:t>
            </a:r>
            <a:r>
              <a:rPr sz="3200" spc="-15" dirty="0"/>
              <a:t>e</a:t>
            </a:r>
            <a:r>
              <a:rPr sz="3200" dirty="0"/>
              <a:t>vice</a:t>
            </a:r>
            <a:r>
              <a:rPr sz="3200" spc="-95" dirty="0">
                <a:latin typeface="Times New Roman"/>
                <a:cs typeface="Times New Roman"/>
              </a:rPr>
              <a:t> </a:t>
            </a:r>
            <a:r>
              <a:rPr sz="3200" dirty="0"/>
              <a:t>)</a:t>
            </a:r>
            <a:endParaRPr sz="3200">
              <a:latin typeface="Times New Roman"/>
              <a:cs typeface="Times New Roman"/>
            </a:endParaRPr>
          </a:p>
        </p:txBody>
      </p:sp>
      <p:sp>
        <p:nvSpPr>
          <p:cNvPr id="3" name="object 3"/>
          <p:cNvSpPr txBox="1"/>
          <p:nvPr/>
        </p:nvSpPr>
        <p:spPr>
          <a:xfrm>
            <a:off x="4727576" y="1677965"/>
            <a:ext cx="3873500" cy="3389629"/>
          </a:xfrm>
          <a:prstGeom prst="rect">
            <a:avLst/>
          </a:prstGeom>
        </p:spPr>
        <p:txBody>
          <a:bodyPr vert="horz" wrap="square" lIns="0" tIns="0" rIns="0" bIns="0" rtlCol="0">
            <a:spAutoFit/>
          </a:bodyPr>
          <a:lstStyle/>
          <a:p>
            <a:pPr marL="355600" marR="5080" indent="-342900">
              <a:lnSpc>
                <a:spcPct val="100000"/>
              </a:lnSpc>
              <a:buFont typeface="Arial"/>
              <a:buChar char="•"/>
              <a:tabLst>
                <a:tab pos="356235" algn="l"/>
              </a:tabLst>
            </a:pPr>
            <a:r>
              <a:rPr sz="2800" spc="-65" dirty="0">
                <a:latin typeface="Calibri"/>
                <a:cs typeface="Calibri"/>
              </a:rPr>
              <a:t>R</a:t>
            </a:r>
            <a:r>
              <a:rPr sz="2800" spc="-15" dirty="0">
                <a:latin typeface="Calibri"/>
                <a:cs typeface="Calibri"/>
              </a:rPr>
              <a:t>es</a:t>
            </a:r>
            <a:r>
              <a:rPr sz="2800" spc="-20" dirty="0">
                <a:latin typeface="Calibri"/>
                <a:cs typeface="Calibri"/>
              </a:rPr>
              <a:t>i</a:t>
            </a:r>
            <a:r>
              <a:rPr sz="2800" spc="-55" dirty="0">
                <a:latin typeface="Calibri"/>
                <a:cs typeface="Calibri"/>
              </a:rPr>
              <a:t>s</a:t>
            </a:r>
            <a:r>
              <a:rPr sz="2800" spc="-35" dirty="0">
                <a:latin typeface="Calibri"/>
                <a:cs typeface="Calibri"/>
              </a:rPr>
              <a:t>t</a:t>
            </a:r>
            <a:r>
              <a:rPr sz="2800" spc="-20" dirty="0">
                <a:latin typeface="Calibri"/>
                <a:cs typeface="Calibri"/>
              </a:rPr>
              <a:t>o</a:t>
            </a:r>
            <a:r>
              <a:rPr sz="2800" spc="-10" dirty="0">
                <a:latin typeface="Calibri"/>
                <a:cs typeface="Calibri"/>
              </a:rPr>
              <a:t>r</a:t>
            </a:r>
            <a:r>
              <a:rPr sz="2800" spc="-45" dirty="0">
                <a:latin typeface="Times New Roman"/>
                <a:cs typeface="Times New Roman"/>
              </a:rPr>
              <a:t> </a:t>
            </a:r>
            <a:r>
              <a:rPr sz="2800" spc="-15" dirty="0">
                <a:latin typeface="Calibri"/>
                <a:cs typeface="Calibri"/>
              </a:rPr>
              <a:t>ty</a:t>
            </a:r>
            <a:r>
              <a:rPr sz="2800" spc="-30" dirty="0">
                <a:latin typeface="Calibri"/>
                <a:cs typeface="Calibri"/>
              </a:rPr>
              <a:t>p</a:t>
            </a:r>
            <a:r>
              <a:rPr sz="2800" spc="-15" dirty="0">
                <a:latin typeface="Calibri"/>
                <a:cs typeface="Calibri"/>
              </a:rPr>
              <a:t>e</a:t>
            </a:r>
            <a:r>
              <a:rPr sz="2800" spc="-55" dirty="0">
                <a:latin typeface="Times New Roman"/>
                <a:cs typeface="Times New Roman"/>
              </a:rPr>
              <a:t> </a:t>
            </a:r>
            <a:r>
              <a:rPr sz="2800" dirty="0">
                <a:latin typeface="Calibri"/>
                <a:cs typeface="Calibri"/>
              </a:rPr>
              <a:t>i</a:t>
            </a:r>
            <a:r>
              <a:rPr sz="2800" spc="-25" dirty="0">
                <a:latin typeface="Calibri"/>
                <a:cs typeface="Calibri"/>
              </a:rPr>
              <a:t>n</a:t>
            </a:r>
            <a:r>
              <a:rPr sz="2800" dirty="0">
                <a:latin typeface="Calibri"/>
                <a:cs typeface="Calibri"/>
              </a:rPr>
              <a:t>i</a:t>
            </a:r>
            <a:r>
              <a:rPr sz="2800" spc="-60" dirty="0">
                <a:latin typeface="Times New Roman"/>
                <a:cs typeface="Times New Roman"/>
              </a:rPr>
              <a:t> </a:t>
            </a:r>
            <a:r>
              <a:rPr sz="2800" spc="-20" dirty="0">
                <a:latin typeface="Calibri"/>
                <a:cs typeface="Calibri"/>
              </a:rPr>
              <a:t>ba</a:t>
            </a:r>
            <a:r>
              <a:rPr sz="2800" spc="-70" dirty="0">
                <a:latin typeface="Calibri"/>
                <a:cs typeface="Calibri"/>
              </a:rPr>
              <a:t>ny</a:t>
            </a:r>
            <a:r>
              <a:rPr sz="2800" spc="-15" dirty="0">
                <a:latin typeface="Calibri"/>
                <a:cs typeface="Calibri"/>
              </a:rPr>
              <a:t>ak</a:t>
            </a:r>
            <a:r>
              <a:rPr sz="2800" spc="-10" dirty="0">
                <a:latin typeface="Times New Roman"/>
                <a:cs typeface="Times New Roman"/>
              </a:rPr>
              <a:t> </a:t>
            </a:r>
            <a:r>
              <a:rPr sz="2800" spc="-10" dirty="0">
                <a:latin typeface="Calibri"/>
                <a:cs typeface="Calibri"/>
              </a:rPr>
              <a:t>ki</a:t>
            </a:r>
            <a:r>
              <a:rPr sz="2800" spc="-55" dirty="0">
                <a:latin typeface="Calibri"/>
                <a:cs typeface="Calibri"/>
              </a:rPr>
              <a:t>t</a:t>
            </a:r>
            <a:r>
              <a:rPr sz="2800" spc="-15" dirty="0">
                <a:latin typeface="Calibri"/>
                <a:cs typeface="Calibri"/>
              </a:rPr>
              <a:t>a</a:t>
            </a:r>
            <a:r>
              <a:rPr sz="2800" spc="-60" dirty="0">
                <a:latin typeface="Times New Roman"/>
                <a:cs typeface="Times New Roman"/>
              </a:rPr>
              <a:t> </a:t>
            </a:r>
            <a:r>
              <a:rPr sz="2800" spc="-35" dirty="0">
                <a:latin typeface="Calibri"/>
                <a:cs typeface="Calibri"/>
              </a:rPr>
              <a:t>t</a:t>
            </a:r>
            <a:r>
              <a:rPr sz="2800" spc="-20" dirty="0">
                <a:latin typeface="Calibri"/>
                <a:cs typeface="Calibri"/>
              </a:rPr>
              <a:t>emu</a:t>
            </a:r>
            <a:r>
              <a:rPr sz="2800" spc="-70" dirty="0">
                <a:latin typeface="Calibri"/>
                <a:cs typeface="Calibri"/>
              </a:rPr>
              <a:t>k</a:t>
            </a:r>
            <a:r>
              <a:rPr sz="2800" spc="-15" dirty="0">
                <a:latin typeface="Calibri"/>
                <a:cs typeface="Calibri"/>
              </a:rPr>
              <a:t>an</a:t>
            </a:r>
            <a:r>
              <a:rPr sz="2800" spc="-45" dirty="0">
                <a:latin typeface="Times New Roman"/>
                <a:cs typeface="Times New Roman"/>
              </a:rPr>
              <a:t> </a:t>
            </a:r>
            <a:r>
              <a:rPr sz="2800" spc="-20" dirty="0">
                <a:latin typeface="Calibri"/>
                <a:cs typeface="Calibri"/>
              </a:rPr>
              <a:t>pada</a:t>
            </a:r>
            <a:r>
              <a:rPr sz="2800" spc="-15" dirty="0">
                <a:latin typeface="Times New Roman"/>
                <a:cs typeface="Times New Roman"/>
              </a:rPr>
              <a:t> </a:t>
            </a:r>
            <a:r>
              <a:rPr sz="2800" spc="-20" dirty="0">
                <a:latin typeface="Calibri"/>
                <a:cs typeface="Calibri"/>
              </a:rPr>
              <a:t>mesi</a:t>
            </a:r>
            <a:r>
              <a:rPr sz="2800" spc="-15" dirty="0">
                <a:latin typeface="Calibri"/>
                <a:cs typeface="Calibri"/>
              </a:rPr>
              <a:t>n</a:t>
            </a:r>
            <a:r>
              <a:rPr sz="2800" spc="-45" dirty="0">
                <a:latin typeface="Times New Roman"/>
                <a:cs typeface="Times New Roman"/>
              </a:rPr>
              <a:t> </a:t>
            </a:r>
            <a:r>
              <a:rPr sz="2800" spc="-20" dirty="0">
                <a:latin typeface="Calibri"/>
                <a:cs typeface="Calibri"/>
              </a:rPr>
              <a:t>hp</a:t>
            </a:r>
            <a:r>
              <a:rPr sz="2800" spc="-10" dirty="0">
                <a:latin typeface="Calibri"/>
                <a:cs typeface="Calibri"/>
              </a:rPr>
              <a:t>,</a:t>
            </a:r>
            <a:r>
              <a:rPr sz="2800" spc="-45" dirty="0">
                <a:latin typeface="Times New Roman"/>
                <a:cs typeface="Times New Roman"/>
              </a:rPr>
              <a:t> </a:t>
            </a:r>
            <a:r>
              <a:rPr sz="2800" dirty="0">
                <a:latin typeface="Calibri"/>
                <a:cs typeface="Calibri"/>
              </a:rPr>
              <a:t>l</a:t>
            </a:r>
            <a:r>
              <a:rPr sz="2800" spc="-15" dirty="0">
                <a:latin typeface="Calibri"/>
                <a:cs typeface="Calibri"/>
              </a:rPr>
              <a:t>a</a:t>
            </a:r>
            <a:r>
              <a:rPr sz="2800" spc="-40" dirty="0">
                <a:latin typeface="Calibri"/>
                <a:cs typeface="Calibri"/>
              </a:rPr>
              <a:t>p</a:t>
            </a:r>
            <a:r>
              <a:rPr sz="2800" spc="-35" dirty="0">
                <a:latin typeface="Calibri"/>
                <a:cs typeface="Calibri"/>
              </a:rPr>
              <a:t>t</a:t>
            </a:r>
            <a:r>
              <a:rPr sz="2800" spc="-20" dirty="0">
                <a:latin typeface="Calibri"/>
                <a:cs typeface="Calibri"/>
              </a:rPr>
              <a:t>op</a:t>
            </a:r>
            <a:r>
              <a:rPr sz="2800" spc="-10" dirty="0">
                <a:latin typeface="Calibri"/>
                <a:cs typeface="Calibri"/>
              </a:rPr>
              <a:t>,</a:t>
            </a:r>
            <a:r>
              <a:rPr sz="2800" spc="-50" dirty="0">
                <a:latin typeface="Times New Roman"/>
                <a:cs typeface="Times New Roman"/>
              </a:rPr>
              <a:t> </a:t>
            </a:r>
            <a:r>
              <a:rPr sz="2800" spc="-15" dirty="0">
                <a:latin typeface="Calibri"/>
                <a:cs typeface="Calibri"/>
              </a:rPr>
              <a:t>P</a:t>
            </a:r>
            <a:r>
              <a:rPr sz="2800" spc="-40" dirty="0">
                <a:latin typeface="Calibri"/>
                <a:cs typeface="Calibri"/>
              </a:rPr>
              <a:t>C</a:t>
            </a:r>
            <a:r>
              <a:rPr sz="2800" spc="-10" dirty="0">
                <a:latin typeface="Calibri"/>
                <a:cs typeface="Calibri"/>
              </a:rPr>
              <a:t>,</a:t>
            </a:r>
            <a:r>
              <a:rPr sz="2800" spc="-60" dirty="0">
                <a:latin typeface="Times New Roman"/>
                <a:cs typeface="Times New Roman"/>
              </a:rPr>
              <a:t> </a:t>
            </a:r>
            <a:r>
              <a:rPr sz="2800" spc="-20" dirty="0">
                <a:latin typeface="Calibri"/>
                <a:cs typeface="Calibri"/>
              </a:rPr>
              <a:t>TV</a:t>
            </a:r>
            <a:r>
              <a:rPr sz="2800" spc="-15" dirty="0">
                <a:latin typeface="Times New Roman"/>
                <a:cs typeface="Times New Roman"/>
              </a:rPr>
              <a:t> </a:t>
            </a:r>
            <a:r>
              <a:rPr sz="2800" spc="-20" dirty="0">
                <a:latin typeface="Calibri"/>
                <a:cs typeface="Calibri"/>
              </a:rPr>
              <a:t>dl</a:t>
            </a:r>
            <a:r>
              <a:rPr sz="2800" spc="-10" dirty="0">
                <a:latin typeface="Calibri"/>
                <a:cs typeface="Calibri"/>
              </a:rPr>
              <a:t>l</a:t>
            </a:r>
            <a:r>
              <a:rPr sz="2800" dirty="0">
                <a:latin typeface="Calibri"/>
                <a:cs typeface="Calibri"/>
              </a:rPr>
              <a:t>.</a:t>
            </a:r>
            <a:r>
              <a:rPr sz="2800" spc="-40" dirty="0">
                <a:latin typeface="Times New Roman"/>
                <a:cs typeface="Times New Roman"/>
              </a:rPr>
              <a:t> </a:t>
            </a:r>
            <a:r>
              <a:rPr sz="2800" spc="-65" dirty="0">
                <a:latin typeface="Calibri"/>
                <a:cs typeface="Calibri"/>
              </a:rPr>
              <a:t>K</a:t>
            </a:r>
            <a:r>
              <a:rPr sz="2800" spc="-25" dirty="0">
                <a:latin typeface="Calibri"/>
                <a:cs typeface="Calibri"/>
              </a:rPr>
              <a:t>omponen</a:t>
            </a:r>
            <a:r>
              <a:rPr sz="2800" spc="-15" dirty="0">
                <a:latin typeface="Times New Roman"/>
                <a:cs typeface="Times New Roman"/>
              </a:rPr>
              <a:t> </a:t>
            </a:r>
            <a:r>
              <a:rPr sz="2800" spc="-15" dirty="0">
                <a:latin typeface="Calibri"/>
                <a:cs typeface="Calibri"/>
              </a:rPr>
              <a:t>e</a:t>
            </a:r>
            <a:r>
              <a:rPr sz="2800" spc="-20" dirty="0">
                <a:latin typeface="Calibri"/>
                <a:cs typeface="Calibri"/>
              </a:rPr>
              <a:t>l</a:t>
            </a:r>
            <a:r>
              <a:rPr sz="2800" spc="-15" dirty="0">
                <a:latin typeface="Calibri"/>
                <a:cs typeface="Calibri"/>
              </a:rPr>
              <a:t>e</a:t>
            </a:r>
            <a:r>
              <a:rPr sz="2800" spc="-30" dirty="0">
                <a:latin typeface="Calibri"/>
                <a:cs typeface="Calibri"/>
              </a:rPr>
              <a:t>k</a:t>
            </a:r>
            <a:r>
              <a:rPr sz="2800" spc="-10" dirty="0">
                <a:latin typeface="Calibri"/>
                <a:cs typeface="Calibri"/>
              </a:rPr>
              <a:t>t</a:t>
            </a:r>
            <a:r>
              <a:rPr sz="2800" spc="-65" dirty="0">
                <a:latin typeface="Calibri"/>
                <a:cs typeface="Calibri"/>
              </a:rPr>
              <a:t>r</a:t>
            </a:r>
            <a:r>
              <a:rPr sz="2800" spc="-5" dirty="0">
                <a:latin typeface="Calibri"/>
                <a:cs typeface="Calibri"/>
              </a:rPr>
              <a:t>on</a:t>
            </a:r>
            <a:r>
              <a:rPr sz="2800" spc="-10" dirty="0">
                <a:latin typeface="Calibri"/>
                <a:cs typeface="Calibri"/>
              </a:rPr>
              <a:t>i</a:t>
            </a:r>
            <a:r>
              <a:rPr sz="2800" spc="-65" dirty="0">
                <a:latin typeface="Calibri"/>
                <a:cs typeface="Calibri"/>
              </a:rPr>
              <a:t>k</a:t>
            </a:r>
            <a:r>
              <a:rPr sz="2800" spc="-15" dirty="0">
                <a:latin typeface="Calibri"/>
                <a:cs typeface="Calibri"/>
              </a:rPr>
              <a:t>a</a:t>
            </a:r>
            <a:r>
              <a:rPr sz="2800" spc="-55" dirty="0">
                <a:latin typeface="Times New Roman"/>
                <a:cs typeface="Times New Roman"/>
              </a:rPr>
              <a:t> </a:t>
            </a:r>
            <a:r>
              <a:rPr sz="2800" spc="-10" dirty="0">
                <a:latin typeface="Calibri"/>
                <a:cs typeface="Calibri"/>
              </a:rPr>
              <a:t>t</a:t>
            </a:r>
            <a:r>
              <a:rPr sz="2800" spc="-25" dirty="0">
                <a:latin typeface="Calibri"/>
                <a:cs typeface="Calibri"/>
              </a:rPr>
              <a:t>y</a:t>
            </a:r>
            <a:r>
              <a:rPr sz="2800" spc="-20" dirty="0">
                <a:latin typeface="Calibri"/>
                <a:cs typeface="Calibri"/>
              </a:rPr>
              <a:t>p</a:t>
            </a:r>
            <a:r>
              <a:rPr sz="2800" spc="-15" dirty="0">
                <a:latin typeface="Calibri"/>
                <a:cs typeface="Calibri"/>
              </a:rPr>
              <a:t>e</a:t>
            </a:r>
            <a:r>
              <a:rPr sz="2800" spc="-60" dirty="0">
                <a:latin typeface="Times New Roman"/>
                <a:cs typeface="Times New Roman"/>
              </a:rPr>
              <a:t> </a:t>
            </a:r>
            <a:r>
              <a:rPr sz="2800" spc="-25" dirty="0">
                <a:latin typeface="Calibri"/>
                <a:cs typeface="Calibri"/>
              </a:rPr>
              <a:t>SMD</a:t>
            </a:r>
            <a:r>
              <a:rPr sz="2800" spc="-15" dirty="0">
                <a:latin typeface="Times New Roman"/>
                <a:cs typeface="Times New Roman"/>
              </a:rPr>
              <a:t> </a:t>
            </a:r>
            <a:r>
              <a:rPr sz="2800" dirty="0">
                <a:latin typeface="Calibri"/>
                <a:cs typeface="Calibri"/>
              </a:rPr>
              <a:t>i</a:t>
            </a:r>
            <a:r>
              <a:rPr sz="2800" spc="-30" dirty="0">
                <a:latin typeface="Calibri"/>
                <a:cs typeface="Calibri"/>
              </a:rPr>
              <a:t>n</a:t>
            </a:r>
            <a:r>
              <a:rPr sz="2800" dirty="0">
                <a:latin typeface="Calibri"/>
                <a:cs typeface="Calibri"/>
              </a:rPr>
              <a:t>i</a:t>
            </a:r>
            <a:r>
              <a:rPr sz="2800" spc="-60" dirty="0">
                <a:latin typeface="Times New Roman"/>
                <a:cs typeface="Times New Roman"/>
              </a:rPr>
              <a:t> </a:t>
            </a:r>
            <a:r>
              <a:rPr sz="2800" spc="-20" dirty="0">
                <a:latin typeface="Calibri"/>
                <a:cs typeface="Calibri"/>
              </a:rPr>
              <a:t>memp</a:t>
            </a:r>
            <a:r>
              <a:rPr sz="2800" spc="-30" dirty="0">
                <a:latin typeface="Calibri"/>
                <a:cs typeface="Calibri"/>
              </a:rPr>
              <a:t>u</a:t>
            </a:r>
            <a:r>
              <a:rPr sz="2800" spc="-70" dirty="0">
                <a:latin typeface="Calibri"/>
                <a:cs typeface="Calibri"/>
              </a:rPr>
              <a:t>ny</a:t>
            </a:r>
            <a:r>
              <a:rPr sz="2800" spc="-10" dirty="0">
                <a:latin typeface="Calibri"/>
                <a:cs typeface="Calibri"/>
              </a:rPr>
              <a:t>ai</a:t>
            </a:r>
            <a:r>
              <a:rPr sz="2800" spc="-15" dirty="0">
                <a:latin typeface="Times New Roman"/>
                <a:cs typeface="Times New Roman"/>
              </a:rPr>
              <a:t> </a:t>
            </a:r>
            <a:r>
              <a:rPr sz="2800" spc="-20" dirty="0">
                <a:latin typeface="Calibri"/>
                <a:cs typeface="Calibri"/>
              </a:rPr>
              <a:t>be</a:t>
            </a:r>
            <a:r>
              <a:rPr sz="2800" spc="-50" dirty="0">
                <a:latin typeface="Calibri"/>
                <a:cs typeface="Calibri"/>
              </a:rPr>
              <a:t>n</a:t>
            </a:r>
            <a:r>
              <a:rPr sz="2800" spc="-15" dirty="0">
                <a:latin typeface="Calibri"/>
                <a:cs typeface="Calibri"/>
              </a:rPr>
              <a:t>tuk</a:t>
            </a:r>
            <a:r>
              <a:rPr sz="2800" spc="-10" dirty="0">
                <a:latin typeface="Times New Roman"/>
                <a:cs typeface="Times New Roman"/>
              </a:rPr>
              <a:t> </a:t>
            </a:r>
            <a:r>
              <a:rPr sz="2800" spc="-70" dirty="0">
                <a:latin typeface="Calibri"/>
                <a:cs typeface="Calibri"/>
              </a:rPr>
              <a:t>y</a:t>
            </a:r>
            <a:r>
              <a:rPr sz="2800" spc="-15" dirty="0">
                <a:latin typeface="Calibri"/>
                <a:cs typeface="Calibri"/>
              </a:rPr>
              <a:t>ang</a:t>
            </a:r>
            <a:r>
              <a:rPr sz="2800" spc="-50" dirty="0">
                <a:latin typeface="Times New Roman"/>
                <a:cs typeface="Times New Roman"/>
              </a:rPr>
              <a:t> </a:t>
            </a:r>
            <a:r>
              <a:rPr sz="2800" spc="-100" dirty="0">
                <a:latin typeface="Calibri"/>
                <a:cs typeface="Calibri"/>
              </a:rPr>
              <a:t>k</a:t>
            </a:r>
            <a:r>
              <a:rPr sz="2800" spc="-15" dirty="0">
                <a:latin typeface="Calibri"/>
                <a:cs typeface="Calibri"/>
              </a:rPr>
              <a:t>eci</a:t>
            </a:r>
            <a:r>
              <a:rPr sz="2800" dirty="0">
                <a:latin typeface="Calibri"/>
                <a:cs typeface="Calibri"/>
              </a:rPr>
              <a:t>l</a:t>
            </a:r>
            <a:r>
              <a:rPr sz="2800" spc="-85" dirty="0">
                <a:latin typeface="Times New Roman"/>
                <a:cs typeface="Times New Roman"/>
              </a:rPr>
              <a:t> </a:t>
            </a:r>
            <a:r>
              <a:rPr sz="2800" spc="-20" dirty="0">
                <a:latin typeface="Calibri"/>
                <a:cs typeface="Calibri"/>
              </a:rPr>
              <a:t>ser</a:t>
            </a:r>
            <a:r>
              <a:rPr sz="2800" spc="-50" dirty="0">
                <a:latin typeface="Calibri"/>
                <a:cs typeface="Calibri"/>
              </a:rPr>
              <a:t>t</a:t>
            </a:r>
            <a:r>
              <a:rPr sz="2800" spc="-15" dirty="0">
                <a:latin typeface="Calibri"/>
                <a:cs typeface="Calibri"/>
              </a:rPr>
              <a:t>a</a:t>
            </a:r>
            <a:r>
              <a:rPr sz="2800" spc="-45" dirty="0">
                <a:latin typeface="Times New Roman"/>
                <a:cs typeface="Times New Roman"/>
              </a:rPr>
              <a:t> </a:t>
            </a:r>
            <a:r>
              <a:rPr sz="2800" spc="-50" dirty="0">
                <a:latin typeface="Calibri"/>
                <a:cs typeface="Calibri"/>
              </a:rPr>
              <a:t>t</a:t>
            </a:r>
            <a:r>
              <a:rPr sz="2800" spc="-15" dirty="0">
                <a:latin typeface="Calibri"/>
                <a:cs typeface="Calibri"/>
              </a:rPr>
              <a:t>ahan</a:t>
            </a:r>
            <a:r>
              <a:rPr sz="2800" spc="-10" dirty="0">
                <a:latin typeface="Times New Roman"/>
                <a:cs typeface="Times New Roman"/>
              </a:rPr>
              <a:t> </a:t>
            </a:r>
            <a:r>
              <a:rPr sz="2800" spc="-35" dirty="0">
                <a:latin typeface="Calibri"/>
                <a:cs typeface="Calibri"/>
              </a:rPr>
              <a:t>t</a:t>
            </a:r>
            <a:r>
              <a:rPr sz="2800" spc="-15" dirty="0">
                <a:latin typeface="Calibri"/>
                <a:cs typeface="Calibri"/>
              </a:rPr>
              <a:t>erhadap</a:t>
            </a:r>
            <a:r>
              <a:rPr sz="2800" spc="-70" dirty="0">
                <a:latin typeface="Times New Roman"/>
                <a:cs typeface="Times New Roman"/>
              </a:rPr>
              <a:t> </a:t>
            </a:r>
            <a:r>
              <a:rPr sz="2800" spc="-20" dirty="0">
                <a:latin typeface="Calibri"/>
                <a:cs typeface="Calibri"/>
              </a:rPr>
              <a:t>pana</a:t>
            </a:r>
            <a:r>
              <a:rPr sz="2800" spc="-10" dirty="0">
                <a:latin typeface="Calibri"/>
                <a:cs typeface="Calibri"/>
              </a:rPr>
              <a:t>s</a:t>
            </a:r>
            <a:r>
              <a:rPr sz="2800" dirty="0">
                <a:latin typeface="Calibri"/>
                <a:cs typeface="Calibri"/>
              </a:rPr>
              <a:t>.</a:t>
            </a:r>
            <a:endParaRPr sz="2800">
              <a:latin typeface="Calibri"/>
              <a:cs typeface="Calibri"/>
            </a:endParaRPr>
          </a:p>
        </p:txBody>
      </p:sp>
      <p:sp>
        <p:nvSpPr>
          <p:cNvPr id="4" name="object 4"/>
          <p:cNvSpPr/>
          <p:nvPr/>
        </p:nvSpPr>
        <p:spPr>
          <a:xfrm>
            <a:off x="108204" y="1557527"/>
            <a:ext cx="4620768" cy="293674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2524" rIns="0" bIns="0" rtlCol="0">
            <a:spAutoFit/>
          </a:bodyPr>
          <a:lstStyle/>
          <a:p>
            <a:pPr marL="197485">
              <a:lnSpc>
                <a:spcPct val="100000"/>
              </a:lnSpc>
            </a:pPr>
            <a:r>
              <a:rPr sz="4000" spc="-114" dirty="0"/>
              <a:t>P</a:t>
            </a:r>
            <a:r>
              <a:rPr sz="4000" spc="-30" dirty="0"/>
              <a:t>o</a:t>
            </a:r>
            <a:r>
              <a:rPr sz="4000" spc="-55" dirty="0"/>
              <a:t>t</a:t>
            </a:r>
            <a:r>
              <a:rPr sz="4000" spc="-20" dirty="0"/>
              <a:t>ens</a:t>
            </a:r>
            <a:r>
              <a:rPr sz="4000" spc="-30" dirty="0"/>
              <a:t>iom</a:t>
            </a:r>
            <a:r>
              <a:rPr sz="4000" spc="-35" dirty="0"/>
              <a:t>e</a:t>
            </a:r>
            <a:r>
              <a:rPr sz="4000" spc="-60" dirty="0"/>
              <a:t>t</a:t>
            </a:r>
            <a:r>
              <a:rPr sz="4000" spc="-20" dirty="0"/>
              <a:t>er</a:t>
            </a:r>
            <a:r>
              <a:rPr sz="4000" spc="-90" dirty="0">
                <a:latin typeface="Times New Roman"/>
                <a:cs typeface="Times New Roman"/>
              </a:rPr>
              <a:t> </a:t>
            </a:r>
            <a:r>
              <a:rPr sz="4000" spc="-20" dirty="0"/>
              <a:t>(</a:t>
            </a:r>
            <a:r>
              <a:rPr sz="4000" spc="-95" dirty="0"/>
              <a:t>R</a:t>
            </a:r>
            <a:r>
              <a:rPr sz="4000" spc="-20" dirty="0"/>
              <a:t>es</a:t>
            </a:r>
            <a:r>
              <a:rPr sz="4000" spc="-15" dirty="0"/>
              <a:t>i</a:t>
            </a:r>
            <a:r>
              <a:rPr sz="4000" spc="-85" dirty="0"/>
              <a:t>s</a:t>
            </a:r>
            <a:r>
              <a:rPr sz="4000" spc="-50" dirty="0"/>
              <a:t>t</a:t>
            </a:r>
            <a:r>
              <a:rPr sz="4000" spc="-30" dirty="0"/>
              <a:t>o</a:t>
            </a:r>
            <a:r>
              <a:rPr sz="4000" spc="-15" dirty="0"/>
              <a:t>r</a:t>
            </a:r>
            <a:r>
              <a:rPr sz="4000" spc="-90" dirty="0">
                <a:latin typeface="Times New Roman"/>
                <a:cs typeface="Times New Roman"/>
              </a:rPr>
              <a:t> </a:t>
            </a:r>
            <a:r>
              <a:rPr sz="4000" spc="-90" dirty="0"/>
              <a:t>v</a:t>
            </a:r>
            <a:r>
              <a:rPr sz="4000" spc="-20" dirty="0"/>
              <a:t>ariabe</a:t>
            </a:r>
            <a:r>
              <a:rPr sz="4000" spc="-5" dirty="0"/>
              <a:t>l</a:t>
            </a:r>
            <a:r>
              <a:rPr sz="4000" spc="-15" dirty="0"/>
              <a:t>)</a:t>
            </a:r>
            <a:endParaRPr sz="4000">
              <a:latin typeface="Times New Roman"/>
              <a:cs typeface="Times New Roman"/>
            </a:endParaRPr>
          </a:p>
        </p:txBody>
      </p:sp>
      <p:sp>
        <p:nvSpPr>
          <p:cNvPr id="3" name="object 3"/>
          <p:cNvSpPr txBox="1"/>
          <p:nvPr/>
        </p:nvSpPr>
        <p:spPr>
          <a:xfrm>
            <a:off x="535940" y="3716436"/>
            <a:ext cx="7752080" cy="2251710"/>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2400" spc="-50" dirty="0">
                <a:latin typeface="Calibri"/>
                <a:cs typeface="Calibri"/>
              </a:rPr>
              <a:t>P</a:t>
            </a:r>
            <a:r>
              <a:rPr sz="2400" spc="-5" dirty="0">
                <a:latin typeface="Calibri"/>
                <a:cs typeface="Calibri"/>
              </a:rPr>
              <a:t>o</a:t>
            </a:r>
            <a:r>
              <a:rPr sz="2400" spc="-30" dirty="0">
                <a:latin typeface="Calibri"/>
                <a:cs typeface="Calibri"/>
              </a:rPr>
              <a:t>t</a:t>
            </a:r>
            <a:r>
              <a:rPr sz="2400" dirty="0">
                <a:latin typeface="Calibri"/>
                <a:cs typeface="Calibri"/>
              </a:rPr>
              <a:t>ens</a:t>
            </a:r>
            <a:r>
              <a:rPr sz="2400" spc="-5" dirty="0">
                <a:latin typeface="Calibri"/>
                <a:cs typeface="Calibri"/>
              </a:rPr>
              <a:t>iome</a:t>
            </a:r>
            <a:r>
              <a:rPr sz="2400" spc="-30" dirty="0">
                <a:latin typeface="Calibri"/>
                <a:cs typeface="Calibri"/>
              </a:rPr>
              <a:t>t</a:t>
            </a:r>
            <a:r>
              <a:rPr sz="2400" dirty="0">
                <a:latin typeface="Calibri"/>
                <a:cs typeface="Calibri"/>
              </a:rPr>
              <a:t>er</a:t>
            </a:r>
            <a:r>
              <a:rPr sz="2400" spc="-85" dirty="0">
                <a:latin typeface="Times New Roman"/>
                <a:cs typeface="Times New Roman"/>
              </a:rPr>
              <a:t> </a:t>
            </a:r>
            <a:r>
              <a:rPr sz="2400" dirty="0">
                <a:latin typeface="Calibri"/>
                <a:cs typeface="Calibri"/>
              </a:rPr>
              <a:t>adalah</a:t>
            </a:r>
            <a:r>
              <a:rPr sz="2400" spc="-70" dirty="0">
                <a:latin typeface="Times New Roman"/>
                <a:cs typeface="Times New Roman"/>
              </a:rPr>
              <a:t> </a:t>
            </a:r>
            <a:r>
              <a:rPr sz="2400" spc="-45" dirty="0">
                <a:latin typeface="Calibri"/>
                <a:cs typeface="Calibri"/>
              </a:rPr>
              <a:t>r</a:t>
            </a:r>
            <a:r>
              <a:rPr sz="2400" dirty="0">
                <a:latin typeface="Calibri"/>
                <a:cs typeface="Calibri"/>
              </a:rPr>
              <a:t>es</a:t>
            </a:r>
            <a:r>
              <a:rPr sz="2400" spc="-5" dirty="0">
                <a:latin typeface="Calibri"/>
                <a:cs typeface="Calibri"/>
              </a:rPr>
              <a:t>i</a:t>
            </a:r>
            <a:r>
              <a:rPr sz="2400" spc="-30" dirty="0">
                <a:latin typeface="Calibri"/>
                <a:cs typeface="Calibri"/>
              </a:rPr>
              <a:t>s</a:t>
            </a:r>
            <a:r>
              <a:rPr sz="2400" spc="-25" dirty="0">
                <a:latin typeface="Calibri"/>
                <a:cs typeface="Calibri"/>
              </a:rPr>
              <a:t>t</a:t>
            </a:r>
            <a:r>
              <a:rPr sz="2400" spc="-5" dirty="0">
                <a:latin typeface="Calibri"/>
                <a:cs typeface="Calibri"/>
              </a:rPr>
              <a:t>o</a:t>
            </a:r>
            <a:r>
              <a:rPr sz="2400" dirty="0">
                <a:latin typeface="Calibri"/>
                <a:cs typeface="Calibri"/>
              </a:rPr>
              <a:t>r</a:t>
            </a:r>
            <a:r>
              <a:rPr sz="2400" spc="-65" dirty="0">
                <a:latin typeface="Times New Roman"/>
                <a:cs typeface="Times New Roman"/>
              </a:rPr>
              <a:t> </a:t>
            </a:r>
            <a:r>
              <a:rPr sz="2400" spc="-35" dirty="0">
                <a:latin typeface="Calibri"/>
                <a:cs typeface="Calibri"/>
              </a:rPr>
              <a:t>y</a:t>
            </a:r>
            <a:r>
              <a:rPr sz="2400" dirty="0">
                <a:latin typeface="Calibri"/>
                <a:cs typeface="Calibri"/>
              </a:rPr>
              <a:t>ang</a:t>
            </a:r>
            <a:r>
              <a:rPr sz="2400" spc="-80" dirty="0">
                <a:latin typeface="Times New Roman"/>
                <a:cs typeface="Times New Roman"/>
              </a:rPr>
              <a:t> </a:t>
            </a:r>
            <a:r>
              <a:rPr sz="2400" spc="-5" dirty="0">
                <a:latin typeface="Calibri"/>
                <a:cs typeface="Calibri"/>
              </a:rPr>
              <a:t>n</a:t>
            </a:r>
            <a:r>
              <a:rPr sz="2400" dirty="0">
                <a:latin typeface="Calibri"/>
                <a:cs typeface="Calibri"/>
              </a:rPr>
              <a:t>ilai</a:t>
            </a:r>
            <a:r>
              <a:rPr sz="2400" spc="-75" dirty="0">
                <a:latin typeface="Times New Roman"/>
                <a:cs typeface="Times New Roman"/>
              </a:rPr>
              <a:t> </a:t>
            </a:r>
            <a:r>
              <a:rPr sz="2400" spc="-45" dirty="0">
                <a:latin typeface="Calibri"/>
                <a:cs typeface="Calibri"/>
              </a:rPr>
              <a:t>r</a:t>
            </a:r>
            <a:r>
              <a:rPr sz="2400" dirty="0">
                <a:latin typeface="Calibri"/>
                <a:cs typeface="Calibri"/>
              </a:rPr>
              <a:t>es</a:t>
            </a:r>
            <a:r>
              <a:rPr sz="2400" spc="-5" dirty="0">
                <a:latin typeface="Calibri"/>
                <a:cs typeface="Calibri"/>
              </a:rPr>
              <a:t>i</a:t>
            </a:r>
            <a:r>
              <a:rPr sz="2400" spc="-30" dirty="0">
                <a:latin typeface="Calibri"/>
                <a:cs typeface="Calibri"/>
              </a:rPr>
              <a:t>s</a:t>
            </a:r>
            <a:r>
              <a:rPr sz="2400" spc="-25" dirty="0">
                <a:latin typeface="Calibri"/>
                <a:cs typeface="Calibri"/>
              </a:rPr>
              <a:t>t</a:t>
            </a:r>
            <a:r>
              <a:rPr sz="2400" dirty="0">
                <a:latin typeface="Calibri"/>
                <a:cs typeface="Calibri"/>
              </a:rPr>
              <a:t>ansi</a:t>
            </a:r>
            <a:r>
              <a:rPr sz="2400" spc="-55" dirty="0">
                <a:latin typeface="Calibri"/>
                <a:cs typeface="Calibri"/>
              </a:rPr>
              <a:t>n</a:t>
            </a:r>
            <a:r>
              <a:rPr sz="2400" spc="-35" dirty="0">
                <a:latin typeface="Calibri"/>
                <a:cs typeface="Calibri"/>
              </a:rPr>
              <a:t>y</a:t>
            </a:r>
            <a:r>
              <a:rPr sz="2400" dirty="0">
                <a:latin typeface="Calibri"/>
                <a:cs typeface="Calibri"/>
              </a:rPr>
              <a:t>a</a:t>
            </a:r>
            <a:r>
              <a:rPr sz="2400" spc="-75" dirty="0">
                <a:latin typeface="Times New Roman"/>
                <a:cs typeface="Times New Roman"/>
              </a:rPr>
              <a:t> </a:t>
            </a:r>
            <a:r>
              <a:rPr sz="2400" spc="-5" dirty="0">
                <a:latin typeface="Calibri"/>
                <a:cs typeface="Calibri"/>
              </a:rPr>
              <a:t>dap</a:t>
            </a:r>
            <a:r>
              <a:rPr sz="2400" spc="-25" dirty="0">
                <a:latin typeface="Calibri"/>
                <a:cs typeface="Calibri"/>
              </a:rPr>
              <a:t>a</a:t>
            </a:r>
            <a:r>
              <a:rPr sz="2400" dirty="0">
                <a:latin typeface="Calibri"/>
                <a:cs typeface="Calibri"/>
              </a:rPr>
              <a:t>t</a:t>
            </a:r>
            <a:r>
              <a:rPr sz="2400" dirty="0">
                <a:latin typeface="Times New Roman"/>
                <a:cs typeface="Times New Roman"/>
              </a:rPr>
              <a:t> </a:t>
            </a:r>
            <a:r>
              <a:rPr sz="2400" spc="-5" dirty="0">
                <a:latin typeface="Calibri"/>
                <a:cs typeface="Calibri"/>
              </a:rPr>
              <a:t>d</a:t>
            </a:r>
            <a:r>
              <a:rPr sz="2400" dirty="0">
                <a:latin typeface="Calibri"/>
                <a:cs typeface="Calibri"/>
              </a:rPr>
              <a:t>i</a:t>
            </a:r>
            <a:r>
              <a:rPr sz="2400" spc="-5" dirty="0">
                <a:latin typeface="Calibri"/>
                <a:cs typeface="Calibri"/>
              </a:rPr>
              <a:t>u</a:t>
            </a:r>
            <a:r>
              <a:rPr sz="2400" dirty="0">
                <a:latin typeface="Calibri"/>
                <a:cs typeface="Calibri"/>
              </a:rPr>
              <a:t>bah</a:t>
            </a:r>
            <a:r>
              <a:rPr sz="2400" spc="-65" dirty="0">
                <a:latin typeface="Times New Roman"/>
                <a:cs typeface="Times New Roman"/>
              </a:rPr>
              <a:t> </a:t>
            </a:r>
            <a:r>
              <a:rPr sz="2400" dirty="0">
                <a:latin typeface="Calibri"/>
                <a:cs typeface="Calibri"/>
              </a:rPr>
              <a:t>langsung</a:t>
            </a:r>
            <a:r>
              <a:rPr sz="2400" spc="-70" dirty="0">
                <a:latin typeface="Times New Roman"/>
                <a:cs typeface="Times New Roman"/>
              </a:rPr>
              <a:t> </a:t>
            </a:r>
            <a:r>
              <a:rPr sz="2400" spc="-20" dirty="0">
                <a:latin typeface="Calibri"/>
                <a:cs typeface="Calibri"/>
              </a:rPr>
              <a:t>m</a:t>
            </a:r>
            <a:r>
              <a:rPr sz="2400" spc="-5" dirty="0">
                <a:latin typeface="Calibri"/>
                <a:cs typeface="Calibri"/>
              </a:rPr>
              <a:t>en</a:t>
            </a:r>
            <a:r>
              <a:rPr sz="2400" spc="20" dirty="0">
                <a:latin typeface="Calibri"/>
                <a:cs typeface="Calibri"/>
              </a:rPr>
              <a:t>g</a:t>
            </a:r>
            <a:r>
              <a:rPr sz="2400" dirty="0">
                <a:latin typeface="Calibri"/>
                <a:cs typeface="Calibri"/>
              </a:rPr>
              <a:t>guna</a:t>
            </a:r>
            <a:r>
              <a:rPr sz="2400" spc="-50" dirty="0">
                <a:latin typeface="Calibri"/>
                <a:cs typeface="Calibri"/>
              </a:rPr>
              <a:t>k</a:t>
            </a:r>
            <a:r>
              <a:rPr sz="2400" dirty="0">
                <a:latin typeface="Calibri"/>
                <a:cs typeface="Calibri"/>
              </a:rPr>
              <a:t>an</a:t>
            </a:r>
            <a:r>
              <a:rPr sz="2400" spc="-95" dirty="0">
                <a:latin typeface="Times New Roman"/>
                <a:cs typeface="Times New Roman"/>
              </a:rPr>
              <a:t> </a:t>
            </a:r>
            <a:r>
              <a:rPr sz="2400" spc="-35" dirty="0">
                <a:latin typeface="Calibri"/>
                <a:cs typeface="Calibri"/>
              </a:rPr>
              <a:t>t</a:t>
            </a:r>
            <a:r>
              <a:rPr sz="2400" dirty="0">
                <a:latin typeface="Calibri"/>
                <a:cs typeface="Calibri"/>
              </a:rPr>
              <a:t>an</a:t>
            </a:r>
            <a:r>
              <a:rPr sz="2400" spc="-50" dirty="0">
                <a:latin typeface="Calibri"/>
                <a:cs typeface="Calibri"/>
              </a:rPr>
              <a:t>g</a:t>
            </a:r>
            <a:r>
              <a:rPr sz="2400" dirty="0">
                <a:latin typeface="Calibri"/>
                <a:cs typeface="Calibri"/>
              </a:rPr>
              <a:t>an</a:t>
            </a:r>
            <a:r>
              <a:rPr sz="2400" spc="-70" dirty="0">
                <a:latin typeface="Times New Roman"/>
                <a:cs typeface="Times New Roman"/>
              </a:rPr>
              <a:t> </a:t>
            </a:r>
            <a:r>
              <a:rPr sz="2400" spc="-5" dirty="0">
                <a:latin typeface="Calibri"/>
                <a:cs typeface="Calibri"/>
              </a:rPr>
              <a:t>den</a:t>
            </a:r>
            <a:r>
              <a:rPr sz="2400" spc="-45" dirty="0">
                <a:latin typeface="Calibri"/>
                <a:cs typeface="Calibri"/>
              </a:rPr>
              <a:t>g</a:t>
            </a:r>
            <a:r>
              <a:rPr sz="2400" dirty="0">
                <a:latin typeface="Calibri"/>
                <a:cs typeface="Calibri"/>
              </a:rPr>
              <a:t>an</a:t>
            </a:r>
            <a:r>
              <a:rPr sz="2400" spc="-50" dirty="0">
                <a:latin typeface="Times New Roman"/>
                <a:cs typeface="Times New Roman"/>
              </a:rPr>
              <a:t> </a:t>
            </a:r>
            <a:r>
              <a:rPr sz="2400" spc="-35" dirty="0">
                <a:latin typeface="Calibri"/>
                <a:cs typeface="Calibri"/>
              </a:rPr>
              <a:t>c</a:t>
            </a:r>
            <a:r>
              <a:rPr sz="2400" spc="-15" dirty="0">
                <a:latin typeface="Calibri"/>
                <a:cs typeface="Calibri"/>
              </a:rPr>
              <a:t>a</a:t>
            </a:r>
            <a:r>
              <a:rPr sz="2400" spc="-55" dirty="0">
                <a:latin typeface="Calibri"/>
                <a:cs typeface="Calibri"/>
              </a:rPr>
              <a:t>r</a:t>
            </a:r>
            <a:r>
              <a:rPr sz="2400" dirty="0">
                <a:latin typeface="Calibri"/>
                <a:cs typeface="Calibri"/>
              </a:rPr>
              <a:t>a</a:t>
            </a:r>
            <a:r>
              <a:rPr sz="2400" dirty="0">
                <a:latin typeface="Times New Roman"/>
                <a:cs typeface="Times New Roman"/>
              </a:rPr>
              <a:t> </a:t>
            </a:r>
            <a:r>
              <a:rPr sz="2400" spc="-20" dirty="0">
                <a:latin typeface="Calibri"/>
                <a:cs typeface="Calibri"/>
              </a:rPr>
              <a:t>m</a:t>
            </a:r>
            <a:r>
              <a:rPr sz="2400" spc="-5" dirty="0">
                <a:latin typeface="Calibri"/>
                <a:cs typeface="Calibri"/>
              </a:rPr>
              <a:t>e</a:t>
            </a:r>
            <a:r>
              <a:rPr sz="2400" dirty="0">
                <a:latin typeface="Calibri"/>
                <a:cs typeface="Calibri"/>
              </a:rPr>
              <a:t>mu</a:t>
            </a:r>
            <a:r>
              <a:rPr sz="2400" spc="-20" dirty="0">
                <a:latin typeface="Calibri"/>
                <a:cs typeface="Calibri"/>
              </a:rPr>
              <a:t>t</a:t>
            </a:r>
            <a:r>
              <a:rPr sz="2400" spc="-15" dirty="0">
                <a:latin typeface="Calibri"/>
                <a:cs typeface="Calibri"/>
              </a:rPr>
              <a:t>a</a:t>
            </a:r>
            <a:r>
              <a:rPr sz="2400" spc="-5" dirty="0">
                <a:latin typeface="Calibri"/>
                <a:cs typeface="Calibri"/>
              </a:rPr>
              <a:t>r</a:t>
            </a:r>
            <a:r>
              <a:rPr sz="2400" spc="-50" dirty="0">
                <a:latin typeface="Calibri"/>
                <a:cs typeface="Calibri"/>
              </a:rPr>
              <a:t>k</a:t>
            </a:r>
            <a:r>
              <a:rPr sz="2400" dirty="0">
                <a:latin typeface="Calibri"/>
                <a:cs typeface="Calibri"/>
              </a:rPr>
              <a:t>an</a:t>
            </a:r>
            <a:r>
              <a:rPr sz="2400" spc="-105" dirty="0">
                <a:latin typeface="Times New Roman"/>
                <a:cs typeface="Times New Roman"/>
              </a:rPr>
              <a:t> </a:t>
            </a:r>
            <a:r>
              <a:rPr sz="2400" dirty="0">
                <a:latin typeface="Calibri"/>
                <a:cs typeface="Calibri"/>
              </a:rPr>
              <a:t>tuas</a:t>
            </a:r>
            <a:r>
              <a:rPr sz="2400" spc="-75" dirty="0">
                <a:latin typeface="Times New Roman"/>
                <a:cs typeface="Times New Roman"/>
              </a:rPr>
              <a:t> </a:t>
            </a:r>
            <a:r>
              <a:rPr sz="2400" spc="-5" dirty="0">
                <a:latin typeface="Calibri"/>
                <a:cs typeface="Calibri"/>
              </a:rPr>
              <a:t>po</a:t>
            </a:r>
            <a:r>
              <a:rPr sz="2400" spc="-30" dirty="0">
                <a:latin typeface="Calibri"/>
                <a:cs typeface="Calibri"/>
              </a:rPr>
              <a:t>t</a:t>
            </a:r>
            <a:r>
              <a:rPr sz="2400" dirty="0">
                <a:latin typeface="Calibri"/>
                <a:cs typeface="Calibri"/>
              </a:rPr>
              <a:t>ens</a:t>
            </a:r>
            <a:r>
              <a:rPr sz="2400" spc="-5" dirty="0">
                <a:latin typeface="Calibri"/>
                <a:cs typeface="Calibri"/>
              </a:rPr>
              <a:t>i</a:t>
            </a:r>
            <a:r>
              <a:rPr sz="2400" dirty="0">
                <a:latin typeface="Calibri"/>
                <a:cs typeface="Calibri"/>
              </a:rPr>
              <a:t>o</a:t>
            </a:r>
            <a:r>
              <a:rPr sz="2400" spc="-55" dirty="0">
                <a:latin typeface="Times New Roman"/>
                <a:cs typeface="Times New Roman"/>
              </a:rPr>
              <a:t> </a:t>
            </a:r>
            <a:r>
              <a:rPr sz="2400" spc="-35" dirty="0">
                <a:latin typeface="Calibri"/>
                <a:cs typeface="Calibri"/>
              </a:rPr>
              <a:t>t</a:t>
            </a:r>
            <a:r>
              <a:rPr sz="2400" spc="-15" dirty="0">
                <a:latin typeface="Calibri"/>
                <a:cs typeface="Calibri"/>
              </a:rPr>
              <a:t>e</a:t>
            </a:r>
            <a:r>
              <a:rPr sz="2400" spc="-40" dirty="0">
                <a:latin typeface="Calibri"/>
                <a:cs typeface="Calibri"/>
              </a:rPr>
              <a:t>r</a:t>
            </a:r>
            <a:r>
              <a:rPr sz="2400" spc="-5" dirty="0">
                <a:latin typeface="Calibri"/>
                <a:cs typeface="Calibri"/>
              </a:rPr>
              <a:t>sebu</a:t>
            </a:r>
            <a:r>
              <a:rPr sz="2400" dirty="0">
                <a:latin typeface="Calibri"/>
                <a:cs typeface="Calibri"/>
              </a:rPr>
              <a:t>t</a:t>
            </a:r>
            <a:r>
              <a:rPr sz="2400" spc="-10" dirty="0">
                <a:latin typeface="Calibri"/>
                <a:cs typeface="Calibri"/>
              </a:rPr>
              <a:t>,</a:t>
            </a:r>
            <a:r>
              <a:rPr sz="2400" spc="-85" dirty="0">
                <a:latin typeface="Times New Roman"/>
                <a:cs typeface="Times New Roman"/>
              </a:rPr>
              <a:t> </a:t>
            </a:r>
            <a:r>
              <a:rPr sz="2400" spc="-25" dirty="0">
                <a:latin typeface="Calibri"/>
                <a:cs typeface="Calibri"/>
              </a:rPr>
              <a:t>a</a:t>
            </a:r>
            <a:r>
              <a:rPr sz="2400" spc="-35" dirty="0">
                <a:latin typeface="Calibri"/>
                <a:cs typeface="Calibri"/>
              </a:rPr>
              <a:t>t</a:t>
            </a:r>
            <a:r>
              <a:rPr sz="2400" dirty="0">
                <a:latin typeface="Calibri"/>
                <a:cs typeface="Calibri"/>
              </a:rPr>
              <a:t>au</a:t>
            </a:r>
            <a:r>
              <a:rPr sz="2400" spc="-75" dirty="0">
                <a:latin typeface="Times New Roman"/>
                <a:cs typeface="Times New Roman"/>
              </a:rPr>
              <a:t> </a:t>
            </a:r>
            <a:r>
              <a:rPr sz="2400" spc="-5" dirty="0">
                <a:latin typeface="Calibri"/>
                <a:cs typeface="Calibri"/>
              </a:rPr>
              <a:t>den</a:t>
            </a:r>
            <a:r>
              <a:rPr sz="2400" spc="-45" dirty="0">
                <a:latin typeface="Calibri"/>
                <a:cs typeface="Calibri"/>
              </a:rPr>
              <a:t>g</a:t>
            </a:r>
            <a:r>
              <a:rPr sz="2400" dirty="0">
                <a:latin typeface="Calibri"/>
                <a:cs typeface="Calibri"/>
              </a:rPr>
              <a:t>an</a:t>
            </a:r>
            <a:r>
              <a:rPr sz="2400" spc="-50" dirty="0">
                <a:latin typeface="Times New Roman"/>
                <a:cs typeface="Times New Roman"/>
              </a:rPr>
              <a:t> </a:t>
            </a:r>
            <a:r>
              <a:rPr sz="2400" spc="-35" dirty="0">
                <a:latin typeface="Calibri"/>
                <a:cs typeface="Calibri"/>
              </a:rPr>
              <a:t>c</a:t>
            </a:r>
            <a:r>
              <a:rPr sz="2400" spc="-15" dirty="0">
                <a:latin typeface="Calibri"/>
                <a:cs typeface="Calibri"/>
              </a:rPr>
              <a:t>a</a:t>
            </a:r>
            <a:r>
              <a:rPr sz="2400" spc="-50" dirty="0">
                <a:latin typeface="Calibri"/>
                <a:cs typeface="Calibri"/>
              </a:rPr>
              <a:t>r</a:t>
            </a:r>
            <a:r>
              <a:rPr sz="2400" dirty="0">
                <a:latin typeface="Calibri"/>
                <a:cs typeface="Calibri"/>
              </a:rPr>
              <a:t>a</a:t>
            </a:r>
            <a:r>
              <a:rPr sz="2400" dirty="0">
                <a:latin typeface="Times New Roman"/>
                <a:cs typeface="Times New Roman"/>
              </a:rPr>
              <a:t> </a:t>
            </a:r>
            <a:r>
              <a:rPr sz="2400" spc="-20" dirty="0">
                <a:latin typeface="Calibri"/>
                <a:cs typeface="Calibri"/>
              </a:rPr>
              <a:t>m</a:t>
            </a:r>
            <a:r>
              <a:rPr sz="2400" spc="-5" dirty="0">
                <a:latin typeface="Calibri"/>
                <a:cs typeface="Calibri"/>
              </a:rPr>
              <a:t>en</a:t>
            </a:r>
            <a:r>
              <a:rPr sz="2400" spc="20" dirty="0">
                <a:latin typeface="Calibri"/>
                <a:cs typeface="Calibri"/>
              </a:rPr>
              <a:t>g</a:t>
            </a:r>
            <a:r>
              <a:rPr sz="2400" spc="-40" dirty="0">
                <a:latin typeface="Calibri"/>
                <a:cs typeface="Calibri"/>
              </a:rPr>
              <a:t>g</a:t>
            </a:r>
            <a:r>
              <a:rPr sz="2400" spc="-15" dirty="0">
                <a:latin typeface="Calibri"/>
                <a:cs typeface="Calibri"/>
              </a:rPr>
              <a:t>es</a:t>
            </a:r>
            <a:r>
              <a:rPr sz="2400" spc="-10" dirty="0">
                <a:latin typeface="Calibri"/>
                <a:cs typeface="Calibri"/>
              </a:rPr>
              <a:t>er</a:t>
            </a:r>
            <a:r>
              <a:rPr sz="2400" spc="-80" dirty="0">
                <a:latin typeface="Times New Roman"/>
                <a:cs typeface="Times New Roman"/>
              </a:rPr>
              <a:t> </a:t>
            </a:r>
            <a:r>
              <a:rPr sz="2400" dirty="0">
                <a:latin typeface="Calibri"/>
                <a:cs typeface="Calibri"/>
              </a:rPr>
              <a:t>tuas</a:t>
            </a:r>
            <a:r>
              <a:rPr sz="2400" spc="-65" dirty="0">
                <a:latin typeface="Times New Roman"/>
                <a:cs typeface="Times New Roman"/>
              </a:rPr>
              <a:t> </a:t>
            </a:r>
            <a:r>
              <a:rPr sz="2400" spc="-5" dirty="0">
                <a:latin typeface="Calibri"/>
                <a:cs typeface="Calibri"/>
              </a:rPr>
              <a:t>u</a:t>
            </a:r>
            <a:r>
              <a:rPr sz="2400" spc="-25" dirty="0">
                <a:latin typeface="Calibri"/>
                <a:cs typeface="Calibri"/>
              </a:rPr>
              <a:t>n</a:t>
            </a:r>
            <a:r>
              <a:rPr sz="2400" spc="-15" dirty="0">
                <a:latin typeface="Calibri"/>
                <a:cs typeface="Calibri"/>
              </a:rPr>
              <a:t>tuk</a:t>
            </a:r>
            <a:r>
              <a:rPr sz="2400" spc="-75" dirty="0">
                <a:latin typeface="Times New Roman"/>
                <a:cs typeface="Times New Roman"/>
              </a:rPr>
              <a:t> </a:t>
            </a:r>
            <a:r>
              <a:rPr sz="2400" spc="-15" dirty="0">
                <a:latin typeface="Calibri"/>
                <a:cs typeface="Calibri"/>
              </a:rPr>
              <a:t>j</a:t>
            </a:r>
            <a:r>
              <a:rPr sz="2400" spc="-10" dirty="0">
                <a:latin typeface="Calibri"/>
                <a:cs typeface="Calibri"/>
              </a:rPr>
              <a:t>e</a:t>
            </a:r>
            <a:r>
              <a:rPr sz="2400" spc="-5" dirty="0">
                <a:latin typeface="Calibri"/>
                <a:cs typeface="Calibri"/>
              </a:rPr>
              <a:t>n</a:t>
            </a:r>
            <a:r>
              <a:rPr sz="2400" dirty="0">
                <a:latin typeface="Calibri"/>
                <a:cs typeface="Calibri"/>
              </a:rPr>
              <a:t>is</a:t>
            </a:r>
            <a:r>
              <a:rPr sz="2400" spc="-65" dirty="0">
                <a:latin typeface="Times New Roman"/>
                <a:cs typeface="Times New Roman"/>
              </a:rPr>
              <a:t> </a:t>
            </a:r>
            <a:r>
              <a:rPr sz="2400" spc="-5" dirty="0">
                <a:latin typeface="Calibri"/>
                <a:cs typeface="Calibri"/>
              </a:rPr>
              <a:t>po</a:t>
            </a:r>
            <a:r>
              <a:rPr sz="2400" spc="-30" dirty="0">
                <a:latin typeface="Calibri"/>
                <a:cs typeface="Calibri"/>
              </a:rPr>
              <a:t>t</a:t>
            </a:r>
            <a:r>
              <a:rPr sz="2400" dirty="0">
                <a:latin typeface="Calibri"/>
                <a:cs typeface="Calibri"/>
              </a:rPr>
              <a:t>ens</a:t>
            </a:r>
            <a:r>
              <a:rPr sz="2400" spc="-5" dirty="0">
                <a:latin typeface="Calibri"/>
                <a:cs typeface="Calibri"/>
              </a:rPr>
              <a:t>i</a:t>
            </a:r>
            <a:r>
              <a:rPr sz="2400" dirty="0">
                <a:latin typeface="Calibri"/>
                <a:cs typeface="Calibri"/>
              </a:rPr>
              <a:t>o</a:t>
            </a:r>
            <a:r>
              <a:rPr sz="2400" spc="-65" dirty="0">
                <a:latin typeface="Times New Roman"/>
                <a:cs typeface="Times New Roman"/>
              </a:rPr>
              <a:t> </a:t>
            </a:r>
            <a:r>
              <a:rPr sz="2400" spc="-45" dirty="0">
                <a:latin typeface="Calibri"/>
                <a:cs typeface="Calibri"/>
              </a:rPr>
              <a:t>g</a:t>
            </a:r>
            <a:r>
              <a:rPr sz="2400" spc="-15" dirty="0">
                <a:latin typeface="Calibri"/>
                <a:cs typeface="Calibri"/>
              </a:rPr>
              <a:t>eser</a:t>
            </a:r>
            <a:endParaRPr sz="2400">
              <a:latin typeface="Calibri"/>
              <a:cs typeface="Calibri"/>
            </a:endParaRPr>
          </a:p>
          <a:p>
            <a:pPr marL="355600" indent="-342900">
              <a:lnSpc>
                <a:spcPct val="100000"/>
              </a:lnSpc>
              <a:spcBef>
                <a:spcPts val="575"/>
              </a:spcBef>
              <a:buFont typeface="Arial"/>
              <a:buChar char="•"/>
              <a:tabLst>
                <a:tab pos="355600" algn="l"/>
              </a:tabLst>
            </a:pPr>
            <a:r>
              <a:rPr sz="2400" spc="-5" dirty="0">
                <a:latin typeface="Calibri"/>
                <a:cs typeface="Calibri"/>
              </a:rPr>
              <a:t>D</a:t>
            </a:r>
            <a:r>
              <a:rPr sz="2400" dirty="0">
                <a:latin typeface="Calibri"/>
                <a:cs typeface="Calibri"/>
              </a:rPr>
              <a:t>iguna</a:t>
            </a:r>
            <a:r>
              <a:rPr sz="2400" spc="-35" dirty="0">
                <a:latin typeface="Calibri"/>
                <a:cs typeface="Calibri"/>
              </a:rPr>
              <a:t>k</a:t>
            </a:r>
            <a:r>
              <a:rPr sz="2400" dirty="0">
                <a:latin typeface="Calibri"/>
                <a:cs typeface="Calibri"/>
              </a:rPr>
              <a:t>an</a:t>
            </a:r>
            <a:r>
              <a:rPr sz="2400" spc="-90" dirty="0">
                <a:latin typeface="Times New Roman"/>
                <a:cs typeface="Times New Roman"/>
              </a:rPr>
              <a:t> </a:t>
            </a:r>
            <a:r>
              <a:rPr sz="2400" spc="-5" dirty="0">
                <a:latin typeface="Calibri"/>
                <a:cs typeface="Calibri"/>
              </a:rPr>
              <a:t>pad</a:t>
            </a:r>
            <a:r>
              <a:rPr sz="2400" dirty="0">
                <a:latin typeface="Calibri"/>
                <a:cs typeface="Calibri"/>
              </a:rPr>
              <a:t>a</a:t>
            </a:r>
            <a:r>
              <a:rPr sz="2400" spc="-60" dirty="0">
                <a:latin typeface="Times New Roman"/>
                <a:cs typeface="Times New Roman"/>
              </a:rPr>
              <a:t> </a:t>
            </a:r>
            <a:r>
              <a:rPr sz="2400" spc="-55" dirty="0">
                <a:latin typeface="Calibri"/>
                <a:cs typeface="Calibri"/>
              </a:rPr>
              <a:t>r</a:t>
            </a:r>
            <a:r>
              <a:rPr sz="2400" dirty="0">
                <a:latin typeface="Calibri"/>
                <a:cs typeface="Calibri"/>
              </a:rPr>
              <a:t>ang</a:t>
            </a:r>
            <a:r>
              <a:rPr sz="2400" spc="-40" dirty="0">
                <a:latin typeface="Calibri"/>
                <a:cs typeface="Calibri"/>
              </a:rPr>
              <a:t>k</a:t>
            </a:r>
            <a:r>
              <a:rPr sz="2400" dirty="0">
                <a:latin typeface="Calibri"/>
                <a:cs typeface="Calibri"/>
              </a:rPr>
              <a:t>aian</a:t>
            </a:r>
            <a:r>
              <a:rPr sz="2400" spc="-85" dirty="0">
                <a:latin typeface="Times New Roman"/>
                <a:cs typeface="Times New Roman"/>
              </a:rPr>
              <a:t> </a:t>
            </a:r>
            <a:r>
              <a:rPr sz="2400" spc="-5" dirty="0">
                <a:latin typeface="Calibri"/>
                <a:cs typeface="Calibri"/>
              </a:rPr>
              <a:t>p</a:t>
            </a:r>
            <a:r>
              <a:rPr sz="2400" spc="-20" dirty="0">
                <a:latin typeface="Calibri"/>
                <a:cs typeface="Calibri"/>
              </a:rPr>
              <a:t>o</a:t>
            </a:r>
            <a:r>
              <a:rPr sz="2400" spc="-30" dirty="0">
                <a:latin typeface="Calibri"/>
                <a:cs typeface="Calibri"/>
              </a:rPr>
              <a:t>w</a:t>
            </a:r>
            <a:r>
              <a:rPr sz="2400" dirty="0">
                <a:latin typeface="Calibri"/>
                <a:cs typeface="Calibri"/>
              </a:rPr>
              <a:t>er</a:t>
            </a:r>
            <a:r>
              <a:rPr sz="2400" spc="-60" dirty="0">
                <a:latin typeface="Times New Roman"/>
                <a:cs typeface="Times New Roman"/>
              </a:rPr>
              <a:t> </a:t>
            </a:r>
            <a:r>
              <a:rPr sz="2400" spc="-5" dirty="0">
                <a:latin typeface="Calibri"/>
                <a:cs typeface="Calibri"/>
              </a:rPr>
              <a:t>suppl</a:t>
            </a:r>
            <a:r>
              <a:rPr sz="2400" spc="-170" dirty="0">
                <a:latin typeface="Calibri"/>
                <a:cs typeface="Calibri"/>
              </a:rPr>
              <a:t>y</a:t>
            </a:r>
            <a:r>
              <a:rPr sz="2400" spc="-10" dirty="0">
                <a:latin typeface="Calibri"/>
                <a:cs typeface="Calibri"/>
              </a:rPr>
              <a:t>,</a:t>
            </a:r>
            <a:r>
              <a:rPr sz="2400" spc="-60" dirty="0">
                <a:latin typeface="Times New Roman"/>
                <a:cs typeface="Times New Roman"/>
              </a:rPr>
              <a:t> </a:t>
            </a:r>
            <a:r>
              <a:rPr sz="2400" spc="-25" dirty="0">
                <a:latin typeface="Calibri"/>
                <a:cs typeface="Calibri"/>
              </a:rPr>
              <a:t>at</a:t>
            </a:r>
            <a:r>
              <a:rPr sz="2400" dirty="0">
                <a:latin typeface="Calibri"/>
                <a:cs typeface="Calibri"/>
              </a:rPr>
              <a:t>au</a:t>
            </a:r>
            <a:r>
              <a:rPr sz="2400" spc="-75" dirty="0">
                <a:latin typeface="Times New Roman"/>
                <a:cs typeface="Times New Roman"/>
              </a:rPr>
              <a:t> </a:t>
            </a:r>
            <a:r>
              <a:rPr sz="2400" spc="-5" dirty="0">
                <a:latin typeface="Calibri"/>
                <a:cs typeface="Calibri"/>
              </a:rPr>
              <a:t>d</a:t>
            </a:r>
            <a:r>
              <a:rPr sz="2400" dirty="0">
                <a:latin typeface="Calibri"/>
                <a:cs typeface="Calibri"/>
              </a:rPr>
              <a:t>igu</a:t>
            </a:r>
            <a:r>
              <a:rPr sz="2400" spc="-10" dirty="0">
                <a:latin typeface="Calibri"/>
                <a:cs typeface="Calibri"/>
              </a:rPr>
              <a:t>n</a:t>
            </a:r>
            <a:r>
              <a:rPr sz="2400" dirty="0">
                <a:latin typeface="Calibri"/>
                <a:cs typeface="Calibri"/>
              </a:rPr>
              <a:t>a</a:t>
            </a:r>
            <a:r>
              <a:rPr sz="2400" spc="-35" dirty="0">
                <a:latin typeface="Calibri"/>
                <a:cs typeface="Calibri"/>
              </a:rPr>
              <a:t>k</a:t>
            </a:r>
            <a:r>
              <a:rPr sz="2400" dirty="0">
                <a:latin typeface="Calibri"/>
                <a:cs typeface="Calibri"/>
              </a:rPr>
              <a:t>an</a:t>
            </a:r>
            <a:endParaRPr sz="2400">
              <a:latin typeface="Calibri"/>
              <a:cs typeface="Calibri"/>
            </a:endParaRPr>
          </a:p>
          <a:p>
            <a:pPr marL="355600">
              <a:lnSpc>
                <a:spcPct val="100000"/>
              </a:lnSpc>
            </a:pPr>
            <a:r>
              <a:rPr sz="2400" spc="-5" dirty="0">
                <a:latin typeface="Calibri"/>
                <a:cs typeface="Calibri"/>
              </a:rPr>
              <a:t>u</a:t>
            </a:r>
            <a:r>
              <a:rPr sz="2400" spc="-25" dirty="0">
                <a:latin typeface="Calibri"/>
                <a:cs typeface="Calibri"/>
              </a:rPr>
              <a:t>n</a:t>
            </a:r>
            <a:r>
              <a:rPr sz="2400" spc="-15" dirty="0">
                <a:latin typeface="Calibri"/>
                <a:cs typeface="Calibri"/>
              </a:rPr>
              <a:t>tuk</a:t>
            </a:r>
            <a:r>
              <a:rPr sz="2400" spc="-65" dirty="0">
                <a:latin typeface="Times New Roman"/>
                <a:cs typeface="Times New Roman"/>
              </a:rPr>
              <a:t> </a:t>
            </a:r>
            <a:r>
              <a:rPr sz="2400" spc="-5" dirty="0">
                <a:latin typeface="Calibri"/>
                <a:cs typeface="Calibri"/>
              </a:rPr>
              <a:t>pen</a:t>
            </a:r>
            <a:r>
              <a:rPr sz="2400" spc="-45" dirty="0">
                <a:latin typeface="Calibri"/>
                <a:cs typeface="Calibri"/>
              </a:rPr>
              <a:t>g</a:t>
            </a:r>
            <a:r>
              <a:rPr sz="2400" spc="-25" dirty="0">
                <a:latin typeface="Calibri"/>
                <a:cs typeface="Calibri"/>
              </a:rPr>
              <a:t>a</a:t>
            </a:r>
            <a:r>
              <a:rPr sz="2400" spc="-10" dirty="0">
                <a:latin typeface="Calibri"/>
                <a:cs typeface="Calibri"/>
              </a:rPr>
              <a:t>tur</a:t>
            </a:r>
            <a:r>
              <a:rPr sz="2400" spc="-60" dirty="0">
                <a:latin typeface="Times New Roman"/>
                <a:cs typeface="Times New Roman"/>
              </a:rPr>
              <a:t> </a:t>
            </a:r>
            <a:r>
              <a:rPr sz="2400" spc="-5" dirty="0">
                <a:latin typeface="Calibri"/>
                <a:cs typeface="Calibri"/>
              </a:rPr>
              <a:t>nad</a:t>
            </a:r>
            <a:r>
              <a:rPr sz="2400" dirty="0">
                <a:latin typeface="Calibri"/>
                <a:cs typeface="Calibri"/>
              </a:rPr>
              <a:t>a</a:t>
            </a:r>
            <a:r>
              <a:rPr sz="2400" spc="-50" dirty="0">
                <a:latin typeface="Times New Roman"/>
                <a:cs typeface="Times New Roman"/>
              </a:rPr>
              <a:t> </a:t>
            </a:r>
            <a:r>
              <a:rPr sz="2400" spc="-5" dirty="0">
                <a:latin typeface="Calibri"/>
                <a:cs typeface="Calibri"/>
              </a:rPr>
              <a:t>pad</a:t>
            </a:r>
            <a:r>
              <a:rPr sz="2400" dirty="0">
                <a:latin typeface="Calibri"/>
                <a:cs typeface="Calibri"/>
              </a:rPr>
              <a:t>a</a:t>
            </a:r>
            <a:r>
              <a:rPr sz="2400" spc="-70" dirty="0">
                <a:latin typeface="Times New Roman"/>
                <a:cs typeface="Times New Roman"/>
              </a:rPr>
              <a:t> </a:t>
            </a:r>
            <a:r>
              <a:rPr sz="2400" dirty="0">
                <a:latin typeface="Calibri"/>
                <a:cs typeface="Calibri"/>
              </a:rPr>
              <a:t>Mi</a:t>
            </a:r>
            <a:r>
              <a:rPr sz="2400" spc="-60" dirty="0">
                <a:latin typeface="Calibri"/>
                <a:cs typeface="Calibri"/>
              </a:rPr>
              <a:t>x</a:t>
            </a:r>
            <a:r>
              <a:rPr sz="2400" spc="-15" dirty="0">
                <a:latin typeface="Calibri"/>
                <a:cs typeface="Calibri"/>
              </a:rPr>
              <a:t>er</a:t>
            </a:r>
            <a:r>
              <a:rPr sz="2400" spc="-65" dirty="0">
                <a:latin typeface="Times New Roman"/>
                <a:cs typeface="Times New Roman"/>
              </a:rPr>
              <a:t> </a:t>
            </a:r>
            <a:r>
              <a:rPr sz="2400" spc="-5" dirty="0">
                <a:latin typeface="Calibri"/>
                <a:cs typeface="Calibri"/>
              </a:rPr>
              <a:t>d</a:t>
            </a:r>
            <a:r>
              <a:rPr sz="2400" dirty="0">
                <a:latin typeface="Calibri"/>
                <a:cs typeface="Calibri"/>
              </a:rPr>
              <a:t>an</a:t>
            </a:r>
            <a:r>
              <a:rPr sz="2400" spc="-65" dirty="0">
                <a:latin typeface="Times New Roman"/>
                <a:cs typeface="Times New Roman"/>
              </a:rPr>
              <a:t> </a:t>
            </a:r>
            <a:r>
              <a:rPr sz="2400" spc="-225" dirty="0">
                <a:latin typeface="Calibri"/>
                <a:cs typeface="Calibri"/>
              </a:rPr>
              <a:t>T</a:t>
            </a:r>
            <a:r>
              <a:rPr sz="2400" spc="-5" dirty="0">
                <a:latin typeface="Calibri"/>
                <a:cs typeface="Calibri"/>
              </a:rPr>
              <a:t>on</a:t>
            </a:r>
            <a:r>
              <a:rPr sz="2400" dirty="0">
                <a:latin typeface="Calibri"/>
                <a:cs typeface="Calibri"/>
              </a:rPr>
              <a:t>e</a:t>
            </a:r>
            <a:r>
              <a:rPr sz="2400" spc="-50" dirty="0">
                <a:latin typeface="Times New Roman"/>
                <a:cs typeface="Times New Roman"/>
              </a:rPr>
              <a:t> </a:t>
            </a:r>
            <a:r>
              <a:rPr sz="2400" spc="-35" dirty="0">
                <a:latin typeface="Calibri"/>
                <a:cs typeface="Calibri"/>
              </a:rPr>
              <a:t>c</a:t>
            </a:r>
            <a:r>
              <a:rPr sz="2400" spc="-5" dirty="0">
                <a:latin typeface="Calibri"/>
                <a:cs typeface="Calibri"/>
              </a:rPr>
              <a:t>o</a:t>
            </a:r>
            <a:r>
              <a:rPr sz="2400" spc="-30" dirty="0">
                <a:latin typeface="Calibri"/>
                <a:cs typeface="Calibri"/>
              </a:rPr>
              <a:t>n</a:t>
            </a:r>
            <a:r>
              <a:rPr sz="2400" spc="-10" dirty="0">
                <a:latin typeface="Calibri"/>
                <a:cs typeface="Calibri"/>
              </a:rPr>
              <a:t>t</a:t>
            </a:r>
            <a:r>
              <a:rPr sz="2400" spc="-45" dirty="0">
                <a:latin typeface="Calibri"/>
                <a:cs typeface="Calibri"/>
              </a:rPr>
              <a:t>r</a:t>
            </a:r>
            <a:r>
              <a:rPr sz="2400" spc="-5" dirty="0">
                <a:latin typeface="Calibri"/>
                <a:cs typeface="Calibri"/>
              </a:rPr>
              <a:t>o</a:t>
            </a:r>
            <a:r>
              <a:rPr sz="2400" dirty="0">
                <a:latin typeface="Calibri"/>
                <a:cs typeface="Calibri"/>
              </a:rPr>
              <a:t>l</a:t>
            </a:r>
            <a:r>
              <a:rPr sz="2400" spc="-65" dirty="0">
                <a:latin typeface="Times New Roman"/>
                <a:cs typeface="Times New Roman"/>
              </a:rPr>
              <a:t> </a:t>
            </a:r>
            <a:r>
              <a:rPr sz="2400" dirty="0">
                <a:latin typeface="Calibri"/>
                <a:cs typeface="Calibri"/>
              </a:rPr>
              <a:t>ampli</a:t>
            </a:r>
            <a:r>
              <a:rPr sz="2400" spc="-5" dirty="0">
                <a:latin typeface="Calibri"/>
                <a:cs typeface="Calibri"/>
              </a:rPr>
              <a:t>f</a:t>
            </a:r>
            <a:r>
              <a:rPr sz="2400" dirty="0">
                <a:latin typeface="Calibri"/>
                <a:cs typeface="Calibri"/>
              </a:rPr>
              <a:t>i</a:t>
            </a:r>
            <a:r>
              <a:rPr sz="2400" spc="-10" dirty="0">
                <a:latin typeface="Calibri"/>
                <a:cs typeface="Calibri"/>
              </a:rPr>
              <a:t>er</a:t>
            </a:r>
            <a:endParaRPr sz="2400">
              <a:latin typeface="Calibri"/>
              <a:cs typeface="Calibri"/>
            </a:endParaRPr>
          </a:p>
        </p:txBody>
      </p:sp>
      <p:sp>
        <p:nvSpPr>
          <p:cNvPr id="4" name="object 4"/>
          <p:cNvSpPr/>
          <p:nvPr/>
        </p:nvSpPr>
        <p:spPr>
          <a:xfrm>
            <a:off x="1691639" y="1053083"/>
            <a:ext cx="5309616" cy="25527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34" rIns="0" bIns="0" rtlCol="0">
            <a:spAutoFit/>
          </a:bodyPr>
          <a:lstStyle/>
          <a:p>
            <a:pPr marL="1430655">
              <a:lnSpc>
                <a:spcPct val="100000"/>
              </a:lnSpc>
            </a:pPr>
            <a:r>
              <a:rPr sz="3200" spc="-210" dirty="0"/>
              <a:t>T</a:t>
            </a:r>
            <a:r>
              <a:rPr sz="3200" dirty="0"/>
              <a:t>ri</a:t>
            </a:r>
            <a:r>
              <a:rPr sz="3200" spc="-10" dirty="0"/>
              <a:t>m</a:t>
            </a:r>
            <a:r>
              <a:rPr sz="3200" spc="-5" dirty="0"/>
              <a:t>po</a:t>
            </a:r>
            <a:r>
              <a:rPr sz="3200" dirty="0"/>
              <a:t>t</a:t>
            </a:r>
            <a:r>
              <a:rPr sz="3200" spc="-50" dirty="0">
                <a:latin typeface="Times New Roman"/>
                <a:cs typeface="Times New Roman"/>
              </a:rPr>
              <a:t> </a:t>
            </a:r>
            <a:r>
              <a:rPr sz="3200" spc="-5" dirty="0"/>
              <a:t>(</a:t>
            </a:r>
            <a:r>
              <a:rPr sz="3200" spc="-60" dirty="0"/>
              <a:t>R</a:t>
            </a:r>
            <a:r>
              <a:rPr sz="3200" dirty="0"/>
              <a:t>es</a:t>
            </a:r>
            <a:r>
              <a:rPr sz="3200" spc="-5" dirty="0"/>
              <a:t>i</a:t>
            </a:r>
            <a:r>
              <a:rPr sz="3200" spc="-55" dirty="0"/>
              <a:t>s</a:t>
            </a:r>
            <a:r>
              <a:rPr sz="3200" spc="-45" dirty="0"/>
              <a:t>t</a:t>
            </a:r>
            <a:r>
              <a:rPr sz="3200" spc="-5" dirty="0"/>
              <a:t>o</a:t>
            </a:r>
            <a:r>
              <a:rPr sz="3200" dirty="0"/>
              <a:t>r</a:t>
            </a:r>
            <a:r>
              <a:rPr sz="3200" spc="-65" dirty="0">
                <a:latin typeface="Times New Roman"/>
                <a:cs typeface="Times New Roman"/>
              </a:rPr>
              <a:t> </a:t>
            </a:r>
            <a:r>
              <a:rPr sz="3200" spc="-190" dirty="0"/>
              <a:t>V</a:t>
            </a:r>
            <a:r>
              <a:rPr sz="3200" dirty="0"/>
              <a:t>ariabe</a:t>
            </a:r>
            <a:r>
              <a:rPr sz="3200" spc="-10" dirty="0"/>
              <a:t>l</a:t>
            </a:r>
            <a:r>
              <a:rPr sz="3200" dirty="0"/>
              <a:t>)</a:t>
            </a:r>
            <a:endParaRPr sz="3200">
              <a:latin typeface="Times New Roman"/>
              <a:cs typeface="Times New Roman"/>
            </a:endParaRPr>
          </a:p>
        </p:txBody>
      </p:sp>
      <p:sp>
        <p:nvSpPr>
          <p:cNvPr id="3" name="object 3"/>
          <p:cNvSpPr txBox="1"/>
          <p:nvPr/>
        </p:nvSpPr>
        <p:spPr>
          <a:xfrm>
            <a:off x="535940" y="3716436"/>
            <a:ext cx="7863840" cy="2251710"/>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 pos="4031615" algn="l"/>
              </a:tabLst>
            </a:pPr>
            <a:r>
              <a:rPr sz="2400" dirty="0">
                <a:latin typeface="Calibri"/>
                <a:cs typeface="Calibri"/>
              </a:rPr>
              <a:t>trimpot</a:t>
            </a:r>
            <a:r>
              <a:rPr sz="2400" spc="-80" dirty="0">
                <a:latin typeface="Times New Roman"/>
                <a:cs typeface="Times New Roman"/>
              </a:rPr>
              <a:t> </a:t>
            </a:r>
            <a:r>
              <a:rPr sz="2400" dirty="0">
                <a:latin typeface="Calibri"/>
                <a:cs typeface="Calibri"/>
              </a:rPr>
              <a:t>mempu</a:t>
            </a:r>
            <a:r>
              <a:rPr sz="2400" spc="-55" dirty="0">
                <a:latin typeface="Calibri"/>
                <a:cs typeface="Calibri"/>
              </a:rPr>
              <a:t>n</a:t>
            </a:r>
            <a:r>
              <a:rPr sz="2400" spc="-35" dirty="0">
                <a:latin typeface="Calibri"/>
                <a:cs typeface="Calibri"/>
              </a:rPr>
              <a:t>y</a:t>
            </a:r>
            <a:r>
              <a:rPr sz="2400" dirty="0">
                <a:latin typeface="Calibri"/>
                <a:cs typeface="Calibri"/>
              </a:rPr>
              <a:t>ai</a:t>
            </a:r>
            <a:r>
              <a:rPr sz="2400" spc="-80" dirty="0">
                <a:latin typeface="Times New Roman"/>
                <a:cs typeface="Times New Roman"/>
              </a:rPr>
              <a:t> </a:t>
            </a:r>
            <a:r>
              <a:rPr sz="2400" spc="-5" dirty="0">
                <a:latin typeface="Calibri"/>
                <a:cs typeface="Calibri"/>
              </a:rPr>
              <a:t>fung</a:t>
            </a:r>
            <a:r>
              <a:rPr sz="2400" spc="-10" dirty="0">
                <a:latin typeface="Calibri"/>
                <a:cs typeface="Calibri"/>
              </a:rPr>
              <a:t>s</a:t>
            </a:r>
            <a:r>
              <a:rPr sz="2400" dirty="0">
                <a:latin typeface="Calibri"/>
                <a:cs typeface="Calibri"/>
              </a:rPr>
              <a:t>i</a:t>
            </a:r>
            <a:r>
              <a:rPr sz="2400" spc="-50" dirty="0">
                <a:latin typeface="Times New Roman"/>
                <a:cs typeface="Times New Roman"/>
              </a:rPr>
              <a:t> </a:t>
            </a:r>
            <a:r>
              <a:rPr sz="2400" spc="-5" dirty="0">
                <a:latin typeface="Calibri"/>
                <a:cs typeface="Calibri"/>
              </a:rPr>
              <a:t>sam</a:t>
            </a:r>
            <a:r>
              <a:rPr sz="2400" dirty="0">
                <a:latin typeface="Calibri"/>
                <a:cs typeface="Calibri"/>
              </a:rPr>
              <a:t>a</a:t>
            </a:r>
            <a:r>
              <a:rPr sz="2400" spc="-75" dirty="0">
                <a:latin typeface="Times New Roman"/>
                <a:cs typeface="Times New Roman"/>
              </a:rPr>
              <a:t> </a:t>
            </a:r>
            <a:r>
              <a:rPr sz="2400" spc="-5" dirty="0">
                <a:latin typeface="Calibri"/>
                <a:cs typeface="Calibri"/>
              </a:rPr>
              <a:t>sep</a:t>
            </a:r>
            <a:r>
              <a:rPr sz="2400" spc="5" dirty="0">
                <a:latin typeface="Calibri"/>
                <a:cs typeface="Calibri"/>
              </a:rPr>
              <a:t>e</a:t>
            </a:r>
            <a:r>
              <a:rPr sz="2400" dirty="0">
                <a:latin typeface="Calibri"/>
                <a:cs typeface="Calibri"/>
              </a:rPr>
              <a:t>rti</a:t>
            </a:r>
            <a:r>
              <a:rPr sz="2400" spc="-75" dirty="0">
                <a:latin typeface="Times New Roman"/>
                <a:cs typeface="Times New Roman"/>
              </a:rPr>
              <a:t> </a:t>
            </a:r>
            <a:r>
              <a:rPr sz="2400" spc="-5" dirty="0">
                <a:latin typeface="Calibri"/>
                <a:cs typeface="Calibri"/>
              </a:rPr>
              <a:t>p</a:t>
            </a:r>
            <a:r>
              <a:rPr sz="2400" spc="-10" dirty="0">
                <a:latin typeface="Calibri"/>
                <a:cs typeface="Calibri"/>
              </a:rPr>
              <a:t>o</a:t>
            </a:r>
            <a:r>
              <a:rPr sz="2400" spc="-25" dirty="0">
                <a:latin typeface="Calibri"/>
                <a:cs typeface="Calibri"/>
              </a:rPr>
              <a:t>t</a:t>
            </a:r>
            <a:r>
              <a:rPr sz="2400" dirty="0">
                <a:latin typeface="Calibri"/>
                <a:cs typeface="Calibri"/>
              </a:rPr>
              <a:t>ens</a:t>
            </a:r>
            <a:r>
              <a:rPr sz="2400" spc="-5" dirty="0">
                <a:latin typeface="Calibri"/>
                <a:cs typeface="Calibri"/>
              </a:rPr>
              <a:t>i</a:t>
            </a:r>
            <a:r>
              <a:rPr sz="2400" spc="-10" dirty="0">
                <a:latin typeface="Calibri"/>
                <a:cs typeface="Calibri"/>
              </a:rPr>
              <a:t>o</a:t>
            </a:r>
            <a:r>
              <a:rPr sz="2400" dirty="0">
                <a:latin typeface="Calibri"/>
                <a:cs typeface="Calibri"/>
              </a:rPr>
              <a:t>m</a:t>
            </a:r>
            <a:r>
              <a:rPr sz="2400" spc="-10" dirty="0">
                <a:latin typeface="Calibri"/>
                <a:cs typeface="Calibri"/>
              </a:rPr>
              <a:t>e</a:t>
            </a:r>
            <a:r>
              <a:rPr sz="2400" spc="-25" dirty="0">
                <a:latin typeface="Calibri"/>
                <a:cs typeface="Calibri"/>
              </a:rPr>
              <a:t>t</a:t>
            </a:r>
            <a:r>
              <a:rPr sz="2400" dirty="0">
                <a:latin typeface="Calibri"/>
                <a:cs typeface="Calibri"/>
              </a:rPr>
              <a:t>er</a:t>
            </a:r>
            <a:r>
              <a:rPr sz="2400" spc="-70" dirty="0">
                <a:latin typeface="Times New Roman"/>
                <a:cs typeface="Times New Roman"/>
              </a:rPr>
              <a:t> </a:t>
            </a:r>
            <a:r>
              <a:rPr sz="2400" spc="-35" dirty="0">
                <a:latin typeface="Calibri"/>
                <a:cs typeface="Calibri"/>
              </a:rPr>
              <a:t>y</a:t>
            </a:r>
            <a:r>
              <a:rPr sz="2400" dirty="0">
                <a:latin typeface="Calibri"/>
                <a:cs typeface="Calibri"/>
              </a:rPr>
              <a:t>ang</a:t>
            </a:r>
            <a:r>
              <a:rPr sz="2400" dirty="0">
                <a:latin typeface="Times New Roman"/>
                <a:cs typeface="Times New Roman"/>
              </a:rPr>
              <a:t> </a:t>
            </a:r>
            <a:r>
              <a:rPr sz="2400" spc="-20" dirty="0">
                <a:latin typeface="Calibri"/>
                <a:cs typeface="Calibri"/>
              </a:rPr>
              <a:t>m</a:t>
            </a:r>
            <a:r>
              <a:rPr sz="2400" spc="-5" dirty="0">
                <a:latin typeface="Calibri"/>
                <a:cs typeface="Calibri"/>
              </a:rPr>
              <a:t>e</a:t>
            </a:r>
            <a:r>
              <a:rPr sz="2400" spc="-20" dirty="0">
                <a:latin typeface="Calibri"/>
                <a:cs typeface="Calibri"/>
              </a:rPr>
              <a:t>mb</a:t>
            </a:r>
            <a:r>
              <a:rPr sz="2400" spc="-5" dirty="0">
                <a:latin typeface="Calibri"/>
                <a:cs typeface="Calibri"/>
              </a:rPr>
              <a:t>ed</a:t>
            </a:r>
            <a:r>
              <a:rPr sz="2400" dirty="0">
                <a:latin typeface="Calibri"/>
                <a:cs typeface="Calibri"/>
              </a:rPr>
              <a:t>a</a:t>
            </a:r>
            <a:r>
              <a:rPr sz="2400" spc="-50" dirty="0">
                <a:latin typeface="Calibri"/>
                <a:cs typeface="Calibri"/>
              </a:rPr>
              <a:t>k</a:t>
            </a:r>
            <a:r>
              <a:rPr sz="2400" dirty="0">
                <a:latin typeface="Calibri"/>
                <a:cs typeface="Calibri"/>
              </a:rPr>
              <a:t>an</a:t>
            </a:r>
            <a:r>
              <a:rPr sz="2400" spc="-50" dirty="0">
                <a:latin typeface="Calibri"/>
                <a:cs typeface="Calibri"/>
              </a:rPr>
              <a:t>n</a:t>
            </a:r>
            <a:r>
              <a:rPr sz="2400" spc="-45" dirty="0">
                <a:latin typeface="Calibri"/>
                <a:cs typeface="Calibri"/>
              </a:rPr>
              <a:t>y</a:t>
            </a:r>
            <a:r>
              <a:rPr sz="2400" dirty="0">
                <a:latin typeface="Calibri"/>
                <a:cs typeface="Calibri"/>
              </a:rPr>
              <a:t>a</a:t>
            </a:r>
            <a:r>
              <a:rPr sz="2400" spc="-100" dirty="0">
                <a:latin typeface="Times New Roman"/>
                <a:cs typeface="Times New Roman"/>
              </a:rPr>
              <a:t> </a:t>
            </a:r>
            <a:r>
              <a:rPr sz="2400" spc="-35" dirty="0">
                <a:latin typeface="Calibri"/>
                <a:cs typeface="Calibri"/>
              </a:rPr>
              <a:t>t</a:t>
            </a:r>
            <a:r>
              <a:rPr sz="2400" spc="-15" dirty="0">
                <a:latin typeface="Calibri"/>
                <a:cs typeface="Calibri"/>
              </a:rPr>
              <a:t>e</a:t>
            </a:r>
            <a:r>
              <a:rPr sz="2400" spc="-5" dirty="0">
                <a:latin typeface="Calibri"/>
                <a:cs typeface="Calibri"/>
              </a:rPr>
              <a:t>r</a:t>
            </a:r>
            <a:r>
              <a:rPr sz="2400" dirty="0">
                <a:latin typeface="Calibri"/>
                <a:cs typeface="Calibri"/>
              </a:rPr>
              <a:t>l</a:t>
            </a:r>
            <a:r>
              <a:rPr sz="2400" spc="-15" dirty="0">
                <a:latin typeface="Calibri"/>
                <a:cs typeface="Calibri"/>
              </a:rPr>
              <a:t>e</a:t>
            </a:r>
            <a:r>
              <a:rPr sz="2400" spc="-45" dirty="0">
                <a:latin typeface="Calibri"/>
                <a:cs typeface="Calibri"/>
              </a:rPr>
              <a:t>t</a:t>
            </a:r>
            <a:r>
              <a:rPr sz="2400" spc="-15" dirty="0">
                <a:latin typeface="Calibri"/>
                <a:cs typeface="Calibri"/>
              </a:rPr>
              <a:t>ak</a:t>
            </a:r>
            <a:r>
              <a:rPr sz="2400" spc="-95" dirty="0">
                <a:latin typeface="Times New Roman"/>
                <a:cs typeface="Times New Roman"/>
              </a:rPr>
              <a:t> </a:t>
            </a:r>
            <a:r>
              <a:rPr sz="2400" spc="-5" dirty="0">
                <a:latin typeface="Calibri"/>
                <a:cs typeface="Calibri"/>
              </a:rPr>
              <a:t>pad</a:t>
            </a:r>
            <a:r>
              <a:rPr sz="2400" dirty="0">
                <a:latin typeface="Calibri"/>
                <a:cs typeface="Calibri"/>
              </a:rPr>
              <a:t>a</a:t>
            </a:r>
            <a:r>
              <a:rPr sz="2400" spc="-55" dirty="0">
                <a:latin typeface="Times New Roman"/>
                <a:cs typeface="Times New Roman"/>
              </a:rPr>
              <a:t> </a:t>
            </a:r>
            <a:r>
              <a:rPr sz="2400" spc="-5" dirty="0">
                <a:latin typeface="Calibri"/>
                <a:cs typeface="Calibri"/>
              </a:rPr>
              <a:t>pen</a:t>
            </a:r>
            <a:r>
              <a:rPr sz="2400" spc="-45" dirty="0">
                <a:latin typeface="Calibri"/>
                <a:cs typeface="Calibri"/>
              </a:rPr>
              <a:t>g</a:t>
            </a:r>
            <a:r>
              <a:rPr sz="2400" spc="-25" dirty="0">
                <a:latin typeface="Calibri"/>
                <a:cs typeface="Calibri"/>
              </a:rPr>
              <a:t>a</a:t>
            </a:r>
            <a:r>
              <a:rPr sz="2400" spc="-15" dirty="0">
                <a:latin typeface="Calibri"/>
                <a:cs typeface="Calibri"/>
              </a:rPr>
              <a:t>tu</a:t>
            </a:r>
            <a:r>
              <a:rPr sz="2400" spc="-60" dirty="0">
                <a:latin typeface="Calibri"/>
                <a:cs typeface="Calibri"/>
              </a:rPr>
              <a:t>r</a:t>
            </a:r>
            <a:r>
              <a:rPr sz="2400" dirty="0">
                <a:latin typeface="Calibri"/>
                <a:cs typeface="Calibri"/>
              </a:rPr>
              <a:t>an</a:t>
            </a:r>
            <a:r>
              <a:rPr sz="2400" spc="-60" dirty="0">
                <a:latin typeface="Times New Roman"/>
                <a:cs typeface="Times New Roman"/>
              </a:rPr>
              <a:t> </a:t>
            </a:r>
            <a:r>
              <a:rPr sz="2400" dirty="0">
                <a:latin typeface="Calibri"/>
                <a:cs typeface="Calibri"/>
              </a:rPr>
              <a:t>tuas</a:t>
            </a:r>
            <a:r>
              <a:rPr sz="2400" spc="-55" dirty="0">
                <a:latin typeface="Calibri"/>
                <a:cs typeface="Calibri"/>
              </a:rPr>
              <a:t>n</a:t>
            </a:r>
            <a:r>
              <a:rPr sz="2400" spc="-50" dirty="0">
                <a:latin typeface="Calibri"/>
                <a:cs typeface="Calibri"/>
              </a:rPr>
              <a:t>y</a:t>
            </a:r>
            <a:r>
              <a:rPr sz="2400" spc="5" dirty="0">
                <a:latin typeface="Calibri"/>
                <a:cs typeface="Calibri"/>
              </a:rPr>
              <a:t>a</a:t>
            </a:r>
            <a:r>
              <a:rPr sz="2400" spc="-10" dirty="0">
                <a:latin typeface="Calibri"/>
                <a:cs typeface="Calibri"/>
              </a:rPr>
              <a:t>,</a:t>
            </a:r>
            <a:r>
              <a:rPr sz="2400" spc="-60" dirty="0">
                <a:latin typeface="Times New Roman"/>
                <a:cs typeface="Times New Roman"/>
              </a:rPr>
              <a:t> </a:t>
            </a:r>
            <a:r>
              <a:rPr sz="2400" spc="-5" dirty="0">
                <a:latin typeface="Calibri"/>
                <a:cs typeface="Calibri"/>
              </a:rPr>
              <a:t>pada</a:t>
            </a:r>
            <a:r>
              <a:rPr sz="2400" spc="-5" dirty="0">
                <a:latin typeface="Times New Roman"/>
                <a:cs typeface="Times New Roman"/>
              </a:rPr>
              <a:t> </a:t>
            </a:r>
            <a:r>
              <a:rPr sz="2400" dirty="0">
                <a:latin typeface="Calibri"/>
                <a:cs typeface="Calibri"/>
              </a:rPr>
              <a:t>tri</a:t>
            </a:r>
            <a:r>
              <a:rPr sz="2400" spc="-20" dirty="0">
                <a:latin typeface="Calibri"/>
                <a:cs typeface="Calibri"/>
              </a:rPr>
              <a:t>m</a:t>
            </a:r>
            <a:r>
              <a:rPr sz="2400" spc="-10" dirty="0">
                <a:latin typeface="Calibri"/>
                <a:cs typeface="Calibri"/>
              </a:rPr>
              <a:t>m</a:t>
            </a:r>
            <a:r>
              <a:rPr sz="2400" spc="-15" dirty="0">
                <a:latin typeface="Calibri"/>
                <a:cs typeface="Calibri"/>
              </a:rPr>
              <a:t>er</a:t>
            </a:r>
            <a:r>
              <a:rPr sz="2400" spc="-80" dirty="0">
                <a:latin typeface="Times New Roman"/>
                <a:cs typeface="Times New Roman"/>
              </a:rPr>
              <a:t> </a:t>
            </a:r>
            <a:r>
              <a:rPr sz="2400" spc="-15" dirty="0">
                <a:latin typeface="Calibri"/>
                <a:cs typeface="Calibri"/>
              </a:rPr>
              <a:t>men</a:t>
            </a:r>
            <a:r>
              <a:rPr sz="2400" spc="10" dirty="0">
                <a:latin typeface="Calibri"/>
                <a:cs typeface="Calibri"/>
              </a:rPr>
              <a:t>g</a:t>
            </a:r>
            <a:r>
              <a:rPr sz="2400" dirty="0">
                <a:latin typeface="Calibri"/>
                <a:cs typeface="Calibri"/>
              </a:rPr>
              <a:t>gun</a:t>
            </a:r>
            <a:r>
              <a:rPr sz="2400" spc="-45" dirty="0">
                <a:latin typeface="Calibri"/>
                <a:cs typeface="Calibri"/>
              </a:rPr>
              <a:t>k</a:t>
            </a:r>
            <a:r>
              <a:rPr sz="2400" dirty="0">
                <a:latin typeface="Calibri"/>
                <a:cs typeface="Calibri"/>
              </a:rPr>
              <a:t>an</a:t>
            </a:r>
            <a:r>
              <a:rPr sz="2400" spc="-80" dirty="0">
                <a:latin typeface="Times New Roman"/>
                <a:cs typeface="Times New Roman"/>
              </a:rPr>
              <a:t> </a:t>
            </a:r>
            <a:r>
              <a:rPr sz="2400" spc="-5" dirty="0">
                <a:latin typeface="Calibri"/>
                <a:cs typeface="Calibri"/>
              </a:rPr>
              <a:t>oben</a:t>
            </a:r>
            <a:r>
              <a:rPr sz="2400" dirty="0">
                <a:latin typeface="Calibri"/>
                <a:cs typeface="Calibri"/>
              </a:rPr>
              <a:t>g</a:t>
            </a:r>
            <a:r>
              <a:rPr sz="2400" dirty="0">
                <a:latin typeface="Times New Roman"/>
                <a:cs typeface="Times New Roman"/>
              </a:rPr>
              <a:t>	</a:t>
            </a:r>
            <a:r>
              <a:rPr sz="2400" spc="-5" dirty="0">
                <a:latin typeface="Calibri"/>
                <a:cs typeface="Calibri"/>
              </a:rPr>
              <a:t>u</a:t>
            </a:r>
            <a:r>
              <a:rPr sz="2400" spc="-25" dirty="0">
                <a:latin typeface="Calibri"/>
                <a:cs typeface="Calibri"/>
              </a:rPr>
              <a:t>n</a:t>
            </a:r>
            <a:r>
              <a:rPr sz="2400" spc="-15" dirty="0">
                <a:latin typeface="Calibri"/>
                <a:cs typeface="Calibri"/>
              </a:rPr>
              <a:t>tuk</a:t>
            </a:r>
            <a:r>
              <a:rPr sz="2400" spc="-60" dirty="0">
                <a:latin typeface="Times New Roman"/>
                <a:cs typeface="Times New Roman"/>
              </a:rPr>
              <a:t> </a:t>
            </a:r>
            <a:r>
              <a:rPr sz="2400" spc="-15" dirty="0">
                <a:latin typeface="Calibri"/>
                <a:cs typeface="Calibri"/>
              </a:rPr>
              <a:t>men</a:t>
            </a:r>
            <a:r>
              <a:rPr sz="2400" spc="-60" dirty="0">
                <a:latin typeface="Calibri"/>
                <a:cs typeface="Calibri"/>
              </a:rPr>
              <a:t>g</a:t>
            </a:r>
            <a:r>
              <a:rPr sz="2400" spc="-25" dirty="0">
                <a:latin typeface="Calibri"/>
                <a:cs typeface="Calibri"/>
              </a:rPr>
              <a:t>a</a:t>
            </a:r>
            <a:r>
              <a:rPr sz="2400" spc="-10" dirty="0">
                <a:latin typeface="Calibri"/>
                <a:cs typeface="Calibri"/>
              </a:rPr>
              <a:t>tur</a:t>
            </a:r>
            <a:r>
              <a:rPr sz="2400" spc="-70" dirty="0">
                <a:latin typeface="Times New Roman"/>
                <a:cs typeface="Times New Roman"/>
              </a:rPr>
              <a:t> </a:t>
            </a:r>
            <a:r>
              <a:rPr sz="2400" spc="-5" dirty="0">
                <a:latin typeface="Calibri"/>
                <a:cs typeface="Calibri"/>
              </a:rPr>
              <a:t>n</a:t>
            </a:r>
            <a:r>
              <a:rPr sz="2400" dirty="0">
                <a:latin typeface="Calibri"/>
                <a:cs typeface="Calibri"/>
              </a:rPr>
              <a:t>ilai</a:t>
            </a:r>
            <a:r>
              <a:rPr sz="2400" dirty="0">
                <a:latin typeface="Times New Roman"/>
                <a:cs typeface="Times New Roman"/>
              </a:rPr>
              <a:t> </a:t>
            </a:r>
            <a:r>
              <a:rPr sz="2400" spc="-45" dirty="0">
                <a:latin typeface="Calibri"/>
                <a:cs typeface="Calibri"/>
              </a:rPr>
              <a:t>r</a:t>
            </a:r>
            <a:r>
              <a:rPr sz="2400" dirty="0">
                <a:latin typeface="Calibri"/>
                <a:cs typeface="Calibri"/>
              </a:rPr>
              <a:t>es</a:t>
            </a:r>
            <a:r>
              <a:rPr sz="2400" spc="-5" dirty="0">
                <a:latin typeface="Calibri"/>
                <a:cs typeface="Calibri"/>
              </a:rPr>
              <a:t>i</a:t>
            </a:r>
            <a:r>
              <a:rPr sz="2400" spc="-25" dirty="0">
                <a:latin typeface="Calibri"/>
                <a:cs typeface="Calibri"/>
              </a:rPr>
              <a:t>s</a:t>
            </a:r>
            <a:r>
              <a:rPr sz="2400" spc="-35" dirty="0">
                <a:latin typeface="Calibri"/>
                <a:cs typeface="Calibri"/>
              </a:rPr>
              <a:t>t</a:t>
            </a:r>
            <a:r>
              <a:rPr sz="2400" dirty="0">
                <a:latin typeface="Calibri"/>
                <a:cs typeface="Calibri"/>
              </a:rPr>
              <a:t>an</a:t>
            </a:r>
            <a:r>
              <a:rPr sz="2400" spc="-5" dirty="0">
                <a:latin typeface="Calibri"/>
                <a:cs typeface="Calibri"/>
              </a:rPr>
              <a:t>s</a:t>
            </a:r>
            <a:r>
              <a:rPr sz="2400" dirty="0">
                <a:latin typeface="Calibri"/>
                <a:cs typeface="Calibri"/>
              </a:rPr>
              <a:t>i</a:t>
            </a:r>
            <a:r>
              <a:rPr sz="2400" spc="-50" dirty="0">
                <a:latin typeface="Calibri"/>
                <a:cs typeface="Calibri"/>
              </a:rPr>
              <a:t>n</a:t>
            </a:r>
            <a:r>
              <a:rPr sz="2400" spc="-45" dirty="0">
                <a:latin typeface="Calibri"/>
                <a:cs typeface="Calibri"/>
              </a:rPr>
              <a:t>y</a:t>
            </a:r>
            <a:r>
              <a:rPr sz="2400" spc="-10" dirty="0">
                <a:latin typeface="Calibri"/>
                <a:cs typeface="Calibri"/>
              </a:rPr>
              <a:t>a</a:t>
            </a:r>
            <a:r>
              <a:rPr sz="2400" dirty="0">
                <a:latin typeface="Calibri"/>
                <a:cs typeface="Calibri"/>
              </a:rPr>
              <a:t>.</a:t>
            </a:r>
            <a:endParaRPr sz="2400">
              <a:latin typeface="Calibri"/>
              <a:cs typeface="Calibri"/>
            </a:endParaRPr>
          </a:p>
          <a:p>
            <a:pPr marL="355600" indent="-342900">
              <a:lnSpc>
                <a:spcPct val="100000"/>
              </a:lnSpc>
              <a:spcBef>
                <a:spcPts val="575"/>
              </a:spcBef>
              <a:buFont typeface="Arial"/>
              <a:buChar char="•"/>
              <a:tabLst>
                <a:tab pos="355600" algn="l"/>
              </a:tabLst>
            </a:pPr>
            <a:r>
              <a:rPr sz="2400" spc="-150" dirty="0">
                <a:latin typeface="Calibri"/>
                <a:cs typeface="Calibri"/>
              </a:rPr>
              <a:t>T</a:t>
            </a:r>
            <a:r>
              <a:rPr sz="2400" spc="-5" dirty="0">
                <a:latin typeface="Calibri"/>
                <a:cs typeface="Calibri"/>
              </a:rPr>
              <a:t>uju</a:t>
            </a:r>
            <a:r>
              <a:rPr sz="2400" spc="5" dirty="0">
                <a:latin typeface="Calibri"/>
                <a:cs typeface="Calibri"/>
              </a:rPr>
              <a:t>a</a:t>
            </a:r>
            <a:r>
              <a:rPr sz="2400" dirty="0">
                <a:latin typeface="Calibri"/>
                <a:cs typeface="Calibri"/>
              </a:rPr>
              <a:t>n</a:t>
            </a:r>
            <a:r>
              <a:rPr sz="2400" spc="-60" dirty="0">
                <a:latin typeface="Times New Roman"/>
                <a:cs typeface="Times New Roman"/>
              </a:rPr>
              <a:t> </a:t>
            </a:r>
            <a:r>
              <a:rPr sz="2400" spc="-55" dirty="0">
                <a:latin typeface="Calibri"/>
                <a:cs typeface="Calibri"/>
              </a:rPr>
              <a:t>n</a:t>
            </a:r>
            <a:r>
              <a:rPr sz="2400" spc="-35" dirty="0">
                <a:latin typeface="Calibri"/>
                <a:cs typeface="Calibri"/>
              </a:rPr>
              <a:t>y</a:t>
            </a:r>
            <a:r>
              <a:rPr sz="2400" dirty="0">
                <a:latin typeface="Calibri"/>
                <a:cs typeface="Calibri"/>
              </a:rPr>
              <a:t>a</a:t>
            </a:r>
            <a:r>
              <a:rPr sz="2400" spc="-75" dirty="0">
                <a:latin typeface="Times New Roman"/>
                <a:cs typeface="Times New Roman"/>
              </a:rPr>
              <a:t> </a:t>
            </a:r>
            <a:r>
              <a:rPr sz="2400" dirty="0">
                <a:latin typeface="Calibri"/>
                <a:cs typeface="Calibri"/>
              </a:rPr>
              <a:t>a</a:t>
            </a:r>
            <a:r>
              <a:rPr sz="2400" spc="-50" dirty="0">
                <a:latin typeface="Calibri"/>
                <a:cs typeface="Calibri"/>
              </a:rPr>
              <a:t>g</a:t>
            </a:r>
            <a:r>
              <a:rPr sz="2400" dirty="0">
                <a:latin typeface="Calibri"/>
                <a:cs typeface="Calibri"/>
              </a:rPr>
              <a:t>ar</a:t>
            </a:r>
            <a:r>
              <a:rPr sz="2400" spc="-60" dirty="0">
                <a:latin typeface="Times New Roman"/>
                <a:cs typeface="Times New Roman"/>
              </a:rPr>
              <a:t> </a:t>
            </a:r>
            <a:r>
              <a:rPr sz="2400" spc="-5" dirty="0">
                <a:latin typeface="Calibri"/>
                <a:cs typeface="Calibri"/>
              </a:rPr>
              <a:t>n</a:t>
            </a:r>
            <a:r>
              <a:rPr sz="2400" dirty="0">
                <a:latin typeface="Calibri"/>
                <a:cs typeface="Calibri"/>
              </a:rPr>
              <a:t>ilai</a:t>
            </a:r>
            <a:r>
              <a:rPr sz="2400" spc="-70" dirty="0">
                <a:latin typeface="Times New Roman"/>
                <a:cs typeface="Times New Roman"/>
              </a:rPr>
              <a:t> </a:t>
            </a:r>
            <a:r>
              <a:rPr sz="2400" spc="-5" dirty="0">
                <a:latin typeface="Calibri"/>
                <a:cs typeface="Calibri"/>
              </a:rPr>
              <a:t>ham</a:t>
            </a:r>
            <a:r>
              <a:rPr sz="2400" spc="-20" dirty="0">
                <a:latin typeface="Calibri"/>
                <a:cs typeface="Calibri"/>
              </a:rPr>
              <a:t>a</a:t>
            </a:r>
            <a:r>
              <a:rPr sz="2400" spc="-25" dirty="0">
                <a:latin typeface="Calibri"/>
                <a:cs typeface="Calibri"/>
              </a:rPr>
              <a:t>t</a:t>
            </a:r>
            <a:r>
              <a:rPr sz="2400" dirty="0">
                <a:latin typeface="Calibri"/>
                <a:cs typeface="Calibri"/>
              </a:rPr>
              <a:t>an</a:t>
            </a:r>
            <a:r>
              <a:rPr sz="2400" spc="-90" dirty="0">
                <a:latin typeface="Times New Roman"/>
                <a:cs typeface="Times New Roman"/>
              </a:rPr>
              <a:t> </a:t>
            </a:r>
            <a:r>
              <a:rPr sz="2400" spc="-35" dirty="0">
                <a:latin typeface="Calibri"/>
                <a:cs typeface="Calibri"/>
              </a:rPr>
              <a:t>y</a:t>
            </a:r>
            <a:r>
              <a:rPr sz="2400" dirty="0">
                <a:latin typeface="Calibri"/>
                <a:cs typeface="Calibri"/>
              </a:rPr>
              <a:t>ang</a:t>
            </a:r>
            <a:r>
              <a:rPr sz="2400" spc="-65" dirty="0">
                <a:latin typeface="Times New Roman"/>
                <a:cs typeface="Times New Roman"/>
              </a:rPr>
              <a:t> </a:t>
            </a:r>
            <a:r>
              <a:rPr sz="2400" spc="-25" dirty="0">
                <a:latin typeface="Calibri"/>
                <a:cs typeface="Calibri"/>
              </a:rPr>
              <a:t>t</a:t>
            </a:r>
            <a:r>
              <a:rPr sz="2400" dirty="0">
                <a:latin typeface="Calibri"/>
                <a:cs typeface="Calibri"/>
              </a:rPr>
              <a:t>elah</a:t>
            </a:r>
            <a:r>
              <a:rPr sz="2400" spc="-75" dirty="0">
                <a:latin typeface="Times New Roman"/>
                <a:cs typeface="Times New Roman"/>
              </a:rPr>
              <a:t> </a:t>
            </a:r>
            <a:r>
              <a:rPr sz="2400" spc="-5" dirty="0">
                <a:latin typeface="Calibri"/>
                <a:cs typeface="Calibri"/>
              </a:rPr>
              <a:t>d</a:t>
            </a:r>
            <a:r>
              <a:rPr sz="2400" dirty="0">
                <a:latin typeface="Calibri"/>
                <a:cs typeface="Calibri"/>
              </a:rPr>
              <a:t>i</a:t>
            </a:r>
            <a:r>
              <a:rPr sz="2400" spc="-25" dirty="0">
                <a:latin typeface="Calibri"/>
                <a:cs typeface="Calibri"/>
              </a:rPr>
              <a:t>a</a:t>
            </a:r>
            <a:r>
              <a:rPr sz="2400" dirty="0">
                <a:latin typeface="Calibri"/>
                <a:cs typeface="Calibri"/>
              </a:rPr>
              <a:t>tur</a:t>
            </a:r>
            <a:r>
              <a:rPr sz="2400" spc="-75" dirty="0">
                <a:latin typeface="Times New Roman"/>
                <a:cs typeface="Times New Roman"/>
              </a:rPr>
              <a:t> </a:t>
            </a:r>
            <a:r>
              <a:rPr sz="2400" dirty="0">
                <a:latin typeface="Calibri"/>
                <a:cs typeface="Calibri"/>
              </a:rPr>
              <a:t>ti</a:t>
            </a:r>
            <a:r>
              <a:rPr sz="2400" spc="-5" dirty="0">
                <a:latin typeface="Calibri"/>
                <a:cs typeface="Calibri"/>
              </a:rPr>
              <a:t>da</a:t>
            </a:r>
            <a:r>
              <a:rPr sz="2400" dirty="0">
                <a:latin typeface="Calibri"/>
                <a:cs typeface="Calibri"/>
              </a:rPr>
              <a:t>k</a:t>
            </a:r>
            <a:r>
              <a:rPr sz="2400" spc="-70" dirty="0">
                <a:latin typeface="Times New Roman"/>
                <a:cs typeface="Times New Roman"/>
              </a:rPr>
              <a:t> </a:t>
            </a:r>
            <a:r>
              <a:rPr sz="2400" dirty="0">
                <a:latin typeface="Calibri"/>
                <a:cs typeface="Calibri"/>
              </a:rPr>
              <a:t>mudah</a:t>
            </a:r>
            <a:endParaRPr sz="2400">
              <a:latin typeface="Calibri"/>
              <a:cs typeface="Calibri"/>
            </a:endParaRPr>
          </a:p>
          <a:p>
            <a:pPr marL="355600">
              <a:lnSpc>
                <a:spcPct val="100000"/>
              </a:lnSpc>
            </a:pPr>
            <a:r>
              <a:rPr sz="2400" spc="-20" dirty="0">
                <a:latin typeface="Calibri"/>
                <a:cs typeface="Calibri"/>
              </a:rPr>
              <a:t>b</a:t>
            </a:r>
            <a:r>
              <a:rPr sz="2400" spc="-10" dirty="0">
                <a:latin typeface="Calibri"/>
                <a:cs typeface="Calibri"/>
              </a:rPr>
              <a:t>e</a:t>
            </a:r>
            <a:r>
              <a:rPr sz="2400" dirty="0">
                <a:latin typeface="Calibri"/>
                <a:cs typeface="Calibri"/>
              </a:rPr>
              <a:t>rubah</a:t>
            </a:r>
            <a:r>
              <a:rPr sz="2400" spc="-65" dirty="0">
                <a:latin typeface="Times New Roman"/>
                <a:cs typeface="Times New Roman"/>
              </a:rPr>
              <a:t> </a:t>
            </a:r>
            <a:r>
              <a:rPr sz="2400" spc="-5" dirty="0">
                <a:latin typeface="Calibri"/>
                <a:cs typeface="Calibri"/>
              </a:rPr>
              <a:t>uba</a:t>
            </a:r>
            <a:r>
              <a:rPr sz="2400" dirty="0">
                <a:latin typeface="Calibri"/>
                <a:cs typeface="Calibri"/>
              </a:rPr>
              <a:t>h</a:t>
            </a:r>
            <a:r>
              <a:rPr sz="2400" spc="-50" dirty="0">
                <a:latin typeface="Times New Roman"/>
                <a:cs typeface="Times New Roman"/>
              </a:rPr>
              <a:t> </a:t>
            </a:r>
            <a:r>
              <a:rPr sz="2400" spc="-15" dirty="0">
                <a:latin typeface="Calibri"/>
                <a:cs typeface="Calibri"/>
              </a:rPr>
              <a:t>s</a:t>
            </a:r>
            <a:r>
              <a:rPr sz="2400" spc="-25" dirty="0">
                <a:latin typeface="Calibri"/>
                <a:cs typeface="Calibri"/>
              </a:rPr>
              <a:t>e</a:t>
            </a:r>
            <a:r>
              <a:rPr sz="2400" spc="-50" dirty="0">
                <a:latin typeface="Calibri"/>
                <a:cs typeface="Calibri"/>
              </a:rPr>
              <a:t>t</a:t>
            </a:r>
            <a:r>
              <a:rPr sz="2400" dirty="0">
                <a:latin typeface="Calibri"/>
                <a:cs typeface="Calibri"/>
              </a:rPr>
              <a:t>ti</a:t>
            </a:r>
            <a:r>
              <a:rPr sz="2400" spc="-5" dirty="0">
                <a:latin typeface="Calibri"/>
                <a:cs typeface="Calibri"/>
              </a:rPr>
              <a:t>n</a:t>
            </a:r>
            <a:r>
              <a:rPr sz="2400" spc="-50" dirty="0">
                <a:latin typeface="Calibri"/>
                <a:cs typeface="Calibri"/>
              </a:rPr>
              <a:t>g</a:t>
            </a:r>
            <a:r>
              <a:rPr sz="2400" dirty="0">
                <a:latin typeface="Calibri"/>
                <a:cs typeface="Calibri"/>
              </a:rPr>
              <a:t>an</a:t>
            </a:r>
            <a:r>
              <a:rPr sz="2400" spc="-50" dirty="0">
                <a:latin typeface="Calibri"/>
                <a:cs typeface="Calibri"/>
              </a:rPr>
              <a:t>ny</a:t>
            </a:r>
            <a:r>
              <a:rPr sz="2400" dirty="0">
                <a:latin typeface="Calibri"/>
                <a:cs typeface="Calibri"/>
              </a:rPr>
              <a:t>a</a:t>
            </a:r>
            <a:endParaRPr sz="2400">
              <a:latin typeface="Calibri"/>
              <a:cs typeface="Calibri"/>
            </a:endParaRPr>
          </a:p>
        </p:txBody>
      </p:sp>
      <p:sp>
        <p:nvSpPr>
          <p:cNvPr id="4" name="object 4"/>
          <p:cNvSpPr/>
          <p:nvPr/>
        </p:nvSpPr>
        <p:spPr>
          <a:xfrm>
            <a:off x="1620011" y="1063752"/>
            <a:ext cx="5458968" cy="274015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6121" rIns="0" bIns="0" rtlCol="0">
            <a:spAutoFit/>
          </a:bodyPr>
          <a:lstStyle/>
          <a:p>
            <a:pPr marL="1927860">
              <a:lnSpc>
                <a:spcPct val="100000"/>
              </a:lnSpc>
            </a:pPr>
            <a:r>
              <a:rPr sz="3200" spc="-65" dirty="0"/>
              <a:t>R</a:t>
            </a:r>
            <a:r>
              <a:rPr sz="3200" dirty="0"/>
              <a:t>es</a:t>
            </a:r>
            <a:r>
              <a:rPr sz="3200" spc="-15" dirty="0"/>
              <a:t>i</a:t>
            </a:r>
            <a:r>
              <a:rPr sz="3200" spc="-45" dirty="0"/>
              <a:t>st</a:t>
            </a:r>
            <a:r>
              <a:rPr sz="3200" spc="-5" dirty="0"/>
              <a:t>o</a:t>
            </a:r>
            <a:r>
              <a:rPr sz="3200" dirty="0"/>
              <a:t>r</a:t>
            </a:r>
            <a:r>
              <a:rPr sz="3200" spc="-75" dirty="0">
                <a:latin typeface="Times New Roman"/>
                <a:cs typeface="Times New Roman"/>
              </a:rPr>
              <a:t> </a:t>
            </a:r>
            <a:r>
              <a:rPr sz="3200" dirty="0"/>
              <a:t>Non</a:t>
            </a:r>
            <a:r>
              <a:rPr sz="3200" spc="-90" dirty="0">
                <a:latin typeface="Times New Roman"/>
                <a:cs typeface="Times New Roman"/>
              </a:rPr>
              <a:t> </a:t>
            </a:r>
            <a:r>
              <a:rPr sz="3200" dirty="0"/>
              <a:t>-</a:t>
            </a:r>
            <a:r>
              <a:rPr sz="3200" spc="-80" dirty="0">
                <a:latin typeface="Times New Roman"/>
                <a:cs typeface="Times New Roman"/>
              </a:rPr>
              <a:t> </a:t>
            </a:r>
            <a:r>
              <a:rPr sz="3200" spc="-5" dirty="0"/>
              <a:t>L</a:t>
            </a:r>
            <a:r>
              <a:rPr sz="3200" dirty="0"/>
              <a:t>i</a:t>
            </a:r>
            <a:r>
              <a:rPr sz="3200" spc="-15" dirty="0"/>
              <a:t>n</a:t>
            </a:r>
            <a:r>
              <a:rPr sz="3200" dirty="0"/>
              <a:t>ear</a:t>
            </a:r>
            <a:endParaRPr sz="3200">
              <a:latin typeface="Times New Roman"/>
              <a:cs typeface="Times New Roman"/>
            </a:endParaRPr>
          </a:p>
        </p:txBody>
      </p:sp>
      <p:sp>
        <p:nvSpPr>
          <p:cNvPr id="3" name="object 3"/>
          <p:cNvSpPr txBox="1"/>
          <p:nvPr/>
        </p:nvSpPr>
        <p:spPr>
          <a:xfrm>
            <a:off x="4727566" y="1677965"/>
            <a:ext cx="3776345" cy="4328795"/>
          </a:xfrm>
          <a:prstGeom prst="rect">
            <a:avLst/>
          </a:prstGeom>
        </p:spPr>
        <p:txBody>
          <a:bodyPr vert="horz" wrap="square" lIns="0" tIns="0" rIns="0" bIns="0" rtlCol="0">
            <a:spAutoFit/>
          </a:bodyPr>
          <a:lstStyle/>
          <a:p>
            <a:pPr marL="355600" marR="5080" indent="-342900">
              <a:lnSpc>
                <a:spcPct val="100000"/>
              </a:lnSpc>
              <a:buFont typeface="Arial"/>
              <a:buChar char="•"/>
              <a:tabLst>
                <a:tab pos="356235" algn="l"/>
              </a:tabLst>
            </a:pPr>
            <a:r>
              <a:rPr sz="2800" spc="-65" dirty="0">
                <a:latin typeface="Calibri"/>
                <a:cs typeface="Calibri"/>
              </a:rPr>
              <a:t>R</a:t>
            </a:r>
            <a:r>
              <a:rPr sz="2800" spc="-15" dirty="0">
                <a:latin typeface="Calibri"/>
                <a:cs typeface="Calibri"/>
              </a:rPr>
              <a:t>es</a:t>
            </a:r>
            <a:r>
              <a:rPr sz="2800" spc="-20" dirty="0">
                <a:latin typeface="Calibri"/>
                <a:cs typeface="Calibri"/>
              </a:rPr>
              <a:t>i</a:t>
            </a:r>
            <a:r>
              <a:rPr sz="2800" spc="-55" dirty="0">
                <a:latin typeface="Calibri"/>
                <a:cs typeface="Calibri"/>
              </a:rPr>
              <a:t>s</a:t>
            </a:r>
            <a:r>
              <a:rPr sz="2800" spc="-35" dirty="0">
                <a:latin typeface="Calibri"/>
                <a:cs typeface="Calibri"/>
              </a:rPr>
              <a:t>t</a:t>
            </a:r>
            <a:r>
              <a:rPr sz="2800" spc="-20" dirty="0">
                <a:latin typeface="Calibri"/>
                <a:cs typeface="Calibri"/>
              </a:rPr>
              <a:t>o</a:t>
            </a:r>
            <a:r>
              <a:rPr sz="2800" spc="-10" dirty="0">
                <a:latin typeface="Calibri"/>
                <a:cs typeface="Calibri"/>
              </a:rPr>
              <a:t>r</a:t>
            </a:r>
            <a:r>
              <a:rPr sz="2800" spc="-45" dirty="0">
                <a:latin typeface="Times New Roman"/>
                <a:cs typeface="Times New Roman"/>
              </a:rPr>
              <a:t> </a:t>
            </a:r>
            <a:r>
              <a:rPr sz="2800" dirty="0">
                <a:latin typeface="Calibri"/>
                <a:cs typeface="Calibri"/>
              </a:rPr>
              <a:t>i</a:t>
            </a:r>
            <a:r>
              <a:rPr sz="2800" spc="-30" dirty="0">
                <a:latin typeface="Calibri"/>
                <a:cs typeface="Calibri"/>
              </a:rPr>
              <a:t>n</a:t>
            </a:r>
            <a:r>
              <a:rPr sz="2800" dirty="0">
                <a:latin typeface="Calibri"/>
                <a:cs typeface="Calibri"/>
              </a:rPr>
              <a:t>i</a:t>
            </a:r>
            <a:r>
              <a:rPr sz="2800" spc="-60" dirty="0">
                <a:latin typeface="Times New Roman"/>
                <a:cs typeface="Times New Roman"/>
              </a:rPr>
              <a:t> </a:t>
            </a:r>
            <a:r>
              <a:rPr sz="2800" spc="-20" dirty="0">
                <a:latin typeface="Calibri"/>
                <a:cs typeface="Calibri"/>
              </a:rPr>
              <a:t>memi</a:t>
            </a:r>
            <a:r>
              <a:rPr sz="2800" spc="-10" dirty="0">
                <a:latin typeface="Calibri"/>
                <a:cs typeface="Calibri"/>
              </a:rPr>
              <a:t>ki</a:t>
            </a:r>
            <a:r>
              <a:rPr sz="2800" spc="-60" dirty="0">
                <a:latin typeface="Times New Roman"/>
                <a:cs typeface="Times New Roman"/>
              </a:rPr>
              <a:t> </a:t>
            </a:r>
            <a:r>
              <a:rPr sz="2800" spc="-20" dirty="0">
                <a:latin typeface="Calibri"/>
                <a:cs typeface="Calibri"/>
              </a:rPr>
              <a:t>ni</a:t>
            </a:r>
            <a:r>
              <a:rPr sz="2800" dirty="0">
                <a:latin typeface="Calibri"/>
                <a:cs typeface="Calibri"/>
              </a:rPr>
              <a:t>l</a:t>
            </a:r>
            <a:r>
              <a:rPr sz="2800" spc="-10" dirty="0">
                <a:latin typeface="Calibri"/>
                <a:cs typeface="Calibri"/>
              </a:rPr>
              <a:t>ai</a:t>
            </a:r>
            <a:r>
              <a:rPr sz="2800" spc="-10" dirty="0">
                <a:latin typeface="Times New Roman"/>
                <a:cs typeface="Times New Roman"/>
              </a:rPr>
              <a:t> </a:t>
            </a:r>
            <a:r>
              <a:rPr sz="2800" spc="-50" dirty="0">
                <a:latin typeface="Calibri"/>
                <a:cs typeface="Calibri"/>
              </a:rPr>
              <a:t>r</a:t>
            </a:r>
            <a:r>
              <a:rPr sz="2800" spc="-15" dirty="0">
                <a:latin typeface="Calibri"/>
                <a:cs typeface="Calibri"/>
              </a:rPr>
              <a:t>es</a:t>
            </a:r>
            <a:r>
              <a:rPr sz="2800" spc="-20" dirty="0">
                <a:latin typeface="Calibri"/>
                <a:cs typeface="Calibri"/>
              </a:rPr>
              <a:t>i</a:t>
            </a:r>
            <a:r>
              <a:rPr sz="2800" spc="-55" dirty="0">
                <a:latin typeface="Calibri"/>
                <a:cs typeface="Calibri"/>
              </a:rPr>
              <a:t>s</a:t>
            </a:r>
            <a:r>
              <a:rPr sz="2800" spc="-50" dirty="0">
                <a:latin typeface="Calibri"/>
                <a:cs typeface="Calibri"/>
              </a:rPr>
              <a:t>t</a:t>
            </a:r>
            <a:r>
              <a:rPr sz="2800" spc="-15" dirty="0">
                <a:latin typeface="Calibri"/>
                <a:cs typeface="Calibri"/>
              </a:rPr>
              <a:t>ansi</a:t>
            </a:r>
            <a:endParaRPr sz="2800">
              <a:latin typeface="Calibri"/>
              <a:cs typeface="Calibri"/>
            </a:endParaRPr>
          </a:p>
          <a:p>
            <a:pPr marL="355600" marR="192405" algn="just">
              <a:lnSpc>
                <a:spcPct val="100000"/>
              </a:lnSpc>
            </a:pPr>
            <a:r>
              <a:rPr sz="2800" spc="-70" dirty="0">
                <a:latin typeface="Calibri"/>
                <a:cs typeface="Calibri"/>
              </a:rPr>
              <a:t>y</a:t>
            </a:r>
            <a:r>
              <a:rPr sz="2800" spc="-15" dirty="0">
                <a:latin typeface="Calibri"/>
                <a:cs typeface="Calibri"/>
              </a:rPr>
              <a:t>ang</a:t>
            </a:r>
            <a:r>
              <a:rPr sz="2800" dirty="0">
                <a:latin typeface="Times New Roman"/>
                <a:cs typeface="Times New Roman"/>
              </a:rPr>
              <a:t> </a:t>
            </a:r>
            <a:r>
              <a:rPr sz="2800" spc="-114" dirty="0">
                <a:latin typeface="Times New Roman"/>
                <a:cs typeface="Times New Roman"/>
              </a:rPr>
              <a:t> </a:t>
            </a:r>
            <a:r>
              <a:rPr sz="2800" spc="-35" dirty="0">
                <a:latin typeface="Calibri"/>
                <a:cs typeface="Calibri"/>
              </a:rPr>
              <a:t>t</a:t>
            </a:r>
            <a:r>
              <a:rPr sz="2800" spc="-15" dirty="0">
                <a:latin typeface="Calibri"/>
                <a:cs typeface="Calibri"/>
              </a:rPr>
              <a:t>e</a:t>
            </a:r>
            <a:r>
              <a:rPr sz="2800" spc="-50" dirty="0">
                <a:latin typeface="Calibri"/>
                <a:cs typeface="Calibri"/>
              </a:rPr>
              <a:t>r</a:t>
            </a:r>
            <a:r>
              <a:rPr sz="2800" spc="-60" dirty="0">
                <a:latin typeface="Calibri"/>
                <a:cs typeface="Calibri"/>
              </a:rPr>
              <a:t>g</a:t>
            </a:r>
            <a:r>
              <a:rPr sz="2800" spc="-15" dirty="0">
                <a:latin typeface="Calibri"/>
                <a:cs typeface="Calibri"/>
              </a:rPr>
              <a:t>a</a:t>
            </a:r>
            <a:r>
              <a:rPr sz="2800" spc="-40" dirty="0">
                <a:latin typeface="Calibri"/>
                <a:cs typeface="Calibri"/>
              </a:rPr>
              <a:t>n</a:t>
            </a:r>
            <a:r>
              <a:rPr sz="2800" spc="-15" dirty="0">
                <a:latin typeface="Calibri"/>
                <a:cs typeface="Calibri"/>
              </a:rPr>
              <a:t>tu</a:t>
            </a:r>
            <a:r>
              <a:rPr sz="2800" spc="-30" dirty="0">
                <a:latin typeface="Calibri"/>
                <a:cs typeface="Calibri"/>
              </a:rPr>
              <a:t>n</a:t>
            </a:r>
            <a:r>
              <a:rPr sz="2800" spc="-15" dirty="0">
                <a:latin typeface="Calibri"/>
                <a:cs typeface="Calibri"/>
              </a:rPr>
              <a:t>g</a:t>
            </a:r>
            <a:r>
              <a:rPr sz="2800" spc="-60" dirty="0">
                <a:latin typeface="Times New Roman"/>
                <a:cs typeface="Times New Roman"/>
              </a:rPr>
              <a:t> </a:t>
            </a:r>
            <a:r>
              <a:rPr sz="2800" spc="-20" dirty="0">
                <a:latin typeface="Calibri"/>
                <a:cs typeface="Calibri"/>
              </a:rPr>
              <a:t>pada</a:t>
            </a:r>
            <a:r>
              <a:rPr sz="2800" spc="-15" dirty="0">
                <a:latin typeface="Times New Roman"/>
                <a:cs typeface="Times New Roman"/>
              </a:rPr>
              <a:t> </a:t>
            </a:r>
            <a:r>
              <a:rPr sz="2800" spc="-100" dirty="0">
                <a:latin typeface="Calibri"/>
                <a:cs typeface="Calibri"/>
              </a:rPr>
              <a:t>k</a:t>
            </a:r>
            <a:r>
              <a:rPr sz="2800" spc="-15" dirty="0">
                <a:latin typeface="Calibri"/>
                <a:cs typeface="Calibri"/>
              </a:rPr>
              <a:t>eadaan</a:t>
            </a:r>
            <a:endParaRPr sz="2800">
              <a:latin typeface="Calibri"/>
              <a:cs typeface="Calibri"/>
            </a:endParaRPr>
          </a:p>
          <a:p>
            <a:pPr marL="355600" marR="183515" algn="just">
              <a:lnSpc>
                <a:spcPct val="100000"/>
              </a:lnSpc>
            </a:pPr>
            <a:r>
              <a:rPr sz="2800" spc="-5" dirty="0">
                <a:latin typeface="Calibri"/>
                <a:cs typeface="Calibri"/>
              </a:rPr>
              <a:t>su</a:t>
            </a:r>
            <a:r>
              <a:rPr sz="2800" spc="-15" dirty="0">
                <a:latin typeface="Calibri"/>
                <a:cs typeface="Calibri"/>
              </a:rPr>
              <a:t>h</a:t>
            </a:r>
            <a:r>
              <a:rPr sz="2800" dirty="0">
                <a:latin typeface="Calibri"/>
                <a:cs typeface="Calibri"/>
              </a:rPr>
              <a:t>u</a:t>
            </a:r>
            <a:r>
              <a:rPr sz="2800" dirty="0">
                <a:latin typeface="Times New Roman"/>
                <a:cs typeface="Times New Roman"/>
              </a:rPr>
              <a:t> </a:t>
            </a:r>
            <a:r>
              <a:rPr sz="2800" spc="-90" dirty="0">
                <a:latin typeface="Times New Roman"/>
                <a:cs typeface="Times New Roman"/>
              </a:rPr>
              <a:t> </a:t>
            </a:r>
            <a:r>
              <a:rPr sz="2800" spc="-5" dirty="0">
                <a:latin typeface="Calibri"/>
                <a:cs typeface="Calibri"/>
              </a:rPr>
              <a:t>d</a:t>
            </a:r>
            <a:r>
              <a:rPr sz="2800" spc="-15" dirty="0">
                <a:latin typeface="Calibri"/>
                <a:cs typeface="Calibri"/>
              </a:rPr>
              <a:t>i</a:t>
            </a:r>
            <a:r>
              <a:rPr sz="2800" spc="-20" dirty="0">
                <a:latin typeface="Calibri"/>
                <a:cs typeface="Calibri"/>
              </a:rPr>
              <a:t>seki</a:t>
            </a:r>
            <a:r>
              <a:rPr sz="2800" spc="-50" dirty="0">
                <a:latin typeface="Calibri"/>
                <a:cs typeface="Calibri"/>
              </a:rPr>
              <a:t>t</a:t>
            </a:r>
            <a:r>
              <a:rPr sz="2800" spc="-15" dirty="0">
                <a:latin typeface="Calibri"/>
                <a:cs typeface="Calibri"/>
              </a:rPr>
              <a:t>ar</a:t>
            </a:r>
            <a:r>
              <a:rPr sz="2800" spc="-70" dirty="0">
                <a:latin typeface="Calibri"/>
                <a:cs typeface="Calibri"/>
              </a:rPr>
              <a:t>ny</a:t>
            </a:r>
            <a:r>
              <a:rPr sz="2800" spc="-15" dirty="0">
                <a:latin typeface="Calibri"/>
                <a:cs typeface="Calibri"/>
              </a:rPr>
              <a:t>a</a:t>
            </a:r>
            <a:r>
              <a:rPr sz="2800" spc="-35" dirty="0">
                <a:latin typeface="Times New Roman"/>
                <a:cs typeface="Times New Roman"/>
              </a:rPr>
              <a:t> </a:t>
            </a:r>
            <a:r>
              <a:rPr sz="2800" spc="-20" dirty="0">
                <a:latin typeface="Calibri"/>
                <a:cs typeface="Calibri"/>
              </a:rPr>
              <a:t>dan</a:t>
            </a:r>
            <a:r>
              <a:rPr sz="2800" spc="-15" dirty="0">
                <a:latin typeface="Times New Roman"/>
                <a:cs typeface="Times New Roman"/>
              </a:rPr>
              <a:t> </a:t>
            </a:r>
            <a:r>
              <a:rPr sz="2800" spc="-20" dirty="0">
                <a:latin typeface="Calibri"/>
                <a:cs typeface="Calibri"/>
              </a:rPr>
              <a:t>memp</a:t>
            </a:r>
            <a:r>
              <a:rPr sz="2800" spc="-30" dirty="0">
                <a:latin typeface="Calibri"/>
                <a:cs typeface="Calibri"/>
              </a:rPr>
              <a:t>u</a:t>
            </a:r>
            <a:r>
              <a:rPr sz="2800" spc="-70" dirty="0">
                <a:latin typeface="Calibri"/>
                <a:cs typeface="Calibri"/>
              </a:rPr>
              <a:t>ny</a:t>
            </a:r>
            <a:r>
              <a:rPr sz="2800" spc="-10" dirty="0">
                <a:latin typeface="Calibri"/>
                <a:cs typeface="Calibri"/>
              </a:rPr>
              <a:t>ai</a:t>
            </a:r>
            <a:r>
              <a:rPr sz="2800" spc="-30" dirty="0">
                <a:latin typeface="Times New Roman"/>
                <a:cs typeface="Times New Roman"/>
              </a:rPr>
              <a:t> </a:t>
            </a:r>
            <a:r>
              <a:rPr sz="2800" spc="-100" dirty="0">
                <a:latin typeface="Calibri"/>
                <a:cs typeface="Calibri"/>
              </a:rPr>
              <a:t>k</a:t>
            </a:r>
            <a:r>
              <a:rPr sz="2800" spc="-15" dirty="0">
                <a:latin typeface="Calibri"/>
                <a:cs typeface="Calibri"/>
              </a:rPr>
              <a:t>egunaan</a:t>
            </a:r>
            <a:r>
              <a:rPr sz="2800" spc="-10" dirty="0">
                <a:latin typeface="Times New Roman"/>
                <a:cs typeface="Times New Roman"/>
              </a:rPr>
              <a:t> </a:t>
            </a:r>
            <a:r>
              <a:rPr sz="2800" spc="-20" dirty="0">
                <a:latin typeface="Calibri"/>
                <a:cs typeface="Calibri"/>
              </a:rPr>
              <a:t>seba</a:t>
            </a:r>
            <a:r>
              <a:rPr sz="2800" spc="-60" dirty="0">
                <a:latin typeface="Calibri"/>
                <a:cs typeface="Calibri"/>
              </a:rPr>
              <a:t>g</a:t>
            </a:r>
            <a:r>
              <a:rPr sz="2800" spc="-10" dirty="0">
                <a:latin typeface="Calibri"/>
                <a:cs typeface="Calibri"/>
              </a:rPr>
              <a:t>ai</a:t>
            </a:r>
            <a:r>
              <a:rPr sz="2800" spc="-80" dirty="0">
                <a:latin typeface="Times New Roman"/>
                <a:cs typeface="Times New Roman"/>
              </a:rPr>
              <a:t> </a:t>
            </a:r>
            <a:r>
              <a:rPr sz="2800" spc="-20" dirty="0">
                <a:latin typeface="Calibri"/>
                <a:cs typeface="Calibri"/>
              </a:rPr>
              <a:t>sensor</a:t>
            </a:r>
            <a:endParaRPr sz="2800">
              <a:latin typeface="Calibri"/>
              <a:cs typeface="Calibri"/>
            </a:endParaRPr>
          </a:p>
          <a:p>
            <a:pPr marL="355600" marR="361950" indent="-342900">
              <a:lnSpc>
                <a:spcPct val="100000"/>
              </a:lnSpc>
              <a:spcBef>
                <a:spcPts val="670"/>
              </a:spcBef>
              <a:buFont typeface="Arial"/>
              <a:buChar char="•"/>
              <a:tabLst>
                <a:tab pos="356235" algn="l"/>
              </a:tabLst>
            </a:pPr>
            <a:r>
              <a:rPr sz="2800" spc="-15" dirty="0">
                <a:latin typeface="Calibri"/>
                <a:cs typeface="Calibri"/>
              </a:rPr>
              <a:t>Jen</a:t>
            </a:r>
            <a:r>
              <a:rPr sz="2800" spc="-25" dirty="0">
                <a:latin typeface="Calibri"/>
                <a:cs typeface="Calibri"/>
              </a:rPr>
              <a:t>i</a:t>
            </a:r>
            <a:r>
              <a:rPr sz="2800" spc="-15" dirty="0">
                <a:latin typeface="Calibri"/>
                <a:cs typeface="Calibri"/>
              </a:rPr>
              <a:t>s</a:t>
            </a:r>
            <a:r>
              <a:rPr sz="2800" spc="-55" dirty="0">
                <a:latin typeface="Times New Roman"/>
                <a:cs typeface="Times New Roman"/>
              </a:rPr>
              <a:t> </a:t>
            </a:r>
            <a:r>
              <a:rPr sz="2800" spc="-65" dirty="0">
                <a:latin typeface="Calibri"/>
                <a:cs typeface="Calibri"/>
              </a:rPr>
              <a:t>R</a:t>
            </a:r>
            <a:r>
              <a:rPr sz="2800" spc="-15" dirty="0">
                <a:latin typeface="Calibri"/>
                <a:cs typeface="Calibri"/>
              </a:rPr>
              <a:t>es</a:t>
            </a:r>
            <a:r>
              <a:rPr sz="2800" spc="-20" dirty="0">
                <a:latin typeface="Calibri"/>
                <a:cs typeface="Calibri"/>
              </a:rPr>
              <a:t>i</a:t>
            </a:r>
            <a:r>
              <a:rPr sz="2800" spc="-55" dirty="0">
                <a:latin typeface="Calibri"/>
                <a:cs typeface="Calibri"/>
              </a:rPr>
              <a:t>s</a:t>
            </a:r>
            <a:r>
              <a:rPr sz="2800" spc="-35" dirty="0">
                <a:latin typeface="Calibri"/>
                <a:cs typeface="Calibri"/>
              </a:rPr>
              <a:t>t</a:t>
            </a:r>
            <a:r>
              <a:rPr sz="2800" spc="-20" dirty="0">
                <a:latin typeface="Calibri"/>
                <a:cs typeface="Calibri"/>
              </a:rPr>
              <a:t>o</a:t>
            </a:r>
            <a:r>
              <a:rPr sz="2800" spc="-10" dirty="0">
                <a:latin typeface="Calibri"/>
                <a:cs typeface="Calibri"/>
              </a:rPr>
              <a:t>r</a:t>
            </a:r>
            <a:r>
              <a:rPr sz="2800" spc="-45" dirty="0">
                <a:latin typeface="Times New Roman"/>
                <a:cs typeface="Times New Roman"/>
              </a:rPr>
              <a:t> </a:t>
            </a:r>
            <a:r>
              <a:rPr sz="2800" spc="-20" dirty="0">
                <a:latin typeface="Calibri"/>
                <a:cs typeface="Calibri"/>
              </a:rPr>
              <a:t>No</a:t>
            </a:r>
            <a:r>
              <a:rPr sz="2800" spc="-25" dirty="0">
                <a:latin typeface="Calibri"/>
                <a:cs typeface="Calibri"/>
              </a:rPr>
              <a:t>n</a:t>
            </a:r>
            <a:r>
              <a:rPr sz="2800" spc="-10" dirty="0">
                <a:latin typeface="Calibri"/>
                <a:cs typeface="Calibri"/>
              </a:rPr>
              <a:t>-</a:t>
            </a:r>
            <a:r>
              <a:rPr sz="2800" spc="-10" dirty="0">
                <a:latin typeface="Times New Roman"/>
                <a:cs typeface="Times New Roman"/>
              </a:rPr>
              <a:t> </a:t>
            </a:r>
            <a:r>
              <a:rPr sz="2800" dirty="0">
                <a:latin typeface="Calibri"/>
                <a:cs typeface="Calibri"/>
              </a:rPr>
              <a:t>l</a:t>
            </a:r>
            <a:r>
              <a:rPr sz="2800" spc="-15" dirty="0">
                <a:latin typeface="Calibri"/>
                <a:cs typeface="Calibri"/>
              </a:rPr>
              <a:t>i</a:t>
            </a:r>
            <a:r>
              <a:rPr sz="2800" spc="-20" dirty="0">
                <a:latin typeface="Calibri"/>
                <a:cs typeface="Calibri"/>
              </a:rPr>
              <a:t>nea</a:t>
            </a:r>
            <a:r>
              <a:rPr sz="2800" spc="-10" dirty="0">
                <a:latin typeface="Calibri"/>
                <a:cs typeface="Calibri"/>
              </a:rPr>
              <a:t>r</a:t>
            </a:r>
            <a:r>
              <a:rPr sz="2800" spc="-55" dirty="0">
                <a:latin typeface="Times New Roman"/>
                <a:cs typeface="Times New Roman"/>
              </a:rPr>
              <a:t> </a:t>
            </a:r>
            <a:r>
              <a:rPr sz="2800" spc="-10" dirty="0">
                <a:latin typeface="Calibri"/>
                <a:cs typeface="Calibri"/>
              </a:rPr>
              <a:t>:</a:t>
            </a:r>
            <a:r>
              <a:rPr sz="2800" spc="-70" dirty="0">
                <a:latin typeface="Times New Roman"/>
                <a:cs typeface="Times New Roman"/>
              </a:rPr>
              <a:t> </a:t>
            </a:r>
            <a:r>
              <a:rPr sz="2800" spc="-20" dirty="0">
                <a:latin typeface="Calibri"/>
                <a:cs typeface="Calibri"/>
              </a:rPr>
              <a:t>LDR</a:t>
            </a:r>
            <a:r>
              <a:rPr sz="2800" spc="-50" dirty="0">
                <a:latin typeface="Times New Roman"/>
                <a:cs typeface="Times New Roman"/>
              </a:rPr>
              <a:t> </a:t>
            </a:r>
            <a:r>
              <a:rPr sz="2800" spc="-10" dirty="0">
                <a:latin typeface="Calibri"/>
                <a:cs typeface="Calibri"/>
              </a:rPr>
              <a:t>,</a:t>
            </a:r>
            <a:r>
              <a:rPr sz="2800" spc="-60" dirty="0">
                <a:latin typeface="Times New Roman"/>
                <a:cs typeface="Times New Roman"/>
              </a:rPr>
              <a:t> </a:t>
            </a:r>
            <a:r>
              <a:rPr sz="2800" spc="-35" dirty="0">
                <a:latin typeface="Calibri"/>
                <a:cs typeface="Calibri"/>
              </a:rPr>
              <a:t>P</a:t>
            </a:r>
            <a:r>
              <a:rPr sz="2800" spc="-70" dirty="0">
                <a:latin typeface="Calibri"/>
                <a:cs typeface="Calibri"/>
              </a:rPr>
              <a:t>T</a:t>
            </a:r>
            <a:r>
              <a:rPr sz="2800" spc="-15" dirty="0">
                <a:latin typeface="Calibri"/>
                <a:cs typeface="Calibri"/>
              </a:rPr>
              <a:t>C</a:t>
            </a:r>
            <a:r>
              <a:rPr sz="2800" spc="-65" dirty="0">
                <a:latin typeface="Times New Roman"/>
                <a:cs typeface="Times New Roman"/>
              </a:rPr>
              <a:t> </a:t>
            </a:r>
            <a:r>
              <a:rPr sz="2800" spc="-20" dirty="0">
                <a:latin typeface="Calibri"/>
                <a:cs typeface="Calibri"/>
              </a:rPr>
              <a:t>dan</a:t>
            </a:r>
            <a:r>
              <a:rPr sz="2800" spc="-15" dirty="0">
                <a:latin typeface="Times New Roman"/>
                <a:cs typeface="Times New Roman"/>
              </a:rPr>
              <a:t> </a:t>
            </a:r>
            <a:r>
              <a:rPr sz="2800" spc="-20" dirty="0">
                <a:latin typeface="Calibri"/>
                <a:cs typeface="Calibri"/>
              </a:rPr>
              <a:t>N</a:t>
            </a:r>
            <a:r>
              <a:rPr sz="2800" spc="-75" dirty="0">
                <a:latin typeface="Calibri"/>
                <a:cs typeface="Calibri"/>
              </a:rPr>
              <a:t>T</a:t>
            </a:r>
            <a:r>
              <a:rPr sz="2800" spc="-15" dirty="0">
                <a:latin typeface="Calibri"/>
                <a:cs typeface="Calibri"/>
              </a:rPr>
              <a:t>C</a:t>
            </a:r>
            <a:endParaRPr sz="2800">
              <a:latin typeface="Calibri"/>
              <a:cs typeface="Calibri"/>
            </a:endParaRPr>
          </a:p>
        </p:txBody>
      </p:sp>
      <p:sp>
        <p:nvSpPr>
          <p:cNvPr id="4" name="object 4"/>
          <p:cNvSpPr/>
          <p:nvPr/>
        </p:nvSpPr>
        <p:spPr>
          <a:xfrm>
            <a:off x="467868" y="1629155"/>
            <a:ext cx="4149852" cy="324002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6121" rIns="0" bIns="0" rtlCol="0">
            <a:spAutoFit/>
          </a:bodyPr>
          <a:lstStyle/>
          <a:p>
            <a:pPr marL="981075">
              <a:lnSpc>
                <a:spcPct val="100000"/>
              </a:lnSpc>
            </a:pPr>
            <a:r>
              <a:rPr sz="3200" spc="-5" dirty="0"/>
              <a:t>LD</a:t>
            </a:r>
            <a:r>
              <a:rPr sz="3200" dirty="0"/>
              <a:t>R</a:t>
            </a:r>
            <a:r>
              <a:rPr sz="3200" spc="-75" dirty="0">
                <a:latin typeface="Times New Roman"/>
                <a:cs typeface="Times New Roman"/>
              </a:rPr>
              <a:t> </a:t>
            </a:r>
            <a:r>
              <a:rPr sz="3200" dirty="0"/>
              <a:t>(</a:t>
            </a:r>
            <a:r>
              <a:rPr sz="3200" spc="-80" dirty="0">
                <a:latin typeface="Times New Roman"/>
                <a:cs typeface="Times New Roman"/>
              </a:rPr>
              <a:t> </a:t>
            </a:r>
            <a:r>
              <a:rPr sz="3200" spc="-5" dirty="0"/>
              <a:t>L</a:t>
            </a:r>
            <a:r>
              <a:rPr sz="3200" dirty="0"/>
              <a:t>ig</a:t>
            </a:r>
            <a:r>
              <a:rPr sz="3200" spc="-30" dirty="0"/>
              <a:t>h</a:t>
            </a:r>
            <a:r>
              <a:rPr sz="3200" dirty="0"/>
              <a:t>t</a:t>
            </a:r>
            <a:r>
              <a:rPr sz="3200" spc="-70" dirty="0">
                <a:latin typeface="Times New Roman"/>
                <a:cs typeface="Times New Roman"/>
              </a:rPr>
              <a:t> </a:t>
            </a:r>
            <a:r>
              <a:rPr sz="3200" spc="-5" dirty="0"/>
              <a:t>Depe</a:t>
            </a:r>
            <a:r>
              <a:rPr sz="3200" spc="-15" dirty="0"/>
              <a:t>n</a:t>
            </a:r>
            <a:r>
              <a:rPr sz="3200" spc="-5" dirty="0"/>
              <a:t>de</a:t>
            </a:r>
            <a:r>
              <a:rPr sz="3200" spc="-35" dirty="0"/>
              <a:t>n</a:t>
            </a:r>
            <a:r>
              <a:rPr sz="3200" dirty="0"/>
              <a:t>t</a:t>
            </a:r>
            <a:r>
              <a:rPr sz="3200" spc="-70" dirty="0">
                <a:latin typeface="Times New Roman"/>
                <a:cs typeface="Times New Roman"/>
              </a:rPr>
              <a:t> </a:t>
            </a:r>
            <a:r>
              <a:rPr sz="3200" spc="-65" dirty="0"/>
              <a:t>R</a:t>
            </a:r>
            <a:r>
              <a:rPr sz="3200" dirty="0"/>
              <a:t>es</a:t>
            </a:r>
            <a:r>
              <a:rPr sz="3200" spc="-15" dirty="0"/>
              <a:t>i</a:t>
            </a:r>
            <a:r>
              <a:rPr sz="3200" spc="-45" dirty="0"/>
              <a:t>st</a:t>
            </a:r>
            <a:r>
              <a:rPr sz="3200" spc="-5" dirty="0"/>
              <a:t>o</a:t>
            </a:r>
            <a:r>
              <a:rPr sz="3200" dirty="0"/>
              <a:t>r</a:t>
            </a:r>
            <a:r>
              <a:rPr sz="3200" spc="-55" dirty="0">
                <a:latin typeface="Times New Roman"/>
                <a:cs typeface="Times New Roman"/>
              </a:rPr>
              <a:t> </a:t>
            </a:r>
            <a:r>
              <a:rPr sz="3200" dirty="0"/>
              <a:t>)</a:t>
            </a:r>
            <a:endParaRPr sz="3200">
              <a:latin typeface="Times New Roman"/>
              <a:cs typeface="Times New Roman"/>
            </a:endParaRPr>
          </a:p>
        </p:txBody>
      </p:sp>
      <p:sp>
        <p:nvSpPr>
          <p:cNvPr id="3" name="object 3"/>
          <p:cNvSpPr txBox="1"/>
          <p:nvPr/>
        </p:nvSpPr>
        <p:spPr>
          <a:xfrm>
            <a:off x="4727571" y="1608647"/>
            <a:ext cx="3997325" cy="4010660"/>
          </a:xfrm>
          <a:prstGeom prst="rect">
            <a:avLst/>
          </a:prstGeom>
        </p:spPr>
        <p:txBody>
          <a:bodyPr vert="horz" wrap="square" lIns="0" tIns="0" rIns="0" bIns="0" rtlCol="0">
            <a:spAutoFit/>
          </a:bodyPr>
          <a:lstStyle/>
          <a:p>
            <a:pPr marL="355600" marR="196215" indent="-342900">
              <a:lnSpc>
                <a:spcPct val="80100"/>
              </a:lnSpc>
              <a:buFont typeface="Arial"/>
              <a:buChar char="•"/>
              <a:tabLst>
                <a:tab pos="356235" algn="l"/>
              </a:tabLst>
            </a:pPr>
            <a:r>
              <a:rPr sz="2200" spc="-15" dirty="0">
                <a:latin typeface="Calibri"/>
                <a:cs typeface="Calibri"/>
              </a:rPr>
              <a:t>LDR</a:t>
            </a:r>
            <a:r>
              <a:rPr sz="2200" spc="-50" dirty="0">
                <a:latin typeface="Times New Roman"/>
                <a:cs typeface="Times New Roman"/>
              </a:rPr>
              <a:t> </a:t>
            </a:r>
            <a:r>
              <a:rPr sz="2200" spc="-15" dirty="0">
                <a:latin typeface="Calibri"/>
                <a:cs typeface="Calibri"/>
              </a:rPr>
              <a:t>ada</a:t>
            </a:r>
            <a:r>
              <a:rPr sz="2200" dirty="0">
                <a:latin typeface="Calibri"/>
                <a:cs typeface="Calibri"/>
              </a:rPr>
              <a:t>l</a:t>
            </a:r>
            <a:r>
              <a:rPr sz="2200" spc="-15" dirty="0">
                <a:latin typeface="Calibri"/>
                <a:cs typeface="Calibri"/>
              </a:rPr>
              <a:t>ah</a:t>
            </a:r>
            <a:r>
              <a:rPr sz="2200" spc="-70" dirty="0">
                <a:latin typeface="Times New Roman"/>
                <a:cs typeface="Times New Roman"/>
              </a:rPr>
              <a:t> </a:t>
            </a:r>
            <a:r>
              <a:rPr sz="2200" spc="-35" dirty="0">
                <a:latin typeface="Calibri"/>
                <a:cs typeface="Calibri"/>
              </a:rPr>
              <a:t>r</a:t>
            </a:r>
            <a:r>
              <a:rPr sz="2200" spc="-10" dirty="0">
                <a:latin typeface="Calibri"/>
                <a:cs typeface="Calibri"/>
              </a:rPr>
              <a:t>esi</a:t>
            </a:r>
            <a:r>
              <a:rPr sz="2200" spc="-30" dirty="0">
                <a:latin typeface="Calibri"/>
                <a:cs typeface="Calibri"/>
              </a:rPr>
              <a:t>s</a:t>
            </a:r>
            <a:r>
              <a:rPr sz="2200" spc="-40" dirty="0">
                <a:latin typeface="Calibri"/>
                <a:cs typeface="Calibri"/>
              </a:rPr>
              <a:t>t</a:t>
            </a:r>
            <a:r>
              <a:rPr sz="2200" spc="-10" dirty="0">
                <a:latin typeface="Calibri"/>
                <a:cs typeface="Calibri"/>
              </a:rPr>
              <a:t>or</a:t>
            </a:r>
            <a:r>
              <a:rPr sz="2200" spc="-55" dirty="0">
                <a:latin typeface="Times New Roman"/>
                <a:cs typeface="Times New Roman"/>
              </a:rPr>
              <a:t> </a:t>
            </a:r>
            <a:r>
              <a:rPr sz="2200" spc="-50" dirty="0">
                <a:latin typeface="Calibri"/>
                <a:cs typeface="Calibri"/>
              </a:rPr>
              <a:t>y</a:t>
            </a:r>
            <a:r>
              <a:rPr sz="2200" spc="-15" dirty="0">
                <a:latin typeface="Calibri"/>
                <a:cs typeface="Calibri"/>
              </a:rPr>
              <a:t>ang</a:t>
            </a:r>
            <a:r>
              <a:rPr sz="2200" spc="-45" dirty="0">
                <a:latin typeface="Times New Roman"/>
                <a:cs typeface="Times New Roman"/>
              </a:rPr>
              <a:t> </a:t>
            </a:r>
            <a:r>
              <a:rPr sz="2200" spc="-20" dirty="0">
                <a:latin typeface="Calibri"/>
                <a:cs typeface="Calibri"/>
              </a:rPr>
              <a:t>n</a:t>
            </a:r>
            <a:r>
              <a:rPr sz="2200" spc="-5" dirty="0">
                <a:latin typeface="Calibri"/>
                <a:cs typeface="Calibri"/>
              </a:rPr>
              <a:t>i</a:t>
            </a:r>
            <a:r>
              <a:rPr sz="2200" dirty="0">
                <a:latin typeface="Calibri"/>
                <a:cs typeface="Calibri"/>
              </a:rPr>
              <a:t>l</a:t>
            </a:r>
            <a:r>
              <a:rPr sz="2200" spc="-10" dirty="0">
                <a:latin typeface="Calibri"/>
                <a:cs typeface="Calibri"/>
              </a:rPr>
              <a:t>ai</a:t>
            </a:r>
            <a:r>
              <a:rPr sz="2200" spc="-10" dirty="0">
                <a:latin typeface="Times New Roman"/>
                <a:cs typeface="Times New Roman"/>
              </a:rPr>
              <a:t> </a:t>
            </a:r>
            <a:r>
              <a:rPr sz="2200" spc="-35" dirty="0">
                <a:latin typeface="Calibri"/>
                <a:cs typeface="Calibri"/>
              </a:rPr>
              <a:t>r</a:t>
            </a:r>
            <a:r>
              <a:rPr sz="2200" spc="-10" dirty="0">
                <a:latin typeface="Calibri"/>
                <a:cs typeface="Calibri"/>
              </a:rPr>
              <a:t>esi</a:t>
            </a:r>
            <a:r>
              <a:rPr sz="2200" spc="-30" dirty="0">
                <a:latin typeface="Calibri"/>
                <a:cs typeface="Calibri"/>
              </a:rPr>
              <a:t>s</a:t>
            </a:r>
            <a:r>
              <a:rPr sz="2200" spc="-40" dirty="0">
                <a:latin typeface="Calibri"/>
                <a:cs typeface="Calibri"/>
              </a:rPr>
              <a:t>t</a:t>
            </a:r>
            <a:r>
              <a:rPr sz="2200" spc="-10" dirty="0">
                <a:latin typeface="Calibri"/>
                <a:cs typeface="Calibri"/>
              </a:rPr>
              <a:t>ansi</a:t>
            </a:r>
            <a:r>
              <a:rPr sz="2200" spc="-70" dirty="0">
                <a:latin typeface="Times New Roman"/>
                <a:cs typeface="Times New Roman"/>
              </a:rPr>
              <a:t> </a:t>
            </a:r>
            <a:r>
              <a:rPr sz="2200" spc="-5" dirty="0">
                <a:latin typeface="Calibri"/>
                <a:cs typeface="Calibri"/>
              </a:rPr>
              <a:t>d</a:t>
            </a:r>
            <a:r>
              <a:rPr sz="2200" dirty="0">
                <a:latin typeface="Calibri"/>
                <a:cs typeface="Calibri"/>
              </a:rPr>
              <a:t>i</a:t>
            </a:r>
            <a:r>
              <a:rPr sz="2200" spc="-20" dirty="0">
                <a:latin typeface="Calibri"/>
                <a:cs typeface="Calibri"/>
              </a:rPr>
              <a:t>p</a:t>
            </a:r>
            <a:r>
              <a:rPr sz="2200" spc="-25" dirty="0">
                <a:latin typeface="Calibri"/>
                <a:cs typeface="Calibri"/>
              </a:rPr>
              <a:t>e</a:t>
            </a:r>
            <a:r>
              <a:rPr sz="2200" spc="-20" dirty="0">
                <a:latin typeface="Calibri"/>
                <a:cs typeface="Calibri"/>
              </a:rPr>
              <a:t>n</a:t>
            </a:r>
            <a:r>
              <a:rPr sz="2200" spc="-60" dirty="0">
                <a:latin typeface="Calibri"/>
                <a:cs typeface="Calibri"/>
              </a:rPr>
              <a:t>g</a:t>
            </a:r>
            <a:r>
              <a:rPr sz="2200" spc="-10" dirty="0">
                <a:latin typeface="Calibri"/>
                <a:cs typeface="Calibri"/>
              </a:rPr>
              <a:t>aruhi</a:t>
            </a:r>
            <a:r>
              <a:rPr sz="2200" spc="-70" dirty="0">
                <a:latin typeface="Times New Roman"/>
                <a:cs typeface="Times New Roman"/>
              </a:rPr>
              <a:t> </a:t>
            </a:r>
            <a:r>
              <a:rPr sz="2200" spc="-20" dirty="0">
                <a:latin typeface="Calibri"/>
                <a:cs typeface="Calibri"/>
              </a:rPr>
              <a:t>besa</a:t>
            </a:r>
            <a:r>
              <a:rPr sz="2200" spc="-50" dirty="0">
                <a:latin typeface="Calibri"/>
                <a:cs typeface="Calibri"/>
              </a:rPr>
              <a:t>r</a:t>
            </a:r>
            <a:r>
              <a:rPr sz="2200" spc="-15" dirty="0">
                <a:latin typeface="Calibri"/>
                <a:cs typeface="Calibri"/>
              </a:rPr>
              <a:t>an</a:t>
            </a:r>
            <a:r>
              <a:rPr sz="2200" spc="-10" dirty="0">
                <a:latin typeface="Times New Roman"/>
                <a:cs typeface="Times New Roman"/>
              </a:rPr>
              <a:t> </a:t>
            </a:r>
            <a:r>
              <a:rPr sz="2200" spc="-40" dirty="0">
                <a:latin typeface="Calibri"/>
                <a:cs typeface="Calibri"/>
              </a:rPr>
              <a:t>c</a:t>
            </a:r>
            <a:r>
              <a:rPr sz="2200" spc="-15" dirty="0">
                <a:latin typeface="Calibri"/>
                <a:cs typeface="Calibri"/>
              </a:rPr>
              <a:t>ah</a:t>
            </a:r>
            <a:r>
              <a:rPr sz="2200" spc="-45" dirty="0">
                <a:latin typeface="Calibri"/>
                <a:cs typeface="Calibri"/>
              </a:rPr>
              <a:t>ay</a:t>
            </a:r>
            <a:r>
              <a:rPr sz="2200" spc="-15" dirty="0">
                <a:latin typeface="Calibri"/>
                <a:cs typeface="Calibri"/>
              </a:rPr>
              <a:t>a</a:t>
            </a:r>
            <a:r>
              <a:rPr sz="2200" spc="-55" dirty="0">
                <a:latin typeface="Times New Roman"/>
                <a:cs typeface="Times New Roman"/>
              </a:rPr>
              <a:t> </a:t>
            </a:r>
            <a:r>
              <a:rPr sz="2200" spc="-45" dirty="0">
                <a:latin typeface="Calibri"/>
                <a:cs typeface="Calibri"/>
              </a:rPr>
              <a:t>y</a:t>
            </a:r>
            <a:r>
              <a:rPr sz="2200" spc="-15" dirty="0">
                <a:latin typeface="Calibri"/>
                <a:cs typeface="Calibri"/>
              </a:rPr>
              <a:t>ang</a:t>
            </a:r>
            <a:r>
              <a:rPr sz="2200" spc="-45" dirty="0">
                <a:latin typeface="Times New Roman"/>
                <a:cs typeface="Times New Roman"/>
              </a:rPr>
              <a:t> </a:t>
            </a:r>
            <a:r>
              <a:rPr sz="2200" spc="-20" dirty="0">
                <a:latin typeface="Calibri"/>
                <a:cs typeface="Calibri"/>
              </a:rPr>
              <a:t>d</a:t>
            </a:r>
            <a:r>
              <a:rPr sz="2200" spc="-5" dirty="0">
                <a:latin typeface="Calibri"/>
                <a:cs typeface="Calibri"/>
              </a:rPr>
              <a:t>i</a:t>
            </a:r>
            <a:r>
              <a:rPr sz="2200" spc="-40" dirty="0">
                <a:latin typeface="Calibri"/>
                <a:cs typeface="Calibri"/>
              </a:rPr>
              <a:t>t</a:t>
            </a:r>
            <a:r>
              <a:rPr sz="2200" spc="-15" dirty="0">
                <a:latin typeface="Calibri"/>
                <a:cs typeface="Calibri"/>
              </a:rPr>
              <a:t>erima</a:t>
            </a:r>
            <a:r>
              <a:rPr sz="2200" spc="-45" dirty="0">
                <a:latin typeface="Times New Roman"/>
                <a:cs typeface="Times New Roman"/>
              </a:rPr>
              <a:t> </a:t>
            </a:r>
            <a:r>
              <a:rPr sz="2200" spc="-15" dirty="0">
                <a:latin typeface="Calibri"/>
                <a:cs typeface="Calibri"/>
              </a:rPr>
              <a:t>LDR.</a:t>
            </a:r>
            <a:endParaRPr sz="2200">
              <a:latin typeface="Calibri"/>
              <a:cs typeface="Calibri"/>
            </a:endParaRPr>
          </a:p>
          <a:p>
            <a:pPr marL="355600" marR="445770" indent="-342900">
              <a:lnSpc>
                <a:spcPts val="2110"/>
              </a:lnSpc>
              <a:spcBef>
                <a:spcPts val="509"/>
              </a:spcBef>
              <a:buFont typeface="Arial"/>
              <a:buChar char="•"/>
              <a:tabLst>
                <a:tab pos="356235" algn="l"/>
                <a:tab pos="2004695" algn="l"/>
              </a:tabLst>
            </a:pPr>
            <a:r>
              <a:rPr sz="2200" spc="-20" dirty="0">
                <a:latin typeface="Calibri"/>
                <a:cs typeface="Calibri"/>
              </a:rPr>
              <a:t>C</a:t>
            </a:r>
            <a:r>
              <a:rPr sz="2200" spc="-10" dirty="0">
                <a:latin typeface="Calibri"/>
                <a:cs typeface="Calibri"/>
              </a:rPr>
              <a:t>a</a:t>
            </a:r>
            <a:r>
              <a:rPr sz="2200" spc="-60" dirty="0">
                <a:latin typeface="Calibri"/>
                <a:cs typeface="Calibri"/>
              </a:rPr>
              <a:t>r</a:t>
            </a:r>
            <a:r>
              <a:rPr sz="2200" spc="-15" dirty="0">
                <a:latin typeface="Calibri"/>
                <a:cs typeface="Calibri"/>
              </a:rPr>
              <a:t>a</a:t>
            </a:r>
            <a:r>
              <a:rPr sz="2200" spc="-65" dirty="0">
                <a:latin typeface="Times New Roman"/>
                <a:cs typeface="Times New Roman"/>
              </a:rPr>
              <a:t> </a:t>
            </a:r>
            <a:r>
              <a:rPr sz="2200" spc="-85" dirty="0">
                <a:latin typeface="Calibri"/>
                <a:cs typeface="Calibri"/>
              </a:rPr>
              <a:t>k</a:t>
            </a:r>
            <a:r>
              <a:rPr sz="2200" spc="-10" dirty="0">
                <a:latin typeface="Calibri"/>
                <a:cs typeface="Calibri"/>
              </a:rPr>
              <a:t>erja</a:t>
            </a:r>
            <a:r>
              <a:rPr sz="2200" spc="-55" dirty="0">
                <a:latin typeface="Calibri"/>
                <a:cs typeface="Calibri"/>
              </a:rPr>
              <a:t>n</a:t>
            </a:r>
            <a:r>
              <a:rPr sz="2200" spc="-45" dirty="0">
                <a:latin typeface="Calibri"/>
                <a:cs typeface="Calibri"/>
              </a:rPr>
              <a:t>y</a:t>
            </a:r>
            <a:r>
              <a:rPr sz="2200" spc="-15" dirty="0">
                <a:latin typeface="Calibri"/>
                <a:cs typeface="Calibri"/>
              </a:rPr>
              <a:t>a</a:t>
            </a:r>
            <a:r>
              <a:rPr sz="2200" dirty="0">
                <a:latin typeface="Times New Roman"/>
                <a:cs typeface="Times New Roman"/>
              </a:rPr>
              <a:t>	</a:t>
            </a:r>
            <a:r>
              <a:rPr sz="2200" spc="-15" dirty="0">
                <a:latin typeface="Calibri"/>
                <a:cs typeface="Calibri"/>
              </a:rPr>
              <a:t>j</a:t>
            </a:r>
            <a:r>
              <a:rPr sz="2200" spc="-5" dirty="0">
                <a:latin typeface="Calibri"/>
                <a:cs typeface="Calibri"/>
              </a:rPr>
              <a:t>i</a:t>
            </a:r>
            <a:r>
              <a:rPr sz="2200" spc="-50" dirty="0">
                <a:latin typeface="Calibri"/>
                <a:cs typeface="Calibri"/>
              </a:rPr>
              <a:t>k</a:t>
            </a:r>
            <a:r>
              <a:rPr sz="2200" spc="-15" dirty="0">
                <a:latin typeface="Calibri"/>
                <a:cs typeface="Calibri"/>
              </a:rPr>
              <a:t>a</a:t>
            </a:r>
            <a:r>
              <a:rPr sz="2200" spc="-55" dirty="0">
                <a:latin typeface="Times New Roman"/>
                <a:cs typeface="Times New Roman"/>
              </a:rPr>
              <a:t> </a:t>
            </a:r>
            <a:r>
              <a:rPr sz="2200" dirty="0">
                <a:latin typeface="Calibri"/>
                <a:cs typeface="Calibri"/>
              </a:rPr>
              <a:t>i</a:t>
            </a:r>
            <a:r>
              <a:rPr sz="2200" spc="-45" dirty="0">
                <a:latin typeface="Calibri"/>
                <a:cs typeface="Calibri"/>
              </a:rPr>
              <a:t>n</a:t>
            </a:r>
            <a:r>
              <a:rPr sz="2200" spc="-40" dirty="0">
                <a:latin typeface="Calibri"/>
                <a:cs typeface="Calibri"/>
              </a:rPr>
              <a:t>t</a:t>
            </a:r>
            <a:r>
              <a:rPr sz="2200" spc="-15" dirty="0">
                <a:latin typeface="Calibri"/>
                <a:cs typeface="Calibri"/>
              </a:rPr>
              <a:t>ens</a:t>
            </a:r>
            <a:r>
              <a:rPr sz="2200" spc="-10" dirty="0">
                <a:latin typeface="Calibri"/>
                <a:cs typeface="Calibri"/>
              </a:rPr>
              <a:t>i</a:t>
            </a:r>
            <a:r>
              <a:rPr sz="2200" spc="-40" dirty="0">
                <a:latin typeface="Calibri"/>
                <a:cs typeface="Calibri"/>
              </a:rPr>
              <a:t>t</a:t>
            </a:r>
            <a:r>
              <a:rPr sz="2200" spc="-10" dirty="0">
                <a:latin typeface="Calibri"/>
                <a:cs typeface="Calibri"/>
              </a:rPr>
              <a:t>as</a:t>
            </a:r>
            <a:r>
              <a:rPr sz="2200" spc="-10" dirty="0">
                <a:latin typeface="Times New Roman"/>
                <a:cs typeface="Times New Roman"/>
              </a:rPr>
              <a:t> </a:t>
            </a:r>
            <a:r>
              <a:rPr sz="2200" spc="-40" dirty="0">
                <a:latin typeface="Calibri"/>
                <a:cs typeface="Calibri"/>
              </a:rPr>
              <a:t>c</a:t>
            </a:r>
            <a:r>
              <a:rPr sz="2200" spc="-15" dirty="0">
                <a:latin typeface="Calibri"/>
                <a:cs typeface="Calibri"/>
              </a:rPr>
              <a:t>ah</a:t>
            </a:r>
            <a:r>
              <a:rPr sz="2200" spc="-45" dirty="0">
                <a:latin typeface="Calibri"/>
                <a:cs typeface="Calibri"/>
              </a:rPr>
              <a:t>ay</a:t>
            </a:r>
            <a:r>
              <a:rPr sz="2200" spc="-15" dirty="0">
                <a:latin typeface="Calibri"/>
                <a:cs typeface="Calibri"/>
              </a:rPr>
              <a:t>a</a:t>
            </a:r>
            <a:r>
              <a:rPr sz="2200" spc="-55" dirty="0">
                <a:latin typeface="Times New Roman"/>
                <a:cs typeface="Times New Roman"/>
              </a:rPr>
              <a:t> </a:t>
            </a:r>
            <a:r>
              <a:rPr sz="2200" spc="-45" dirty="0">
                <a:latin typeface="Calibri"/>
                <a:cs typeface="Calibri"/>
              </a:rPr>
              <a:t>y</a:t>
            </a:r>
            <a:r>
              <a:rPr sz="2200" spc="-15" dirty="0">
                <a:latin typeface="Calibri"/>
                <a:cs typeface="Calibri"/>
              </a:rPr>
              <a:t>ang</a:t>
            </a:r>
            <a:r>
              <a:rPr sz="2200" spc="-45" dirty="0">
                <a:latin typeface="Times New Roman"/>
                <a:cs typeface="Times New Roman"/>
              </a:rPr>
              <a:t> </a:t>
            </a:r>
            <a:r>
              <a:rPr sz="2200" spc="-15" dirty="0">
                <a:latin typeface="Calibri"/>
                <a:cs typeface="Calibri"/>
              </a:rPr>
              <a:t>mas</a:t>
            </a:r>
            <a:r>
              <a:rPr sz="2200" spc="-20" dirty="0">
                <a:latin typeface="Calibri"/>
                <a:cs typeface="Calibri"/>
              </a:rPr>
              <a:t>u</a:t>
            </a:r>
            <a:r>
              <a:rPr sz="2200" spc="-10" dirty="0">
                <a:latin typeface="Calibri"/>
                <a:cs typeface="Calibri"/>
              </a:rPr>
              <a:t>k</a:t>
            </a:r>
            <a:r>
              <a:rPr sz="2200" spc="-45" dirty="0">
                <a:latin typeface="Times New Roman"/>
                <a:cs typeface="Times New Roman"/>
              </a:rPr>
              <a:t> </a:t>
            </a:r>
            <a:r>
              <a:rPr sz="2200" spc="-20" dirty="0">
                <a:latin typeface="Calibri"/>
                <a:cs typeface="Calibri"/>
              </a:rPr>
              <a:t>semak</a:t>
            </a:r>
            <a:r>
              <a:rPr sz="2200" spc="-10" dirty="0">
                <a:latin typeface="Calibri"/>
                <a:cs typeface="Calibri"/>
              </a:rPr>
              <a:t>in</a:t>
            </a:r>
            <a:r>
              <a:rPr sz="2200" spc="-10" dirty="0">
                <a:latin typeface="Times New Roman"/>
                <a:cs typeface="Times New Roman"/>
              </a:rPr>
              <a:t> </a:t>
            </a:r>
            <a:r>
              <a:rPr sz="2200" spc="-10" dirty="0">
                <a:latin typeface="Calibri"/>
                <a:cs typeface="Calibri"/>
              </a:rPr>
              <a:t>ti</a:t>
            </a:r>
            <a:r>
              <a:rPr sz="2200" spc="-20" dirty="0">
                <a:latin typeface="Calibri"/>
                <a:cs typeface="Calibri"/>
              </a:rPr>
              <a:t>n</a:t>
            </a:r>
            <a:r>
              <a:rPr sz="2200" spc="-5" dirty="0">
                <a:latin typeface="Calibri"/>
                <a:cs typeface="Calibri"/>
              </a:rPr>
              <a:t>g</a:t>
            </a:r>
            <a:r>
              <a:rPr sz="2200" spc="-10" dirty="0">
                <a:latin typeface="Calibri"/>
                <a:cs typeface="Calibri"/>
              </a:rPr>
              <a:t>gi,</a:t>
            </a:r>
            <a:r>
              <a:rPr sz="2200" spc="-45" dirty="0">
                <a:latin typeface="Times New Roman"/>
                <a:cs typeface="Times New Roman"/>
              </a:rPr>
              <a:t> </a:t>
            </a:r>
            <a:r>
              <a:rPr sz="2200" spc="-15" dirty="0">
                <a:latin typeface="Calibri"/>
                <a:cs typeface="Calibri"/>
              </a:rPr>
              <a:t>ma</a:t>
            </a:r>
            <a:r>
              <a:rPr sz="2200" spc="-50" dirty="0">
                <a:latin typeface="Calibri"/>
                <a:cs typeface="Calibri"/>
              </a:rPr>
              <a:t>k</a:t>
            </a:r>
            <a:r>
              <a:rPr sz="2200" spc="-15" dirty="0">
                <a:latin typeface="Calibri"/>
                <a:cs typeface="Calibri"/>
              </a:rPr>
              <a:t>a</a:t>
            </a:r>
            <a:r>
              <a:rPr sz="2200" spc="-55" dirty="0">
                <a:latin typeface="Times New Roman"/>
                <a:cs typeface="Times New Roman"/>
              </a:rPr>
              <a:t> </a:t>
            </a:r>
            <a:r>
              <a:rPr sz="2200" spc="-20" dirty="0">
                <a:latin typeface="Calibri"/>
                <a:cs typeface="Calibri"/>
              </a:rPr>
              <a:t>n</a:t>
            </a:r>
            <a:r>
              <a:rPr sz="2200" spc="-5" dirty="0">
                <a:latin typeface="Calibri"/>
                <a:cs typeface="Calibri"/>
              </a:rPr>
              <a:t>i</a:t>
            </a:r>
            <a:r>
              <a:rPr sz="2200" dirty="0">
                <a:latin typeface="Calibri"/>
                <a:cs typeface="Calibri"/>
              </a:rPr>
              <a:t>l</a:t>
            </a:r>
            <a:r>
              <a:rPr sz="2200" spc="-10" dirty="0">
                <a:latin typeface="Calibri"/>
                <a:cs typeface="Calibri"/>
              </a:rPr>
              <a:t>ai</a:t>
            </a:r>
            <a:r>
              <a:rPr sz="2200" spc="-60" dirty="0">
                <a:latin typeface="Times New Roman"/>
                <a:cs typeface="Times New Roman"/>
              </a:rPr>
              <a:t> </a:t>
            </a:r>
            <a:r>
              <a:rPr sz="2200" spc="-35" dirty="0">
                <a:latin typeface="Calibri"/>
                <a:cs typeface="Calibri"/>
              </a:rPr>
              <a:t>r</a:t>
            </a:r>
            <a:r>
              <a:rPr sz="2200" spc="-10" dirty="0">
                <a:latin typeface="Calibri"/>
                <a:cs typeface="Calibri"/>
              </a:rPr>
              <a:t>esi</a:t>
            </a:r>
            <a:r>
              <a:rPr sz="2200" spc="-25" dirty="0">
                <a:latin typeface="Calibri"/>
                <a:cs typeface="Calibri"/>
              </a:rPr>
              <a:t>s</a:t>
            </a:r>
            <a:r>
              <a:rPr sz="2200" spc="-40" dirty="0">
                <a:latin typeface="Calibri"/>
                <a:cs typeface="Calibri"/>
              </a:rPr>
              <a:t>t</a:t>
            </a:r>
            <a:r>
              <a:rPr sz="2200" spc="-15" dirty="0">
                <a:latin typeface="Calibri"/>
                <a:cs typeface="Calibri"/>
              </a:rPr>
              <a:t>a</a:t>
            </a:r>
            <a:r>
              <a:rPr sz="2200" spc="-10" dirty="0">
                <a:latin typeface="Calibri"/>
                <a:cs typeface="Calibri"/>
              </a:rPr>
              <a:t>n</a:t>
            </a:r>
            <a:r>
              <a:rPr sz="2200" spc="-15" dirty="0">
                <a:latin typeface="Calibri"/>
                <a:cs typeface="Calibri"/>
              </a:rPr>
              <a:t>si</a:t>
            </a:r>
            <a:r>
              <a:rPr sz="2200" spc="-15" dirty="0">
                <a:latin typeface="Times New Roman"/>
                <a:cs typeface="Times New Roman"/>
              </a:rPr>
              <a:t> </a:t>
            </a:r>
            <a:r>
              <a:rPr sz="2200" spc="-20" dirty="0">
                <a:latin typeface="Calibri"/>
                <a:cs typeface="Calibri"/>
              </a:rPr>
              <a:t>pad</a:t>
            </a:r>
            <a:r>
              <a:rPr sz="2200" spc="-15" dirty="0">
                <a:latin typeface="Calibri"/>
                <a:cs typeface="Calibri"/>
              </a:rPr>
              <a:t>a</a:t>
            </a:r>
            <a:r>
              <a:rPr sz="2200" spc="-65" dirty="0">
                <a:latin typeface="Times New Roman"/>
                <a:cs typeface="Times New Roman"/>
              </a:rPr>
              <a:t> </a:t>
            </a:r>
            <a:r>
              <a:rPr sz="2200" spc="-15" dirty="0">
                <a:latin typeface="Calibri"/>
                <a:cs typeface="Calibri"/>
              </a:rPr>
              <a:t>LDR</a:t>
            </a:r>
            <a:r>
              <a:rPr sz="2200" spc="-40" dirty="0">
                <a:latin typeface="Times New Roman"/>
                <a:cs typeface="Times New Roman"/>
              </a:rPr>
              <a:t> </a:t>
            </a:r>
            <a:r>
              <a:rPr sz="2200" spc="-40" dirty="0">
                <a:latin typeface="Calibri"/>
                <a:cs typeface="Calibri"/>
              </a:rPr>
              <a:t>t</a:t>
            </a:r>
            <a:r>
              <a:rPr sz="2200" spc="-15" dirty="0">
                <a:latin typeface="Calibri"/>
                <a:cs typeface="Calibri"/>
              </a:rPr>
              <a:t>e</a:t>
            </a:r>
            <a:r>
              <a:rPr sz="2200" spc="-45" dirty="0">
                <a:latin typeface="Calibri"/>
                <a:cs typeface="Calibri"/>
              </a:rPr>
              <a:t>r</a:t>
            </a:r>
            <a:r>
              <a:rPr sz="2200" spc="-20" dirty="0">
                <a:latin typeface="Calibri"/>
                <a:cs typeface="Calibri"/>
              </a:rPr>
              <a:t>sebu</a:t>
            </a:r>
            <a:r>
              <a:rPr sz="2200" spc="-10" dirty="0">
                <a:latin typeface="Calibri"/>
                <a:cs typeface="Calibri"/>
              </a:rPr>
              <a:t>t</a:t>
            </a:r>
            <a:r>
              <a:rPr sz="2200" spc="-35" dirty="0">
                <a:latin typeface="Times New Roman"/>
                <a:cs typeface="Times New Roman"/>
              </a:rPr>
              <a:t> </a:t>
            </a:r>
            <a:r>
              <a:rPr sz="2200" spc="-15" dirty="0">
                <a:latin typeface="Calibri"/>
                <a:cs typeface="Calibri"/>
              </a:rPr>
              <a:t>a</a:t>
            </a:r>
            <a:r>
              <a:rPr sz="2200" spc="-45" dirty="0">
                <a:latin typeface="Calibri"/>
                <a:cs typeface="Calibri"/>
              </a:rPr>
              <a:t>k</a:t>
            </a:r>
            <a:r>
              <a:rPr sz="2200" spc="-15" dirty="0">
                <a:latin typeface="Calibri"/>
                <a:cs typeface="Calibri"/>
              </a:rPr>
              <a:t>an</a:t>
            </a:r>
            <a:r>
              <a:rPr sz="2200" spc="-10" dirty="0">
                <a:latin typeface="Times New Roman"/>
                <a:cs typeface="Times New Roman"/>
              </a:rPr>
              <a:t> </a:t>
            </a:r>
            <a:r>
              <a:rPr sz="2200" spc="-20" dirty="0">
                <a:latin typeface="Calibri"/>
                <a:cs typeface="Calibri"/>
              </a:rPr>
              <a:t>semak</a:t>
            </a:r>
            <a:r>
              <a:rPr sz="2200" spc="-5" dirty="0">
                <a:latin typeface="Calibri"/>
                <a:cs typeface="Calibri"/>
              </a:rPr>
              <a:t>i</a:t>
            </a:r>
            <a:r>
              <a:rPr sz="2200" dirty="0">
                <a:latin typeface="Calibri"/>
                <a:cs typeface="Calibri"/>
              </a:rPr>
              <a:t>n</a:t>
            </a:r>
            <a:r>
              <a:rPr sz="2200" spc="-55" dirty="0">
                <a:latin typeface="Times New Roman"/>
                <a:cs typeface="Times New Roman"/>
              </a:rPr>
              <a:t> </a:t>
            </a:r>
            <a:r>
              <a:rPr sz="2200" spc="-90" dirty="0">
                <a:latin typeface="Calibri"/>
                <a:cs typeface="Calibri"/>
              </a:rPr>
              <a:t>k</a:t>
            </a:r>
            <a:r>
              <a:rPr sz="2200" spc="-15" dirty="0">
                <a:latin typeface="Calibri"/>
                <a:cs typeface="Calibri"/>
              </a:rPr>
              <a:t>e</a:t>
            </a:r>
            <a:r>
              <a:rPr sz="2200" spc="-20" dirty="0">
                <a:latin typeface="Calibri"/>
                <a:cs typeface="Calibri"/>
              </a:rPr>
              <a:t>c</a:t>
            </a:r>
            <a:r>
              <a:rPr sz="2200" dirty="0">
                <a:latin typeface="Calibri"/>
                <a:cs typeface="Calibri"/>
              </a:rPr>
              <a:t>il</a:t>
            </a:r>
            <a:endParaRPr sz="2200">
              <a:latin typeface="Calibri"/>
              <a:cs typeface="Calibri"/>
            </a:endParaRPr>
          </a:p>
          <a:p>
            <a:pPr marL="355600" marR="54610" indent="-342900">
              <a:lnSpc>
                <a:spcPts val="2110"/>
              </a:lnSpc>
              <a:spcBef>
                <a:spcPts val="530"/>
              </a:spcBef>
              <a:buFont typeface="Arial"/>
              <a:buChar char="•"/>
              <a:tabLst>
                <a:tab pos="356235" algn="l"/>
              </a:tabLst>
            </a:pPr>
            <a:r>
              <a:rPr sz="2200" spc="-15" dirty="0">
                <a:latin typeface="Calibri"/>
                <a:cs typeface="Calibri"/>
              </a:rPr>
              <a:t>j</a:t>
            </a:r>
            <a:r>
              <a:rPr sz="2200" spc="-5" dirty="0">
                <a:latin typeface="Calibri"/>
                <a:cs typeface="Calibri"/>
              </a:rPr>
              <a:t>i</a:t>
            </a:r>
            <a:r>
              <a:rPr sz="2200" spc="-50" dirty="0">
                <a:latin typeface="Calibri"/>
                <a:cs typeface="Calibri"/>
              </a:rPr>
              <a:t>k</a:t>
            </a:r>
            <a:r>
              <a:rPr sz="2200" spc="-15" dirty="0">
                <a:latin typeface="Calibri"/>
                <a:cs typeface="Calibri"/>
              </a:rPr>
              <a:t>a</a:t>
            </a:r>
            <a:r>
              <a:rPr sz="2200" spc="-55" dirty="0">
                <a:latin typeface="Times New Roman"/>
                <a:cs typeface="Times New Roman"/>
              </a:rPr>
              <a:t> </a:t>
            </a:r>
            <a:r>
              <a:rPr sz="2200" dirty="0">
                <a:latin typeface="Calibri"/>
                <a:cs typeface="Calibri"/>
              </a:rPr>
              <a:t>i</a:t>
            </a:r>
            <a:r>
              <a:rPr sz="2200" spc="-45" dirty="0">
                <a:latin typeface="Calibri"/>
                <a:cs typeface="Calibri"/>
              </a:rPr>
              <a:t>n</a:t>
            </a:r>
            <a:r>
              <a:rPr sz="2200" spc="-40" dirty="0">
                <a:latin typeface="Calibri"/>
                <a:cs typeface="Calibri"/>
              </a:rPr>
              <a:t>t</a:t>
            </a:r>
            <a:r>
              <a:rPr sz="2200" spc="-15" dirty="0">
                <a:latin typeface="Calibri"/>
                <a:cs typeface="Calibri"/>
              </a:rPr>
              <a:t>ens</a:t>
            </a:r>
            <a:r>
              <a:rPr sz="2200" spc="-10" dirty="0">
                <a:latin typeface="Calibri"/>
                <a:cs typeface="Calibri"/>
              </a:rPr>
              <a:t>i</a:t>
            </a:r>
            <a:r>
              <a:rPr sz="2200" spc="-40" dirty="0">
                <a:latin typeface="Calibri"/>
                <a:cs typeface="Calibri"/>
              </a:rPr>
              <a:t>t</a:t>
            </a:r>
            <a:r>
              <a:rPr sz="2200" spc="-10" dirty="0">
                <a:latin typeface="Calibri"/>
                <a:cs typeface="Calibri"/>
              </a:rPr>
              <a:t>as</a:t>
            </a:r>
            <a:r>
              <a:rPr sz="2200" spc="-50" dirty="0">
                <a:latin typeface="Times New Roman"/>
                <a:cs typeface="Times New Roman"/>
              </a:rPr>
              <a:t> </a:t>
            </a:r>
            <a:r>
              <a:rPr sz="2200" spc="-40" dirty="0">
                <a:latin typeface="Calibri"/>
                <a:cs typeface="Calibri"/>
              </a:rPr>
              <a:t>c</a:t>
            </a:r>
            <a:r>
              <a:rPr sz="2200" spc="-15" dirty="0">
                <a:latin typeface="Calibri"/>
                <a:cs typeface="Calibri"/>
              </a:rPr>
              <a:t>ah</a:t>
            </a:r>
            <a:r>
              <a:rPr sz="2200" spc="-45" dirty="0">
                <a:latin typeface="Calibri"/>
                <a:cs typeface="Calibri"/>
              </a:rPr>
              <a:t>ay</a:t>
            </a:r>
            <a:r>
              <a:rPr sz="2200" spc="-15" dirty="0">
                <a:latin typeface="Calibri"/>
                <a:cs typeface="Calibri"/>
              </a:rPr>
              <a:t>a</a:t>
            </a:r>
            <a:r>
              <a:rPr sz="2200" spc="-55" dirty="0">
                <a:latin typeface="Times New Roman"/>
                <a:cs typeface="Times New Roman"/>
              </a:rPr>
              <a:t> </a:t>
            </a:r>
            <a:r>
              <a:rPr sz="2200" spc="-45" dirty="0">
                <a:latin typeface="Calibri"/>
                <a:cs typeface="Calibri"/>
              </a:rPr>
              <a:t>y</a:t>
            </a:r>
            <a:r>
              <a:rPr sz="2200" spc="-15" dirty="0">
                <a:latin typeface="Calibri"/>
                <a:cs typeface="Calibri"/>
              </a:rPr>
              <a:t>ang</a:t>
            </a:r>
            <a:r>
              <a:rPr sz="2200" spc="-10" dirty="0">
                <a:latin typeface="Times New Roman"/>
                <a:cs typeface="Times New Roman"/>
              </a:rPr>
              <a:t> </a:t>
            </a:r>
            <a:r>
              <a:rPr sz="2200" spc="-20" dirty="0">
                <a:latin typeface="Calibri"/>
                <a:cs typeface="Calibri"/>
              </a:rPr>
              <a:t>d</a:t>
            </a:r>
            <a:r>
              <a:rPr sz="2200" spc="-5" dirty="0">
                <a:latin typeface="Calibri"/>
                <a:cs typeface="Calibri"/>
              </a:rPr>
              <a:t>i</a:t>
            </a:r>
            <a:r>
              <a:rPr sz="2200" spc="-40" dirty="0">
                <a:latin typeface="Calibri"/>
                <a:cs typeface="Calibri"/>
              </a:rPr>
              <a:t>t</a:t>
            </a:r>
            <a:r>
              <a:rPr sz="2200" spc="-15" dirty="0">
                <a:latin typeface="Calibri"/>
                <a:cs typeface="Calibri"/>
              </a:rPr>
              <a:t>erima</a:t>
            </a:r>
            <a:r>
              <a:rPr sz="2200" spc="-50" dirty="0">
                <a:latin typeface="Times New Roman"/>
                <a:cs typeface="Times New Roman"/>
              </a:rPr>
              <a:t> </a:t>
            </a:r>
            <a:r>
              <a:rPr sz="2200" spc="-20" dirty="0">
                <a:latin typeface="Calibri"/>
                <a:cs typeface="Calibri"/>
              </a:rPr>
              <a:t>semak</a:t>
            </a:r>
            <a:r>
              <a:rPr sz="2200" spc="-10" dirty="0">
                <a:latin typeface="Calibri"/>
                <a:cs typeface="Calibri"/>
              </a:rPr>
              <a:t>in</a:t>
            </a:r>
            <a:r>
              <a:rPr sz="2200" spc="-50" dirty="0">
                <a:latin typeface="Times New Roman"/>
                <a:cs typeface="Times New Roman"/>
              </a:rPr>
              <a:t> </a:t>
            </a:r>
            <a:r>
              <a:rPr sz="2200" spc="-35" dirty="0">
                <a:latin typeface="Calibri"/>
                <a:cs typeface="Calibri"/>
              </a:rPr>
              <a:t>r</a:t>
            </a:r>
            <a:r>
              <a:rPr sz="2200" spc="-15" dirty="0">
                <a:latin typeface="Calibri"/>
                <a:cs typeface="Calibri"/>
              </a:rPr>
              <a:t>end</a:t>
            </a:r>
            <a:r>
              <a:rPr sz="2200" spc="-10" dirty="0">
                <a:latin typeface="Calibri"/>
                <a:cs typeface="Calibri"/>
              </a:rPr>
              <a:t>a</a:t>
            </a:r>
            <a:r>
              <a:rPr sz="2200" spc="-25" dirty="0">
                <a:latin typeface="Calibri"/>
                <a:cs typeface="Calibri"/>
              </a:rPr>
              <a:t>h</a:t>
            </a:r>
            <a:r>
              <a:rPr sz="2200" spc="-10" dirty="0">
                <a:latin typeface="Calibri"/>
                <a:cs typeface="Calibri"/>
              </a:rPr>
              <a:t>,</a:t>
            </a:r>
            <a:r>
              <a:rPr sz="2200" spc="-55" dirty="0">
                <a:latin typeface="Times New Roman"/>
                <a:cs typeface="Times New Roman"/>
              </a:rPr>
              <a:t> </a:t>
            </a:r>
            <a:r>
              <a:rPr sz="2200" spc="-15" dirty="0">
                <a:latin typeface="Calibri"/>
                <a:cs typeface="Calibri"/>
              </a:rPr>
              <a:t>ma</a:t>
            </a:r>
            <a:r>
              <a:rPr sz="2200" spc="-50" dirty="0">
                <a:latin typeface="Calibri"/>
                <a:cs typeface="Calibri"/>
              </a:rPr>
              <a:t>k</a:t>
            </a:r>
            <a:r>
              <a:rPr sz="2200" spc="-15" dirty="0">
                <a:latin typeface="Calibri"/>
                <a:cs typeface="Calibri"/>
              </a:rPr>
              <a:t>a</a:t>
            </a:r>
            <a:r>
              <a:rPr sz="2200" spc="-10" dirty="0">
                <a:latin typeface="Times New Roman"/>
                <a:cs typeface="Times New Roman"/>
              </a:rPr>
              <a:t> </a:t>
            </a:r>
            <a:r>
              <a:rPr sz="2200" spc="-20" dirty="0">
                <a:latin typeface="Calibri"/>
                <a:cs typeface="Calibri"/>
              </a:rPr>
              <a:t>n</a:t>
            </a:r>
            <a:r>
              <a:rPr sz="2200" spc="-5" dirty="0">
                <a:latin typeface="Calibri"/>
                <a:cs typeface="Calibri"/>
              </a:rPr>
              <a:t>i</a:t>
            </a:r>
            <a:r>
              <a:rPr sz="2200" dirty="0">
                <a:latin typeface="Calibri"/>
                <a:cs typeface="Calibri"/>
              </a:rPr>
              <a:t>l</a:t>
            </a:r>
            <a:r>
              <a:rPr sz="2200" spc="-10" dirty="0">
                <a:latin typeface="Calibri"/>
                <a:cs typeface="Calibri"/>
              </a:rPr>
              <a:t>ai</a:t>
            </a:r>
            <a:r>
              <a:rPr sz="2200" spc="-70" dirty="0">
                <a:latin typeface="Times New Roman"/>
                <a:cs typeface="Times New Roman"/>
              </a:rPr>
              <a:t> </a:t>
            </a:r>
            <a:r>
              <a:rPr sz="2200" spc="-35" dirty="0">
                <a:latin typeface="Calibri"/>
                <a:cs typeface="Calibri"/>
              </a:rPr>
              <a:t>r</a:t>
            </a:r>
            <a:r>
              <a:rPr sz="2200" spc="-10" dirty="0">
                <a:latin typeface="Calibri"/>
                <a:cs typeface="Calibri"/>
              </a:rPr>
              <a:t>esi</a:t>
            </a:r>
            <a:r>
              <a:rPr sz="2200" spc="-30" dirty="0">
                <a:latin typeface="Calibri"/>
                <a:cs typeface="Calibri"/>
              </a:rPr>
              <a:t>s</a:t>
            </a:r>
            <a:r>
              <a:rPr sz="2200" spc="-40" dirty="0">
                <a:latin typeface="Calibri"/>
                <a:cs typeface="Calibri"/>
              </a:rPr>
              <a:t>t</a:t>
            </a:r>
            <a:r>
              <a:rPr sz="2200" spc="-15" dirty="0">
                <a:latin typeface="Calibri"/>
                <a:cs typeface="Calibri"/>
              </a:rPr>
              <a:t>an</a:t>
            </a:r>
            <a:r>
              <a:rPr sz="2200" spc="-5" dirty="0">
                <a:latin typeface="Calibri"/>
                <a:cs typeface="Calibri"/>
              </a:rPr>
              <a:t>s</a:t>
            </a:r>
            <a:r>
              <a:rPr sz="2200" dirty="0">
                <a:latin typeface="Calibri"/>
                <a:cs typeface="Calibri"/>
              </a:rPr>
              <a:t>i</a:t>
            </a:r>
            <a:r>
              <a:rPr sz="2200" spc="-70" dirty="0">
                <a:latin typeface="Times New Roman"/>
                <a:cs typeface="Times New Roman"/>
              </a:rPr>
              <a:t> </a:t>
            </a:r>
            <a:r>
              <a:rPr sz="2200" spc="-20" dirty="0">
                <a:latin typeface="Calibri"/>
                <a:cs typeface="Calibri"/>
              </a:rPr>
              <a:t>pad</a:t>
            </a:r>
            <a:r>
              <a:rPr sz="2200" spc="-15" dirty="0">
                <a:latin typeface="Calibri"/>
                <a:cs typeface="Calibri"/>
              </a:rPr>
              <a:t>a</a:t>
            </a:r>
            <a:r>
              <a:rPr sz="2200" spc="-60" dirty="0">
                <a:latin typeface="Times New Roman"/>
                <a:cs typeface="Times New Roman"/>
              </a:rPr>
              <a:t> </a:t>
            </a:r>
            <a:r>
              <a:rPr sz="2200" spc="-15" dirty="0">
                <a:latin typeface="Calibri"/>
                <a:cs typeface="Calibri"/>
              </a:rPr>
              <a:t>LDR</a:t>
            </a:r>
            <a:r>
              <a:rPr sz="2200" spc="-10" dirty="0">
                <a:latin typeface="Times New Roman"/>
                <a:cs typeface="Times New Roman"/>
              </a:rPr>
              <a:t> </a:t>
            </a:r>
            <a:r>
              <a:rPr sz="2200" spc="-40" dirty="0">
                <a:latin typeface="Calibri"/>
                <a:cs typeface="Calibri"/>
              </a:rPr>
              <a:t>t</a:t>
            </a:r>
            <a:r>
              <a:rPr sz="2200" spc="-15" dirty="0">
                <a:latin typeface="Calibri"/>
                <a:cs typeface="Calibri"/>
              </a:rPr>
              <a:t>e</a:t>
            </a:r>
            <a:r>
              <a:rPr sz="2200" spc="-45" dirty="0">
                <a:latin typeface="Calibri"/>
                <a:cs typeface="Calibri"/>
              </a:rPr>
              <a:t>r</a:t>
            </a:r>
            <a:r>
              <a:rPr sz="2200" spc="-20" dirty="0">
                <a:latin typeface="Calibri"/>
                <a:cs typeface="Calibri"/>
              </a:rPr>
              <a:t>sebu</a:t>
            </a:r>
            <a:r>
              <a:rPr sz="2200" spc="-10" dirty="0">
                <a:latin typeface="Calibri"/>
                <a:cs typeface="Calibri"/>
              </a:rPr>
              <a:t>t</a:t>
            </a:r>
            <a:r>
              <a:rPr sz="2200" spc="-40" dirty="0">
                <a:latin typeface="Times New Roman"/>
                <a:cs typeface="Times New Roman"/>
              </a:rPr>
              <a:t> </a:t>
            </a:r>
            <a:r>
              <a:rPr sz="2200" spc="-15" dirty="0">
                <a:latin typeface="Calibri"/>
                <a:cs typeface="Calibri"/>
              </a:rPr>
              <a:t>a</a:t>
            </a:r>
            <a:r>
              <a:rPr sz="2200" spc="-45" dirty="0">
                <a:latin typeface="Calibri"/>
                <a:cs typeface="Calibri"/>
              </a:rPr>
              <a:t>k</a:t>
            </a:r>
            <a:r>
              <a:rPr sz="2200" spc="-15" dirty="0">
                <a:latin typeface="Calibri"/>
                <a:cs typeface="Calibri"/>
              </a:rPr>
              <a:t>an</a:t>
            </a:r>
            <a:r>
              <a:rPr sz="2200" spc="-60" dirty="0">
                <a:latin typeface="Times New Roman"/>
                <a:cs typeface="Times New Roman"/>
              </a:rPr>
              <a:t> </a:t>
            </a:r>
            <a:r>
              <a:rPr sz="2200" spc="-20" dirty="0">
                <a:latin typeface="Calibri"/>
                <a:cs typeface="Calibri"/>
              </a:rPr>
              <a:t>semak</a:t>
            </a:r>
            <a:r>
              <a:rPr sz="2200" spc="-10" dirty="0">
                <a:latin typeface="Calibri"/>
                <a:cs typeface="Calibri"/>
              </a:rPr>
              <a:t>in</a:t>
            </a:r>
            <a:r>
              <a:rPr sz="2200" spc="-45" dirty="0">
                <a:latin typeface="Times New Roman"/>
                <a:cs typeface="Times New Roman"/>
              </a:rPr>
              <a:t> </a:t>
            </a:r>
            <a:r>
              <a:rPr sz="2200" spc="-20" dirty="0">
                <a:latin typeface="Calibri"/>
                <a:cs typeface="Calibri"/>
              </a:rPr>
              <a:t>bes</a:t>
            </a:r>
            <a:r>
              <a:rPr sz="2200" spc="-10" dirty="0">
                <a:latin typeface="Calibri"/>
                <a:cs typeface="Calibri"/>
              </a:rPr>
              <a:t>ar</a:t>
            </a:r>
            <a:endParaRPr sz="2200">
              <a:latin typeface="Calibri"/>
              <a:cs typeface="Calibri"/>
            </a:endParaRPr>
          </a:p>
          <a:p>
            <a:pPr marL="355600" indent="-342900">
              <a:lnSpc>
                <a:spcPts val="2380"/>
              </a:lnSpc>
              <a:spcBef>
                <a:spcPts val="15"/>
              </a:spcBef>
              <a:buFont typeface="Arial"/>
              <a:buChar char="•"/>
              <a:tabLst>
                <a:tab pos="356235" algn="l"/>
              </a:tabLst>
            </a:pPr>
            <a:r>
              <a:rPr sz="2200" spc="-5" dirty="0">
                <a:latin typeface="Calibri"/>
                <a:cs typeface="Calibri"/>
              </a:rPr>
              <a:t>D</a:t>
            </a:r>
            <a:r>
              <a:rPr sz="2200" dirty="0">
                <a:latin typeface="Calibri"/>
                <a:cs typeface="Calibri"/>
              </a:rPr>
              <a:t>i</a:t>
            </a:r>
            <a:r>
              <a:rPr sz="2200" spc="-10" dirty="0">
                <a:latin typeface="Calibri"/>
                <a:cs typeface="Calibri"/>
              </a:rPr>
              <a:t>apl</a:t>
            </a:r>
            <a:r>
              <a:rPr sz="2200" dirty="0">
                <a:latin typeface="Calibri"/>
                <a:cs typeface="Calibri"/>
              </a:rPr>
              <a:t>i</a:t>
            </a:r>
            <a:r>
              <a:rPr sz="2200" spc="-50" dirty="0">
                <a:latin typeface="Calibri"/>
                <a:cs typeface="Calibri"/>
              </a:rPr>
              <a:t>k</a:t>
            </a:r>
            <a:r>
              <a:rPr sz="2200" spc="-10" dirty="0">
                <a:latin typeface="Calibri"/>
                <a:cs typeface="Calibri"/>
              </a:rPr>
              <a:t>as</a:t>
            </a:r>
            <a:r>
              <a:rPr sz="2200" dirty="0">
                <a:latin typeface="Calibri"/>
                <a:cs typeface="Calibri"/>
              </a:rPr>
              <a:t>i</a:t>
            </a:r>
            <a:r>
              <a:rPr sz="2200" spc="-55" dirty="0">
                <a:latin typeface="Calibri"/>
                <a:cs typeface="Calibri"/>
              </a:rPr>
              <a:t>k</a:t>
            </a:r>
            <a:r>
              <a:rPr sz="2200" spc="-15" dirty="0">
                <a:latin typeface="Calibri"/>
                <a:cs typeface="Calibri"/>
              </a:rPr>
              <a:t>an</a:t>
            </a:r>
            <a:r>
              <a:rPr sz="2200" spc="-95" dirty="0">
                <a:latin typeface="Times New Roman"/>
                <a:cs typeface="Times New Roman"/>
              </a:rPr>
              <a:t> </a:t>
            </a:r>
            <a:r>
              <a:rPr sz="2200" spc="-20" dirty="0">
                <a:latin typeface="Calibri"/>
                <a:cs typeface="Calibri"/>
              </a:rPr>
              <a:t>pad</a:t>
            </a:r>
            <a:r>
              <a:rPr sz="2200" spc="-15" dirty="0">
                <a:latin typeface="Calibri"/>
                <a:cs typeface="Calibri"/>
              </a:rPr>
              <a:t>a</a:t>
            </a:r>
            <a:r>
              <a:rPr sz="2200" spc="-55" dirty="0">
                <a:latin typeface="Times New Roman"/>
                <a:cs typeface="Times New Roman"/>
              </a:rPr>
              <a:t> </a:t>
            </a:r>
            <a:r>
              <a:rPr sz="2200" spc="-45" dirty="0">
                <a:latin typeface="Calibri"/>
                <a:cs typeface="Calibri"/>
              </a:rPr>
              <a:t>r</a:t>
            </a:r>
            <a:r>
              <a:rPr sz="2200" spc="-20" dirty="0">
                <a:latin typeface="Calibri"/>
                <a:cs typeface="Calibri"/>
              </a:rPr>
              <a:t>ob</a:t>
            </a:r>
            <a:r>
              <a:rPr sz="2200" spc="-10" dirty="0">
                <a:latin typeface="Calibri"/>
                <a:cs typeface="Calibri"/>
              </a:rPr>
              <a:t>ot</a:t>
            </a:r>
            <a:r>
              <a:rPr sz="2200" spc="-65" dirty="0">
                <a:latin typeface="Times New Roman"/>
                <a:cs typeface="Times New Roman"/>
              </a:rPr>
              <a:t> </a:t>
            </a:r>
            <a:r>
              <a:rPr sz="2200" dirty="0">
                <a:latin typeface="Calibri"/>
                <a:cs typeface="Calibri"/>
              </a:rPr>
              <a:t>li</a:t>
            </a:r>
            <a:r>
              <a:rPr sz="2200" spc="-20" dirty="0">
                <a:latin typeface="Calibri"/>
                <a:cs typeface="Calibri"/>
              </a:rPr>
              <a:t>ne</a:t>
            </a:r>
            <a:endParaRPr sz="2200">
              <a:latin typeface="Calibri"/>
              <a:cs typeface="Calibri"/>
            </a:endParaRPr>
          </a:p>
          <a:p>
            <a:pPr marL="355600">
              <a:lnSpc>
                <a:spcPts val="2380"/>
              </a:lnSpc>
            </a:pPr>
            <a:r>
              <a:rPr sz="2200" spc="-60" dirty="0">
                <a:latin typeface="Calibri"/>
                <a:cs typeface="Calibri"/>
              </a:rPr>
              <a:t>f</a:t>
            </a:r>
            <a:r>
              <a:rPr sz="2200" spc="-15" dirty="0">
                <a:latin typeface="Calibri"/>
                <a:cs typeface="Calibri"/>
              </a:rPr>
              <a:t>o</a:t>
            </a:r>
            <a:r>
              <a:rPr sz="2200" dirty="0">
                <a:latin typeface="Calibri"/>
                <a:cs typeface="Calibri"/>
              </a:rPr>
              <a:t>ll</a:t>
            </a:r>
            <a:r>
              <a:rPr sz="2200" spc="-25" dirty="0">
                <a:latin typeface="Calibri"/>
                <a:cs typeface="Calibri"/>
              </a:rPr>
              <a:t>o</a:t>
            </a:r>
            <a:r>
              <a:rPr sz="2200" spc="-45" dirty="0">
                <a:latin typeface="Calibri"/>
                <a:cs typeface="Calibri"/>
              </a:rPr>
              <a:t>w</a:t>
            </a:r>
            <a:r>
              <a:rPr sz="2200" spc="-15" dirty="0">
                <a:latin typeface="Calibri"/>
                <a:cs typeface="Calibri"/>
              </a:rPr>
              <a:t>e</a:t>
            </a:r>
            <a:r>
              <a:rPr sz="2200" spc="-204" dirty="0">
                <a:latin typeface="Calibri"/>
                <a:cs typeface="Calibri"/>
              </a:rPr>
              <a:t>r</a:t>
            </a:r>
            <a:r>
              <a:rPr sz="2200" spc="-10" dirty="0">
                <a:latin typeface="Calibri"/>
                <a:cs typeface="Calibri"/>
              </a:rPr>
              <a:t>,</a:t>
            </a:r>
            <a:r>
              <a:rPr sz="2200" spc="-45" dirty="0">
                <a:latin typeface="Times New Roman"/>
                <a:cs typeface="Times New Roman"/>
              </a:rPr>
              <a:t> </a:t>
            </a:r>
            <a:r>
              <a:rPr sz="2200" spc="-15" dirty="0">
                <a:latin typeface="Calibri"/>
                <a:cs typeface="Calibri"/>
              </a:rPr>
              <a:t>;ampu</a:t>
            </a:r>
            <a:r>
              <a:rPr sz="2200" spc="-50" dirty="0">
                <a:latin typeface="Times New Roman"/>
                <a:cs typeface="Times New Roman"/>
              </a:rPr>
              <a:t> </a:t>
            </a:r>
            <a:r>
              <a:rPr sz="2200" spc="-40" dirty="0">
                <a:latin typeface="Calibri"/>
                <a:cs typeface="Calibri"/>
              </a:rPr>
              <a:t>t</a:t>
            </a:r>
            <a:r>
              <a:rPr sz="2200" spc="-15" dirty="0">
                <a:latin typeface="Calibri"/>
                <a:cs typeface="Calibri"/>
              </a:rPr>
              <a:t>aman</a:t>
            </a:r>
            <a:r>
              <a:rPr sz="2200" spc="-40" dirty="0">
                <a:latin typeface="Times New Roman"/>
                <a:cs typeface="Times New Roman"/>
              </a:rPr>
              <a:t> </a:t>
            </a:r>
            <a:r>
              <a:rPr sz="2200" spc="-15" dirty="0">
                <a:latin typeface="Calibri"/>
                <a:cs typeface="Calibri"/>
              </a:rPr>
              <a:t>o</a:t>
            </a:r>
            <a:r>
              <a:rPr sz="2200" spc="-40" dirty="0">
                <a:latin typeface="Calibri"/>
                <a:cs typeface="Calibri"/>
              </a:rPr>
              <a:t>t</a:t>
            </a:r>
            <a:r>
              <a:rPr sz="2200" spc="-15" dirty="0">
                <a:latin typeface="Calibri"/>
                <a:cs typeface="Calibri"/>
              </a:rPr>
              <a:t>om</a:t>
            </a:r>
            <a:r>
              <a:rPr sz="2200" spc="-40" dirty="0">
                <a:latin typeface="Calibri"/>
                <a:cs typeface="Calibri"/>
              </a:rPr>
              <a:t>a</a:t>
            </a:r>
            <a:r>
              <a:rPr sz="2200" spc="-10" dirty="0">
                <a:latin typeface="Calibri"/>
                <a:cs typeface="Calibri"/>
              </a:rPr>
              <a:t>tis</a:t>
            </a:r>
            <a:endParaRPr sz="2200">
              <a:latin typeface="Calibri"/>
              <a:cs typeface="Calibri"/>
            </a:endParaRPr>
          </a:p>
        </p:txBody>
      </p:sp>
      <p:sp>
        <p:nvSpPr>
          <p:cNvPr id="4" name="object 4"/>
          <p:cNvSpPr/>
          <p:nvPr/>
        </p:nvSpPr>
        <p:spPr>
          <a:xfrm>
            <a:off x="396240" y="2133600"/>
            <a:ext cx="4206240" cy="302361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08757" y="6460263"/>
            <a:ext cx="127635" cy="177800"/>
          </a:xfrm>
          <a:prstGeom prst="rect">
            <a:avLst/>
          </a:prstGeom>
        </p:spPr>
        <p:txBody>
          <a:bodyPr vert="horz" wrap="square" lIns="0" tIns="0" rIns="0" bIns="0" rtlCol="0">
            <a:spAutoFit/>
          </a:bodyPr>
          <a:lstStyle/>
          <a:p>
            <a:pPr marL="12700">
              <a:lnSpc>
                <a:spcPct val="100000"/>
              </a:lnSpc>
            </a:pPr>
            <a:r>
              <a:rPr sz="1200" b="1" spc="-10" dirty="0">
                <a:latin typeface="Arial Black"/>
                <a:cs typeface="Arial Black"/>
              </a:rPr>
              <a:t>2</a:t>
            </a:r>
            <a:endParaRPr sz="1200">
              <a:latin typeface="Arial Black"/>
              <a:cs typeface="Arial Black"/>
            </a:endParaRPr>
          </a:p>
        </p:txBody>
      </p:sp>
      <p:sp>
        <p:nvSpPr>
          <p:cNvPr id="3" name="object 3"/>
          <p:cNvSpPr txBox="1"/>
          <p:nvPr/>
        </p:nvSpPr>
        <p:spPr>
          <a:xfrm>
            <a:off x="212242" y="1418980"/>
            <a:ext cx="6681470" cy="26987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000" b="1" spc="-40" dirty="0">
                <a:latin typeface="Calibri"/>
                <a:cs typeface="Calibri"/>
              </a:rPr>
              <a:t>K</a:t>
            </a:r>
            <a:r>
              <a:rPr sz="2000" b="1" dirty="0">
                <a:latin typeface="Calibri"/>
                <a:cs typeface="Calibri"/>
              </a:rPr>
              <a:t>om</a:t>
            </a:r>
            <a:r>
              <a:rPr sz="2000" b="1" spc="5" dirty="0">
                <a:latin typeface="Calibri"/>
                <a:cs typeface="Calibri"/>
              </a:rPr>
              <a:t>p</a:t>
            </a:r>
            <a:r>
              <a:rPr sz="2000" b="1" dirty="0">
                <a:latin typeface="Calibri"/>
                <a:cs typeface="Calibri"/>
              </a:rPr>
              <a:t>one</a:t>
            </a:r>
            <a:r>
              <a:rPr sz="2000" b="1" spc="5" dirty="0">
                <a:latin typeface="Calibri"/>
                <a:cs typeface="Calibri"/>
              </a:rPr>
              <a:t>n</a:t>
            </a:r>
            <a:r>
              <a:rPr sz="2000" b="1" dirty="0">
                <a:latin typeface="Calibri"/>
                <a:cs typeface="Calibri"/>
              </a:rPr>
              <a:t>:</a:t>
            </a:r>
            <a:r>
              <a:rPr sz="2000" b="1" spc="-70" dirty="0">
                <a:latin typeface="Times New Roman"/>
                <a:cs typeface="Times New Roman"/>
              </a:rPr>
              <a:t> </a:t>
            </a:r>
            <a:r>
              <a:rPr sz="2000" dirty="0">
                <a:latin typeface="Calibri"/>
                <a:cs typeface="Calibri"/>
              </a:rPr>
              <a:t>El</a:t>
            </a:r>
            <a:r>
              <a:rPr sz="2000" spc="-5" dirty="0">
                <a:latin typeface="Calibri"/>
                <a:cs typeface="Calibri"/>
              </a:rPr>
              <a:t>e</a:t>
            </a:r>
            <a:r>
              <a:rPr sz="2000" dirty="0">
                <a:latin typeface="Calibri"/>
                <a:cs typeface="Calibri"/>
              </a:rPr>
              <a:t>m</a:t>
            </a:r>
            <a:r>
              <a:rPr sz="2000" spc="-10" dirty="0">
                <a:latin typeface="Calibri"/>
                <a:cs typeface="Calibri"/>
              </a:rPr>
              <a:t>e</a:t>
            </a:r>
            <a:r>
              <a:rPr sz="2000" dirty="0">
                <a:latin typeface="Calibri"/>
                <a:cs typeface="Calibri"/>
              </a:rPr>
              <a:t>n</a:t>
            </a:r>
            <a:r>
              <a:rPr sz="2000" spc="-45" dirty="0">
                <a:latin typeface="Times New Roman"/>
                <a:cs typeface="Times New Roman"/>
              </a:rPr>
              <a:t> </a:t>
            </a:r>
            <a:r>
              <a:rPr sz="2000" spc="-25" dirty="0">
                <a:latin typeface="Calibri"/>
                <a:cs typeface="Calibri"/>
              </a:rPr>
              <a:t>t</a:t>
            </a:r>
            <a:r>
              <a:rPr sz="2000" dirty="0">
                <a:latin typeface="Calibri"/>
                <a:cs typeface="Calibri"/>
              </a:rPr>
              <a:t>er</a:t>
            </a:r>
            <a:r>
              <a:rPr sz="2000" spc="-70" dirty="0">
                <a:latin typeface="Calibri"/>
                <a:cs typeface="Calibri"/>
              </a:rPr>
              <a:t>k</a:t>
            </a:r>
            <a:r>
              <a:rPr sz="2000" dirty="0">
                <a:latin typeface="Calibri"/>
                <a:cs typeface="Calibri"/>
              </a:rPr>
              <a:t>ecil</a:t>
            </a:r>
            <a:r>
              <a:rPr sz="2000" spc="-40" dirty="0">
                <a:latin typeface="Times New Roman"/>
                <a:cs typeface="Times New Roman"/>
              </a:rPr>
              <a:t> </a:t>
            </a:r>
            <a:r>
              <a:rPr sz="2000" spc="-5" dirty="0">
                <a:latin typeface="Calibri"/>
                <a:cs typeface="Calibri"/>
              </a:rPr>
              <a:t>dar</a:t>
            </a:r>
            <a:r>
              <a:rPr sz="2000" dirty="0">
                <a:latin typeface="Calibri"/>
                <a:cs typeface="Calibri"/>
              </a:rPr>
              <a:t>i</a:t>
            </a:r>
            <a:r>
              <a:rPr sz="2000" spc="-45" dirty="0">
                <a:latin typeface="Times New Roman"/>
                <a:cs typeface="Times New Roman"/>
              </a:rPr>
              <a:t> </a:t>
            </a:r>
            <a:r>
              <a:rPr sz="2000" spc="-40" dirty="0">
                <a:latin typeface="Calibri"/>
                <a:cs typeface="Calibri"/>
              </a:rPr>
              <a:t>r</a:t>
            </a:r>
            <a:r>
              <a:rPr sz="2000" dirty="0">
                <a:latin typeface="Calibri"/>
                <a:cs typeface="Calibri"/>
              </a:rPr>
              <a:t>an</a:t>
            </a:r>
            <a:r>
              <a:rPr sz="2000" spc="5" dirty="0">
                <a:latin typeface="Calibri"/>
                <a:cs typeface="Calibri"/>
              </a:rPr>
              <a:t>g</a:t>
            </a:r>
            <a:r>
              <a:rPr sz="2000" spc="-40" dirty="0">
                <a:latin typeface="Calibri"/>
                <a:cs typeface="Calibri"/>
              </a:rPr>
              <a:t>k</a:t>
            </a:r>
            <a:r>
              <a:rPr sz="2000" dirty="0">
                <a:latin typeface="Calibri"/>
                <a:cs typeface="Calibri"/>
              </a:rPr>
              <a:t>aian</a:t>
            </a:r>
            <a:r>
              <a:rPr sz="2000" spc="-35" dirty="0">
                <a:latin typeface="Calibri"/>
                <a:cs typeface="Calibri"/>
              </a:rPr>
              <a:t>/</a:t>
            </a:r>
            <a:r>
              <a:rPr sz="2000" spc="-5" dirty="0">
                <a:latin typeface="Calibri"/>
                <a:cs typeface="Calibri"/>
              </a:rPr>
              <a:t>s</a:t>
            </a:r>
            <a:r>
              <a:rPr sz="2000" spc="-10" dirty="0">
                <a:latin typeface="Calibri"/>
                <a:cs typeface="Calibri"/>
              </a:rPr>
              <a:t>i</a:t>
            </a:r>
            <a:r>
              <a:rPr sz="2000" spc="-30" dirty="0">
                <a:latin typeface="Calibri"/>
                <a:cs typeface="Calibri"/>
              </a:rPr>
              <a:t>s</a:t>
            </a:r>
            <a:r>
              <a:rPr sz="2000" spc="-25" dirty="0">
                <a:latin typeface="Calibri"/>
                <a:cs typeface="Calibri"/>
              </a:rPr>
              <a:t>t</a:t>
            </a:r>
            <a:r>
              <a:rPr sz="2000" dirty="0">
                <a:latin typeface="Calibri"/>
                <a:cs typeface="Calibri"/>
              </a:rPr>
              <a:t>em</a:t>
            </a:r>
            <a:r>
              <a:rPr sz="2000" spc="-30" dirty="0">
                <a:latin typeface="Times New Roman"/>
                <a:cs typeface="Times New Roman"/>
              </a:rPr>
              <a:t> </a:t>
            </a:r>
            <a:r>
              <a:rPr sz="2000" dirty="0">
                <a:latin typeface="Calibri"/>
                <a:cs typeface="Calibri"/>
              </a:rPr>
              <a:t>e</a:t>
            </a:r>
            <a:r>
              <a:rPr sz="2000" spc="-5" dirty="0">
                <a:latin typeface="Calibri"/>
                <a:cs typeface="Calibri"/>
              </a:rPr>
              <a:t>l</a:t>
            </a:r>
            <a:r>
              <a:rPr sz="2000" dirty="0">
                <a:latin typeface="Calibri"/>
                <a:cs typeface="Calibri"/>
              </a:rPr>
              <a:t>e</a:t>
            </a:r>
            <a:r>
              <a:rPr sz="2000" spc="-15" dirty="0">
                <a:latin typeface="Calibri"/>
                <a:cs typeface="Calibri"/>
              </a:rPr>
              <a:t>k</a:t>
            </a:r>
            <a:r>
              <a:rPr sz="2000" dirty="0">
                <a:latin typeface="Calibri"/>
                <a:cs typeface="Calibri"/>
              </a:rPr>
              <a:t>t</a:t>
            </a:r>
            <a:r>
              <a:rPr sz="2000" spc="-40" dirty="0">
                <a:latin typeface="Calibri"/>
                <a:cs typeface="Calibri"/>
              </a:rPr>
              <a:t>r</a:t>
            </a:r>
            <a:r>
              <a:rPr sz="2000" spc="-5" dirty="0">
                <a:latin typeface="Calibri"/>
                <a:cs typeface="Calibri"/>
              </a:rPr>
              <a:t>on</a:t>
            </a:r>
            <a:r>
              <a:rPr sz="2000" dirty="0">
                <a:latin typeface="Calibri"/>
                <a:cs typeface="Calibri"/>
              </a:rPr>
              <a:t>ik.</a:t>
            </a:r>
            <a:endParaRPr sz="2000">
              <a:latin typeface="Calibri"/>
              <a:cs typeface="Calibri"/>
            </a:endParaRPr>
          </a:p>
        </p:txBody>
      </p:sp>
      <p:sp>
        <p:nvSpPr>
          <p:cNvPr id="4" name="object 4"/>
          <p:cNvSpPr/>
          <p:nvPr/>
        </p:nvSpPr>
        <p:spPr>
          <a:xfrm>
            <a:off x="734793" y="2337175"/>
            <a:ext cx="3098800" cy="2504440"/>
          </a:xfrm>
          <a:custGeom>
            <a:avLst/>
            <a:gdLst/>
            <a:ahLst/>
            <a:cxnLst/>
            <a:rect l="l" t="t" r="r" b="b"/>
            <a:pathLst>
              <a:path w="3098800" h="2504440">
                <a:moveTo>
                  <a:pt x="2230398" y="649345"/>
                </a:moveTo>
                <a:lnTo>
                  <a:pt x="2953926" y="442356"/>
                </a:lnTo>
                <a:lnTo>
                  <a:pt x="2429152" y="1058814"/>
                </a:lnTo>
                <a:lnTo>
                  <a:pt x="3019458" y="1056253"/>
                </a:lnTo>
                <a:lnTo>
                  <a:pt x="2559332" y="1294119"/>
                </a:lnTo>
                <a:lnTo>
                  <a:pt x="3098584" y="1734190"/>
                </a:lnTo>
                <a:lnTo>
                  <a:pt x="2376086" y="1660788"/>
                </a:lnTo>
                <a:lnTo>
                  <a:pt x="2348776" y="1974601"/>
                </a:lnTo>
                <a:lnTo>
                  <a:pt x="2062258" y="1932441"/>
                </a:lnTo>
                <a:lnTo>
                  <a:pt x="2039136" y="2503941"/>
                </a:lnTo>
                <a:lnTo>
                  <a:pt x="1703737" y="2015236"/>
                </a:lnTo>
                <a:lnTo>
                  <a:pt x="1475637" y="2373508"/>
                </a:lnTo>
                <a:lnTo>
                  <a:pt x="1308640" y="1988829"/>
                </a:lnTo>
                <a:lnTo>
                  <a:pt x="998756" y="2263399"/>
                </a:lnTo>
                <a:lnTo>
                  <a:pt x="942368" y="1958218"/>
                </a:lnTo>
                <a:lnTo>
                  <a:pt x="617625" y="2120905"/>
                </a:lnTo>
                <a:lnTo>
                  <a:pt x="630710" y="1849501"/>
                </a:lnTo>
                <a:lnTo>
                  <a:pt x="57305" y="2019559"/>
                </a:lnTo>
                <a:lnTo>
                  <a:pt x="334554" y="1639321"/>
                </a:lnTo>
                <a:lnTo>
                  <a:pt x="0" y="1305062"/>
                </a:lnTo>
                <a:lnTo>
                  <a:pt x="426305" y="1201430"/>
                </a:lnTo>
                <a:lnTo>
                  <a:pt x="290489" y="653277"/>
                </a:lnTo>
                <a:lnTo>
                  <a:pt x="814983" y="833627"/>
                </a:lnTo>
                <a:lnTo>
                  <a:pt x="810030" y="240426"/>
                </a:lnTo>
                <a:lnTo>
                  <a:pt x="1290852" y="534405"/>
                </a:lnTo>
                <a:lnTo>
                  <a:pt x="1559969" y="0"/>
                </a:lnTo>
                <a:lnTo>
                  <a:pt x="1748564" y="636148"/>
                </a:lnTo>
                <a:lnTo>
                  <a:pt x="2258473" y="235579"/>
                </a:lnTo>
                <a:lnTo>
                  <a:pt x="2230398" y="649345"/>
                </a:lnTo>
                <a:close/>
              </a:path>
            </a:pathLst>
          </a:custGeom>
          <a:ln w="9524">
            <a:solidFill>
              <a:srgbClr val="000000"/>
            </a:solidFill>
          </a:ln>
        </p:spPr>
        <p:txBody>
          <a:bodyPr wrap="square" lIns="0" tIns="0" rIns="0" bIns="0" rtlCol="0"/>
          <a:lstStyle/>
          <a:p>
            <a:endParaRPr/>
          </a:p>
        </p:txBody>
      </p:sp>
      <p:sp>
        <p:nvSpPr>
          <p:cNvPr id="5" name="object 5"/>
          <p:cNvSpPr txBox="1"/>
          <p:nvPr/>
        </p:nvSpPr>
        <p:spPr>
          <a:xfrm>
            <a:off x="1331469" y="3373133"/>
            <a:ext cx="1806575" cy="615315"/>
          </a:xfrm>
          <a:prstGeom prst="rect">
            <a:avLst/>
          </a:prstGeom>
        </p:spPr>
        <p:txBody>
          <a:bodyPr vert="horz" wrap="square" lIns="0" tIns="0" rIns="0" bIns="0" rtlCol="0">
            <a:spAutoFit/>
          </a:bodyPr>
          <a:lstStyle/>
          <a:p>
            <a:pPr marL="12700" marR="5080" indent="147320">
              <a:lnSpc>
                <a:spcPct val="110000"/>
              </a:lnSpc>
            </a:pPr>
            <a:r>
              <a:rPr sz="2000" dirty="0">
                <a:latin typeface="Arial"/>
                <a:cs typeface="Arial"/>
              </a:rPr>
              <a:t>KOM</a:t>
            </a:r>
            <a:r>
              <a:rPr sz="2000" spc="-10" dirty="0">
                <a:latin typeface="Arial"/>
                <a:cs typeface="Arial"/>
              </a:rPr>
              <a:t>P</a:t>
            </a:r>
            <a:r>
              <a:rPr sz="2000" dirty="0">
                <a:latin typeface="Arial"/>
                <a:cs typeface="Arial"/>
              </a:rPr>
              <a:t>ONEN</a:t>
            </a:r>
            <a:r>
              <a:rPr sz="2000" dirty="0">
                <a:latin typeface="Times New Roman"/>
                <a:cs typeface="Times New Roman"/>
              </a:rPr>
              <a:t> </a:t>
            </a:r>
            <a:r>
              <a:rPr sz="2000" dirty="0">
                <a:latin typeface="Arial"/>
                <a:cs typeface="Arial"/>
              </a:rPr>
              <a:t>EL</a:t>
            </a:r>
            <a:r>
              <a:rPr sz="2000" spc="-10" dirty="0">
                <a:latin typeface="Arial"/>
                <a:cs typeface="Arial"/>
              </a:rPr>
              <a:t>E</a:t>
            </a:r>
            <a:r>
              <a:rPr sz="2000" dirty="0">
                <a:latin typeface="Arial"/>
                <a:cs typeface="Arial"/>
              </a:rPr>
              <a:t>KTRONIKA</a:t>
            </a:r>
            <a:endParaRPr sz="2000">
              <a:latin typeface="Arial"/>
              <a:cs typeface="Arial"/>
            </a:endParaRPr>
          </a:p>
        </p:txBody>
      </p:sp>
      <p:sp>
        <p:nvSpPr>
          <p:cNvPr id="6" name="object 6"/>
          <p:cNvSpPr txBox="1"/>
          <p:nvPr/>
        </p:nvSpPr>
        <p:spPr>
          <a:xfrm>
            <a:off x="5004815" y="2060448"/>
            <a:ext cx="2809240" cy="647700"/>
          </a:xfrm>
          <a:prstGeom prst="rect">
            <a:avLst/>
          </a:prstGeom>
          <a:ln w="9143">
            <a:solidFill>
              <a:srgbClr val="000000"/>
            </a:solidFill>
          </a:ln>
        </p:spPr>
        <p:txBody>
          <a:bodyPr vert="horz" wrap="square" lIns="0" tIns="0" rIns="0" bIns="0" rtlCol="0">
            <a:spAutoFit/>
          </a:bodyPr>
          <a:lstStyle/>
          <a:p>
            <a:pPr marL="451484">
              <a:lnSpc>
                <a:spcPct val="100000"/>
              </a:lnSpc>
            </a:pPr>
            <a:r>
              <a:rPr sz="2000" spc="-95" dirty="0">
                <a:latin typeface="Calibri"/>
                <a:cs typeface="Calibri"/>
              </a:rPr>
              <a:t>K</a:t>
            </a:r>
            <a:r>
              <a:rPr sz="2000" spc="-5" dirty="0">
                <a:latin typeface="Calibri"/>
                <a:cs typeface="Calibri"/>
              </a:rPr>
              <a:t>O</a:t>
            </a:r>
            <a:r>
              <a:rPr sz="2000" spc="5" dirty="0">
                <a:latin typeface="Calibri"/>
                <a:cs typeface="Calibri"/>
              </a:rPr>
              <a:t>M</a:t>
            </a:r>
            <a:r>
              <a:rPr sz="2000" dirty="0">
                <a:latin typeface="Calibri"/>
                <a:cs typeface="Calibri"/>
              </a:rPr>
              <a:t>PONEN</a:t>
            </a:r>
            <a:r>
              <a:rPr sz="2000" spc="-90" dirty="0">
                <a:latin typeface="Times New Roman"/>
                <a:cs typeface="Times New Roman"/>
              </a:rPr>
              <a:t> </a:t>
            </a:r>
            <a:r>
              <a:rPr sz="2000" dirty="0">
                <a:latin typeface="Calibri"/>
                <a:cs typeface="Calibri"/>
              </a:rPr>
              <a:t>AKTIF</a:t>
            </a:r>
          </a:p>
        </p:txBody>
      </p:sp>
      <p:sp>
        <p:nvSpPr>
          <p:cNvPr id="7" name="object 7"/>
          <p:cNvSpPr/>
          <p:nvPr/>
        </p:nvSpPr>
        <p:spPr>
          <a:xfrm>
            <a:off x="3780159" y="2607807"/>
            <a:ext cx="1035050" cy="841375"/>
          </a:xfrm>
          <a:custGeom>
            <a:avLst/>
            <a:gdLst/>
            <a:ahLst/>
            <a:cxnLst/>
            <a:rect l="l" t="t" r="r" b="b"/>
            <a:pathLst>
              <a:path w="1035050" h="841375">
                <a:moveTo>
                  <a:pt x="0" y="601858"/>
                </a:moveTo>
                <a:lnTo>
                  <a:pt x="715761" y="119390"/>
                </a:lnTo>
                <a:lnTo>
                  <a:pt x="635264" y="0"/>
                </a:lnTo>
                <a:lnTo>
                  <a:pt x="1034917" y="77998"/>
                </a:lnTo>
                <a:lnTo>
                  <a:pt x="957315" y="477773"/>
                </a:lnTo>
                <a:lnTo>
                  <a:pt x="876818" y="358261"/>
                </a:lnTo>
                <a:lnTo>
                  <a:pt x="161025" y="840882"/>
                </a:lnTo>
                <a:lnTo>
                  <a:pt x="0" y="601858"/>
                </a:lnTo>
                <a:close/>
              </a:path>
            </a:pathLst>
          </a:custGeom>
          <a:ln w="9524">
            <a:solidFill>
              <a:srgbClr val="000000"/>
            </a:solidFill>
          </a:ln>
        </p:spPr>
        <p:txBody>
          <a:bodyPr wrap="square" lIns="0" tIns="0" rIns="0" bIns="0" rtlCol="0"/>
          <a:lstStyle/>
          <a:p>
            <a:endParaRPr/>
          </a:p>
        </p:txBody>
      </p:sp>
      <p:sp>
        <p:nvSpPr>
          <p:cNvPr id="8" name="object 8"/>
          <p:cNvSpPr txBox="1"/>
          <p:nvPr/>
        </p:nvSpPr>
        <p:spPr>
          <a:xfrm>
            <a:off x="5004815" y="4436364"/>
            <a:ext cx="2809240" cy="647700"/>
          </a:xfrm>
          <a:prstGeom prst="rect">
            <a:avLst/>
          </a:prstGeom>
          <a:ln w="9143">
            <a:solidFill>
              <a:srgbClr val="000000"/>
            </a:solidFill>
          </a:ln>
        </p:spPr>
        <p:txBody>
          <a:bodyPr vert="horz" wrap="square" lIns="0" tIns="0" rIns="0" bIns="0" rtlCol="0">
            <a:spAutoFit/>
          </a:bodyPr>
          <a:lstStyle/>
          <a:p>
            <a:pPr marL="463550">
              <a:lnSpc>
                <a:spcPct val="100000"/>
              </a:lnSpc>
            </a:pPr>
            <a:r>
              <a:rPr sz="2000" spc="-95" dirty="0">
                <a:latin typeface="Calibri"/>
                <a:cs typeface="Calibri"/>
              </a:rPr>
              <a:t>K</a:t>
            </a:r>
            <a:r>
              <a:rPr sz="2000" spc="-5" dirty="0">
                <a:latin typeface="Calibri"/>
                <a:cs typeface="Calibri"/>
              </a:rPr>
              <a:t>O</a:t>
            </a:r>
            <a:r>
              <a:rPr sz="2000" spc="5" dirty="0">
                <a:latin typeface="Calibri"/>
                <a:cs typeface="Calibri"/>
              </a:rPr>
              <a:t>M</a:t>
            </a:r>
            <a:r>
              <a:rPr sz="2000" dirty="0">
                <a:latin typeface="Calibri"/>
                <a:cs typeface="Calibri"/>
              </a:rPr>
              <a:t>PONEN</a:t>
            </a:r>
            <a:r>
              <a:rPr sz="2000" spc="-90" dirty="0">
                <a:latin typeface="Times New Roman"/>
                <a:cs typeface="Times New Roman"/>
              </a:rPr>
              <a:t> </a:t>
            </a:r>
            <a:r>
              <a:rPr sz="2000" spc="-150" dirty="0">
                <a:latin typeface="Calibri"/>
                <a:cs typeface="Calibri"/>
              </a:rPr>
              <a:t>P</a:t>
            </a:r>
            <a:r>
              <a:rPr sz="2000" dirty="0">
                <a:latin typeface="Calibri"/>
                <a:cs typeface="Calibri"/>
              </a:rPr>
              <a:t>A</a:t>
            </a:r>
            <a:r>
              <a:rPr sz="2000" spc="5" dirty="0">
                <a:latin typeface="Calibri"/>
                <a:cs typeface="Calibri"/>
              </a:rPr>
              <a:t>S</a:t>
            </a:r>
            <a:r>
              <a:rPr sz="2000" dirty="0">
                <a:latin typeface="Calibri"/>
                <a:cs typeface="Calibri"/>
              </a:rPr>
              <a:t>IF</a:t>
            </a:r>
            <a:endParaRPr sz="2000">
              <a:latin typeface="Calibri"/>
              <a:cs typeface="Calibri"/>
            </a:endParaRPr>
          </a:p>
        </p:txBody>
      </p:sp>
      <p:sp>
        <p:nvSpPr>
          <p:cNvPr id="9" name="object 9"/>
          <p:cNvSpPr/>
          <p:nvPr/>
        </p:nvSpPr>
        <p:spPr>
          <a:xfrm>
            <a:off x="3789181" y="4063615"/>
            <a:ext cx="1080770" cy="803910"/>
          </a:xfrm>
          <a:custGeom>
            <a:avLst/>
            <a:gdLst/>
            <a:ahLst/>
            <a:cxnLst/>
            <a:rect l="l" t="t" r="r" b="b"/>
            <a:pathLst>
              <a:path w="1080770" h="803910">
                <a:moveTo>
                  <a:pt x="148071" y="0"/>
                </a:moveTo>
                <a:lnTo>
                  <a:pt x="728471" y="401705"/>
                </a:lnTo>
                <a:lnTo>
                  <a:pt x="818509" y="271784"/>
                </a:lnTo>
                <a:lnTo>
                  <a:pt x="1080515" y="803410"/>
                </a:lnTo>
                <a:lnTo>
                  <a:pt x="490606" y="745616"/>
                </a:lnTo>
                <a:lnTo>
                  <a:pt x="580522" y="615577"/>
                </a:lnTo>
                <a:lnTo>
                  <a:pt x="0" y="213872"/>
                </a:lnTo>
                <a:lnTo>
                  <a:pt x="148071" y="0"/>
                </a:lnTo>
                <a:close/>
              </a:path>
            </a:pathLst>
          </a:custGeom>
          <a:ln w="9524">
            <a:solidFill>
              <a:srgbClr val="000000"/>
            </a:solidFill>
          </a:ln>
        </p:spPr>
        <p:txBody>
          <a:bodyPr wrap="square" lIns="0" tIns="0" rIns="0" bIns="0" rtlCol="0"/>
          <a:lstStyle/>
          <a:p>
            <a:endParaRPr/>
          </a:p>
        </p:txBody>
      </p:sp>
      <p:sp>
        <p:nvSpPr>
          <p:cNvPr id="10" name="object 10"/>
          <p:cNvSpPr txBox="1">
            <a:spLocks noGrp="1"/>
          </p:cNvSpPr>
          <p:nvPr>
            <p:ph type="title"/>
          </p:nvPr>
        </p:nvSpPr>
        <p:spPr>
          <a:prstGeom prst="rect">
            <a:avLst/>
          </a:prstGeom>
        </p:spPr>
        <p:txBody>
          <a:bodyPr vert="horz" wrap="square" lIns="0" tIns="463143" rIns="0" bIns="0" rtlCol="0">
            <a:spAutoFit/>
          </a:bodyPr>
          <a:lstStyle/>
          <a:p>
            <a:pPr marL="74295">
              <a:lnSpc>
                <a:spcPct val="100000"/>
              </a:lnSpc>
            </a:pPr>
            <a:r>
              <a:rPr sz="2800" b="1" spc="-15" dirty="0">
                <a:solidFill>
                  <a:srgbClr val="3232CC"/>
                </a:solidFill>
                <a:latin typeface="Calibri"/>
                <a:cs typeface="Calibri"/>
              </a:rPr>
              <a:t>Be</a:t>
            </a:r>
            <a:r>
              <a:rPr sz="2800" b="1" spc="-45" dirty="0">
                <a:solidFill>
                  <a:srgbClr val="3232CC"/>
                </a:solidFill>
                <a:latin typeface="Calibri"/>
                <a:cs typeface="Calibri"/>
              </a:rPr>
              <a:t>r</a:t>
            </a:r>
            <a:r>
              <a:rPr sz="2800" b="1" spc="-15" dirty="0">
                <a:solidFill>
                  <a:srgbClr val="3232CC"/>
                </a:solidFill>
                <a:latin typeface="Calibri"/>
                <a:cs typeface="Calibri"/>
              </a:rPr>
              <a:t>dasar</a:t>
            </a:r>
            <a:r>
              <a:rPr sz="2800" b="1" spc="-55" dirty="0">
                <a:solidFill>
                  <a:srgbClr val="3232CC"/>
                </a:solidFill>
                <a:latin typeface="Calibri"/>
                <a:cs typeface="Calibri"/>
              </a:rPr>
              <a:t>k</a:t>
            </a:r>
            <a:r>
              <a:rPr sz="2800" b="1" spc="-15" dirty="0">
                <a:solidFill>
                  <a:srgbClr val="3232CC"/>
                </a:solidFill>
                <a:latin typeface="Calibri"/>
                <a:cs typeface="Calibri"/>
              </a:rPr>
              <a:t>an</a:t>
            </a:r>
            <a:r>
              <a:rPr sz="2800" b="1" spc="-25" dirty="0">
                <a:solidFill>
                  <a:srgbClr val="3232CC"/>
                </a:solidFill>
                <a:latin typeface="Times New Roman"/>
                <a:cs typeface="Times New Roman"/>
              </a:rPr>
              <a:t> </a:t>
            </a:r>
            <a:r>
              <a:rPr sz="2800" b="1" spc="-60" dirty="0">
                <a:solidFill>
                  <a:srgbClr val="3232CC"/>
                </a:solidFill>
                <a:latin typeface="Calibri"/>
                <a:cs typeface="Calibri"/>
              </a:rPr>
              <a:t>R</a:t>
            </a:r>
            <a:r>
              <a:rPr sz="2800" b="1" spc="-20" dirty="0">
                <a:solidFill>
                  <a:srgbClr val="3232CC"/>
                </a:solidFill>
                <a:latin typeface="Calibri"/>
                <a:cs typeface="Calibri"/>
              </a:rPr>
              <a:t>espon</a:t>
            </a:r>
            <a:r>
              <a:rPr sz="2800" b="1" spc="-15" dirty="0">
                <a:solidFill>
                  <a:srgbClr val="3232CC"/>
                </a:solidFill>
                <a:latin typeface="Calibri"/>
                <a:cs typeface="Calibri"/>
              </a:rPr>
              <a:t>s</a:t>
            </a:r>
            <a:r>
              <a:rPr sz="2800" b="1" spc="-60" dirty="0">
                <a:solidFill>
                  <a:srgbClr val="3232CC"/>
                </a:solidFill>
                <a:latin typeface="Times New Roman"/>
                <a:cs typeface="Times New Roman"/>
              </a:rPr>
              <a:t> </a:t>
            </a:r>
            <a:r>
              <a:rPr sz="2800" b="1" i="1" spc="-25" dirty="0">
                <a:solidFill>
                  <a:srgbClr val="3232CC"/>
                </a:solidFill>
                <a:latin typeface="Calibri"/>
                <a:cs typeface="Calibri"/>
              </a:rPr>
              <a:t>Ou</a:t>
            </a:r>
            <a:r>
              <a:rPr sz="2800" b="1" i="1" spc="-5" dirty="0">
                <a:solidFill>
                  <a:srgbClr val="3232CC"/>
                </a:solidFill>
                <a:latin typeface="Calibri"/>
                <a:cs typeface="Calibri"/>
              </a:rPr>
              <a:t>t</a:t>
            </a:r>
            <a:r>
              <a:rPr sz="2800" b="1" i="1" spc="-15" dirty="0">
                <a:solidFill>
                  <a:srgbClr val="3232CC"/>
                </a:solidFill>
                <a:latin typeface="Calibri"/>
                <a:cs typeface="Calibri"/>
              </a:rPr>
              <a:t>put</a:t>
            </a:r>
            <a:r>
              <a:rPr sz="2800" b="1" i="1" spc="-50" dirty="0">
                <a:solidFill>
                  <a:srgbClr val="3232CC"/>
                </a:solidFill>
                <a:latin typeface="Times New Roman"/>
                <a:cs typeface="Times New Roman"/>
              </a:rPr>
              <a:t> </a:t>
            </a:r>
            <a:r>
              <a:rPr sz="2800" b="1" spc="-260" dirty="0">
                <a:solidFill>
                  <a:srgbClr val="3232CC"/>
                </a:solidFill>
                <a:latin typeface="Calibri"/>
                <a:cs typeface="Calibri"/>
              </a:rPr>
              <a:t>T</a:t>
            </a:r>
            <a:r>
              <a:rPr sz="2800" b="1" spc="-20" dirty="0">
                <a:solidFill>
                  <a:srgbClr val="3232CC"/>
                </a:solidFill>
                <a:latin typeface="Calibri"/>
                <a:cs typeface="Calibri"/>
              </a:rPr>
              <a:t>erhada</a:t>
            </a:r>
            <a:r>
              <a:rPr sz="2800" b="1" spc="-15" dirty="0">
                <a:solidFill>
                  <a:srgbClr val="3232CC"/>
                </a:solidFill>
                <a:latin typeface="Calibri"/>
                <a:cs typeface="Calibri"/>
              </a:rPr>
              <a:t>p</a:t>
            </a:r>
            <a:r>
              <a:rPr sz="2800" b="1" spc="-20" dirty="0">
                <a:solidFill>
                  <a:srgbClr val="3232CC"/>
                </a:solidFill>
                <a:latin typeface="Times New Roman"/>
                <a:cs typeface="Times New Roman"/>
              </a:rPr>
              <a:t> </a:t>
            </a:r>
            <a:r>
              <a:rPr sz="2800" b="1" i="1" spc="-15" dirty="0">
                <a:solidFill>
                  <a:srgbClr val="3232CC"/>
                </a:solidFill>
                <a:latin typeface="Calibri"/>
                <a:cs typeface="Calibri"/>
              </a:rPr>
              <a:t>Input</a:t>
            </a:r>
            <a:r>
              <a:rPr sz="2800" b="1" spc="-65" dirty="0">
                <a:solidFill>
                  <a:srgbClr val="3232CC"/>
                </a:solidFill>
                <a:latin typeface="Calibri"/>
                <a:cs typeface="Calibri"/>
              </a:rPr>
              <a:t>n</a:t>
            </a:r>
            <a:r>
              <a:rPr sz="2800" b="1" spc="-70" dirty="0">
                <a:solidFill>
                  <a:srgbClr val="3232CC"/>
                </a:solidFill>
                <a:latin typeface="Calibri"/>
                <a:cs typeface="Calibri"/>
              </a:rPr>
              <a:t>y</a:t>
            </a:r>
            <a:r>
              <a:rPr sz="2800" b="1" spc="-15" dirty="0">
                <a:solidFill>
                  <a:srgbClr val="3232CC"/>
                </a:solidFill>
                <a:latin typeface="Calibri"/>
                <a:cs typeface="Calibri"/>
              </a:rPr>
              <a:t>a</a:t>
            </a:r>
            <a:endParaRPr sz="2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6121" rIns="0" bIns="0" rtlCol="0">
            <a:spAutoFit/>
          </a:bodyPr>
          <a:lstStyle/>
          <a:p>
            <a:pPr marL="2762885">
              <a:lnSpc>
                <a:spcPct val="100000"/>
              </a:lnSpc>
            </a:pPr>
            <a:r>
              <a:rPr sz="3200" spc="-15" dirty="0"/>
              <a:t>P</a:t>
            </a:r>
            <a:r>
              <a:rPr sz="3200" spc="-65" dirty="0"/>
              <a:t>T</a:t>
            </a:r>
            <a:r>
              <a:rPr sz="3200" dirty="0"/>
              <a:t>C</a:t>
            </a:r>
            <a:r>
              <a:rPr sz="3200" spc="-90" dirty="0">
                <a:latin typeface="Times New Roman"/>
                <a:cs typeface="Times New Roman"/>
              </a:rPr>
              <a:t> </a:t>
            </a:r>
            <a:r>
              <a:rPr sz="3200" dirty="0"/>
              <a:t>&amp;</a:t>
            </a:r>
            <a:r>
              <a:rPr sz="3200" spc="-80" dirty="0">
                <a:latin typeface="Times New Roman"/>
                <a:cs typeface="Times New Roman"/>
              </a:rPr>
              <a:t> </a:t>
            </a:r>
            <a:r>
              <a:rPr sz="3200" dirty="0"/>
              <a:t>N</a:t>
            </a:r>
            <a:r>
              <a:rPr sz="3200" spc="-70" dirty="0"/>
              <a:t>T</a:t>
            </a:r>
            <a:r>
              <a:rPr sz="3200" dirty="0"/>
              <a:t>C</a:t>
            </a:r>
            <a:endParaRPr sz="3200">
              <a:latin typeface="Times New Roman"/>
              <a:cs typeface="Times New Roman"/>
            </a:endParaRPr>
          </a:p>
        </p:txBody>
      </p:sp>
      <p:sp>
        <p:nvSpPr>
          <p:cNvPr id="3" name="object 3"/>
          <p:cNvSpPr txBox="1"/>
          <p:nvPr/>
        </p:nvSpPr>
        <p:spPr>
          <a:xfrm>
            <a:off x="4727571" y="1608647"/>
            <a:ext cx="3879215" cy="4211320"/>
          </a:xfrm>
          <a:prstGeom prst="rect">
            <a:avLst/>
          </a:prstGeom>
        </p:spPr>
        <p:txBody>
          <a:bodyPr vert="horz" wrap="square" lIns="0" tIns="0" rIns="0" bIns="0" rtlCol="0">
            <a:spAutoFit/>
          </a:bodyPr>
          <a:lstStyle/>
          <a:p>
            <a:pPr marL="355600" marR="5080" indent="-342900">
              <a:lnSpc>
                <a:spcPct val="80000"/>
              </a:lnSpc>
              <a:buFont typeface="Arial"/>
              <a:buChar char="•"/>
              <a:tabLst>
                <a:tab pos="356235" algn="l"/>
              </a:tabLst>
            </a:pPr>
            <a:r>
              <a:rPr sz="2200" spc="-20" dirty="0">
                <a:latin typeface="Calibri"/>
                <a:cs typeface="Calibri"/>
              </a:rPr>
              <a:t>D</a:t>
            </a:r>
            <a:r>
              <a:rPr sz="2200" spc="-10" dirty="0">
                <a:latin typeface="Calibri"/>
                <a:cs typeface="Calibri"/>
              </a:rPr>
              <a:t>iguna</a:t>
            </a:r>
            <a:r>
              <a:rPr sz="2200" spc="-50" dirty="0">
                <a:latin typeface="Calibri"/>
                <a:cs typeface="Calibri"/>
              </a:rPr>
              <a:t>k</a:t>
            </a:r>
            <a:r>
              <a:rPr sz="2200" spc="-15" dirty="0">
                <a:latin typeface="Calibri"/>
                <a:cs typeface="Calibri"/>
              </a:rPr>
              <a:t>an</a:t>
            </a:r>
            <a:r>
              <a:rPr sz="2200" spc="-70" dirty="0">
                <a:latin typeface="Times New Roman"/>
                <a:cs typeface="Times New Roman"/>
              </a:rPr>
              <a:t> </a:t>
            </a:r>
            <a:r>
              <a:rPr sz="2200" spc="-20" dirty="0">
                <a:latin typeface="Calibri"/>
                <a:cs typeface="Calibri"/>
              </a:rPr>
              <a:t>u</a:t>
            </a:r>
            <a:r>
              <a:rPr sz="2200" spc="-45" dirty="0">
                <a:latin typeface="Calibri"/>
                <a:cs typeface="Calibri"/>
              </a:rPr>
              <a:t>n</a:t>
            </a:r>
            <a:r>
              <a:rPr sz="2200" spc="-10" dirty="0">
                <a:latin typeface="Calibri"/>
                <a:cs typeface="Calibri"/>
              </a:rPr>
              <a:t>tuk</a:t>
            </a:r>
            <a:r>
              <a:rPr sz="2200" spc="-55" dirty="0">
                <a:latin typeface="Times New Roman"/>
                <a:cs typeface="Times New Roman"/>
              </a:rPr>
              <a:t> </a:t>
            </a:r>
            <a:r>
              <a:rPr sz="2200" spc="-15" dirty="0">
                <a:latin typeface="Calibri"/>
                <a:cs typeface="Calibri"/>
              </a:rPr>
              <a:t>sens</a:t>
            </a:r>
            <a:r>
              <a:rPr sz="2200" spc="-5" dirty="0">
                <a:latin typeface="Calibri"/>
                <a:cs typeface="Calibri"/>
              </a:rPr>
              <a:t>o</a:t>
            </a:r>
            <a:r>
              <a:rPr sz="2200" spc="-10" dirty="0">
                <a:latin typeface="Calibri"/>
                <a:cs typeface="Calibri"/>
              </a:rPr>
              <a:t>r</a:t>
            </a:r>
            <a:r>
              <a:rPr sz="2200" spc="-10" dirty="0">
                <a:latin typeface="Times New Roman"/>
                <a:cs typeface="Times New Roman"/>
              </a:rPr>
              <a:t> </a:t>
            </a:r>
            <a:r>
              <a:rPr sz="2200" spc="-40" dirty="0">
                <a:latin typeface="Calibri"/>
                <a:cs typeface="Calibri"/>
              </a:rPr>
              <a:t>t</a:t>
            </a:r>
            <a:r>
              <a:rPr sz="2200" spc="-15" dirty="0">
                <a:latin typeface="Calibri"/>
                <a:cs typeface="Calibri"/>
              </a:rPr>
              <a:t>e</a:t>
            </a:r>
            <a:r>
              <a:rPr sz="2200" spc="-30" dirty="0">
                <a:latin typeface="Calibri"/>
                <a:cs typeface="Calibri"/>
              </a:rPr>
              <a:t>m</a:t>
            </a:r>
            <a:r>
              <a:rPr sz="2200" spc="-20" dirty="0">
                <a:latin typeface="Calibri"/>
                <a:cs typeface="Calibri"/>
              </a:rPr>
              <a:t>pe</a:t>
            </a:r>
            <a:r>
              <a:rPr sz="2200" spc="-65" dirty="0">
                <a:latin typeface="Calibri"/>
                <a:cs typeface="Calibri"/>
              </a:rPr>
              <a:t>r</a:t>
            </a:r>
            <a:r>
              <a:rPr sz="2200" spc="-40" dirty="0">
                <a:latin typeface="Calibri"/>
                <a:cs typeface="Calibri"/>
              </a:rPr>
              <a:t>a</a:t>
            </a:r>
            <a:r>
              <a:rPr sz="2200" spc="-10" dirty="0">
                <a:latin typeface="Calibri"/>
                <a:cs typeface="Calibri"/>
              </a:rPr>
              <a:t>t</a:t>
            </a:r>
            <a:r>
              <a:rPr sz="2200" spc="-25" dirty="0">
                <a:latin typeface="Calibri"/>
                <a:cs typeface="Calibri"/>
              </a:rPr>
              <a:t>u</a:t>
            </a:r>
            <a:r>
              <a:rPr sz="2200" spc="-35" dirty="0">
                <a:latin typeface="Calibri"/>
                <a:cs typeface="Calibri"/>
              </a:rPr>
              <a:t>r</a:t>
            </a:r>
            <a:r>
              <a:rPr sz="2200" spc="-10" dirty="0">
                <a:latin typeface="Calibri"/>
                <a:cs typeface="Calibri"/>
              </a:rPr>
              <a:t>e,</a:t>
            </a:r>
            <a:r>
              <a:rPr sz="2200" spc="-25" dirty="0">
                <a:latin typeface="Times New Roman"/>
                <a:cs typeface="Times New Roman"/>
              </a:rPr>
              <a:t> </a:t>
            </a:r>
            <a:r>
              <a:rPr sz="2200" spc="-15" dirty="0">
                <a:latin typeface="Calibri"/>
                <a:cs typeface="Calibri"/>
              </a:rPr>
              <a:t>N</a:t>
            </a:r>
            <a:r>
              <a:rPr sz="2200" spc="-75" dirty="0">
                <a:latin typeface="Calibri"/>
                <a:cs typeface="Calibri"/>
              </a:rPr>
              <a:t>T</a:t>
            </a:r>
            <a:r>
              <a:rPr sz="2200" spc="-15" dirty="0">
                <a:latin typeface="Calibri"/>
                <a:cs typeface="Calibri"/>
              </a:rPr>
              <a:t>C</a:t>
            </a:r>
            <a:r>
              <a:rPr sz="2200" spc="-25" dirty="0">
                <a:latin typeface="Times New Roman"/>
                <a:cs typeface="Times New Roman"/>
              </a:rPr>
              <a:t> </a:t>
            </a:r>
            <a:r>
              <a:rPr sz="2200" spc="-20" dirty="0">
                <a:latin typeface="Calibri"/>
                <a:cs typeface="Calibri"/>
              </a:rPr>
              <a:t>da</a:t>
            </a:r>
            <a:r>
              <a:rPr sz="2200" spc="-15" dirty="0">
                <a:latin typeface="Calibri"/>
                <a:cs typeface="Calibri"/>
              </a:rPr>
              <a:t>n</a:t>
            </a:r>
            <a:r>
              <a:rPr sz="2200" spc="-60" dirty="0">
                <a:latin typeface="Times New Roman"/>
                <a:cs typeface="Times New Roman"/>
              </a:rPr>
              <a:t> </a:t>
            </a:r>
            <a:r>
              <a:rPr sz="2200" spc="-25" dirty="0">
                <a:latin typeface="Calibri"/>
                <a:cs typeface="Calibri"/>
              </a:rPr>
              <a:t>P</a:t>
            </a:r>
            <a:r>
              <a:rPr sz="2200" spc="-70" dirty="0">
                <a:latin typeface="Calibri"/>
                <a:cs typeface="Calibri"/>
              </a:rPr>
              <a:t>T</a:t>
            </a:r>
            <a:r>
              <a:rPr sz="2200" spc="-15" dirty="0">
                <a:latin typeface="Calibri"/>
                <a:cs typeface="Calibri"/>
              </a:rPr>
              <a:t>C</a:t>
            </a:r>
            <a:r>
              <a:rPr sz="2200" spc="-45" dirty="0">
                <a:latin typeface="Times New Roman"/>
                <a:cs typeface="Times New Roman"/>
              </a:rPr>
              <a:t> </a:t>
            </a:r>
            <a:r>
              <a:rPr sz="2200" spc="-5" dirty="0">
                <a:latin typeface="Calibri"/>
                <a:cs typeface="Calibri"/>
              </a:rPr>
              <a:t>ini</a:t>
            </a:r>
            <a:r>
              <a:rPr sz="2200" spc="-5" dirty="0">
                <a:latin typeface="Times New Roman"/>
                <a:cs typeface="Times New Roman"/>
              </a:rPr>
              <a:t> </a:t>
            </a:r>
            <a:r>
              <a:rPr sz="2200" spc="-15" dirty="0">
                <a:latin typeface="Calibri"/>
                <a:cs typeface="Calibri"/>
              </a:rPr>
              <a:t>me</a:t>
            </a:r>
            <a:r>
              <a:rPr sz="2200" spc="-30" dirty="0">
                <a:latin typeface="Calibri"/>
                <a:cs typeface="Calibri"/>
              </a:rPr>
              <a:t>m</a:t>
            </a:r>
            <a:r>
              <a:rPr sz="2200" spc="-20" dirty="0">
                <a:latin typeface="Calibri"/>
                <a:cs typeface="Calibri"/>
              </a:rPr>
              <a:t>pu</a:t>
            </a:r>
            <a:r>
              <a:rPr sz="2200" spc="-60" dirty="0">
                <a:latin typeface="Calibri"/>
                <a:cs typeface="Calibri"/>
              </a:rPr>
              <a:t>n</a:t>
            </a:r>
            <a:r>
              <a:rPr sz="2200" spc="-45" dirty="0">
                <a:latin typeface="Calibri"/>
                <a:cs typeface="Calibri"/>
              </a:rPr>
              <a:t>y</a:t>
            </a:r>
            <a:r>
              <a:rPr sz="2200" spc="-10" dirty="0">
                <a:latin typeface="Calibri"/>
                <a:cs typeface="Calibri"/>
              </a:rPr>
              <a:t>ai</a:t>
            </a:r>
            <a:r>
              <a:rPr sz="2200" spc="-30" dirty="0">
                <a:latin typeface="Times New Roman"/>
                <a:cs typeface="Times New Roman"/>
              </a:rPr>
              <a:t> </a:t>
            </a:r>
            <a:r>
              <a:rPr sz="2200" spc="-40" dirty="0">
                <a:latin typeface="Calibri"/>
                <a:cs typeface="Calibri"/>
              </a:rPr>
              <a:t>t</a:t>
            </a:r>
            <a:r>
              <a:rPr sz="2200" spc="-15" dirty="0">
                <a:latin typeface="Calibri"/>
                <a:cs typeface="Calibri"/>
              </a:rPr>
              <a:t>aha</a:t>
            </a:r>
            <a:r>
              <a:rPr sz="2200" spc="-20" dirty="0">
                <a:latin typeface="Calibri"/>
                <a:cs typeface="Calibri"/>
              </a:rPr>
              <a:t>na</a:t>
            </a:r>
            <a:r>
              <a:rPr sz="2200" spc="-15" dirty="0">
                <a:latin typeface="Calibri"/>
                <a:cs typeface="Calibri"/>
              </a:rPr>
              <a:t>n</a:t>
            </a:r>
            <a:r>
              <a:rPr sz="2200" spc="-65" dirty="0">
                <a:latin typeface="Times New Roman"/>
                <a:cs typeface="Times New Roman"/>
              </a:rPr>
              <a:t> </a:t>
            </a:r>
            <a:r>
              <a:rPr sz="2200" spc="-45" dirty="0">
                <a:latin typeface="Calibri"/>
                <a:cs typeface="Calibri"/>
              </a:rPr>
              <a:t>y</a:t>
            </a:r>
            <a:r>
              <a:rPr sz="2200" spc="-15" dirty="0">
                <a:latin typeface="Calibri"/>
                <a:cs typeface="Calibri"/>
              </a:rPr>
              <a:t>ang</a:t>
            </a:r>
            <a:r>
              <a:rPr sz="2200" spc="-10" dirty="0">
                <a:latin typeface="Times New Roman"/>
                <a:cs typeface="Times New Roman"/>
              </a:rPr>
              <a:t> </a:t>
            </a:r>
            <a:r>
              <a:rPr sz="2200" spc="-20" dirty="0">
                <a:latin typeface="Calibri"/>
                <a:cs typeface="Calibri"/>
              </a:rPr>
              <a:t>beruba</a:t>
            </a:r>
            <a:r>
              <a:rPr sz="2200" spc="-15" dirty="0">
                <a:latin typeface="Calibri"/>
                <a:cs typeface="Calibri"/>
              </a:rPr>
              <a:t>h</a:t>
            </a:r>
            <a:r>
              <a:rPr sz="2200" spc="-55" dirty="0">
                <a:latin typeface="Times New Roman"/>
                <a:cs typeface="Times New Roman"/>
              </a:rPr>
              <a:t> </a:t>
            </a:r>
            <a:r>
              <a:rPr sz="2200" spc="-20" dirty="0">
                <a:latin typeface="Calibri"/>
                <a:cs typeface="Calibri"/>
              </a:rPr>
              <a:t>uba</a:t>
            </a:r>
            <a:r>
              <a:rPr sz="2200" spc="-15" dirty="0">
                <a:latin typeface="Calibri"/>
                <a:cs typeface="Calibri"/>
              </a:rPr>
              <a:t>h</a:t>
            </a:r>
            <a:r>
              <a:rPr sz="2200" spc="-70" dirty="0">
                <a:latin typeface="Times New Roman"/>
                <a:cs typeface="Times New Roman"/>
              </a:rPr>
              <a:t> </a:t>
            </a:r>
            <a:r>
              <a:rPr sz="2200" spc="-40" dirty="0">
                <a:latin typeface="Calibri"/>
                <a:cs typeface="Calibri"/>
              </a:rPr>
              <a:t>t</a:t>
            </a:r>
            <a:r>
              <a:rPr sz="2200" spc="-15" dirty="0">
                <a:latin typeface="Calibri"/>
                <a:cs typeface="Calibri"/>
              </a:rPr>
              <a:t>e</a:t>
            </a:r>
            <a:r>
              <a:rPr sz="2200" spc="-35" dirty="0">
                <a:latin typeface="Calibri"/>
                <a:cs typeface="Calibri"/>
              </a:rPr>
              <a:t>r</a:t>
            </a:r>
            <a:r>
              <a:rPr sz="2200" spc="-55" dirty="0">
                <a:latin typeface="Calibri"/>
                <a:cs typeface="Calibri"/>
              </a:rPr>
              <a:t>g</a:t>
            </a:r>
            <a:r>
              <a:rPr sz="2200" spc="-15" dirty="0">
                <a:latin typeface="Calibri"/>
                <a:cs typeface="Calibri"/>
              </a:rPr>
              <a:t>a</a:t>
            </a:r>
            <a:r>
              <a:rPr sz="2200" spc="-40" dirty="0">
                <a:latin typeface="Calibri"/>
                <a:cs typeface="Calibri"/>
              </a:rPr>
              <a:t>n</a:t>
            </a:r>
            <a:r>
              <a:rPr sz="2200" spc="-15" dirty="0">
                <a:latin typeface="Calibri"/>
                <a:cs typeface="Calibri"/>
              </a:rPr>
              <a:t>tung</a:t>
            </a:r>
            <a:r>
              <a:rPr sz="2200" spc="-45" dirty="0">
                <a:latin typeface="Times New Roman"/>
                <a:cs typeface="Times New Roman"/>
              </a:rPr>
              <a:t> </a:t>
            </a:r>
            <a:r>
              <a:rPr sz="2200" spc="-20" dirty="0">
                <a:latin typeface="Calibri"/>
                <a:cs typeface="Calibri"/>
              </a:rPr>
              <a:t>suhu</a:t>
            </a:r>
            <a:r>
              <a:rPr sz="2200" spc="-15" dirty="0">
                <a:latin typeface="Times New Roman"/>
                <a:cs typeface="Times New Roman"/>
              </a:rPr>
              <a:t> </a:t>
            </a:r>
            <a:r>
              <a:rPr sz="2200" spc="-20" dirty="0">
                <a:latin typeface="Calibri"/>
                <a:cs typeface="Calibri"/>
              </a:rPr>
              <a:t>d</a:t>
            </a:r>
            <a:r>
              <a:rPr sz="2200" spc="-5" dirty="0">
                <a:latin typeface="Calibri"/>
                <a:cs typeface="Calibri"/>
              </a:rPr>
              <a:t>i</a:t>
            </a:r>
            <a:r>
              <a:rPr sz="2200" spc="-15" dirty="0">
                <a:latin typeface="Calibri"/>
                <a:cs typeface="Calibri"/>
              </a:rPr>
              <a:t>sek</a:t>
            </a:r>
            <a:r>
              <a:rPr sz="2200" spc="-5" dirty="0">
                <a:latin typeface="Calibri"/>
                <a:cs typeface="Calibri"/>
              </a:rPr>
              <a:t>i</a:t>
            </a:r>
            <a:r>
              <a:rPr sz="2200" spc="-45" dirty="0">
                <a:latin typeface="Calibri"/>
                <a:cs typeface="Calibri"/>
              </a:rPr>
              <a:t>t</a:t>
            </a:r>
            <a:r>
              <a:rPr sz="2200" spc="-10" dirty="0">
                <a:latin typeface="Calibri"/>
                <a:cs typeface="Calibri"/>
              </a:rPr>
              <a:t>ar</a:t>
            </a:r>
            <a:r>
              <a:rPr sz="2200" spc="-50" dirty="0">
                <a:latin typeface="Calibri"/>
                <a:cs typeface="Calibri"/>
              </a:rPr>
              <a:t>n</a:t>
            </a:r>
            <a:r>
              <a:rPr sz="2200" spc="-45" dirty="0">
                <a:latin typeface="Calibri"/>
                <a:cs typeface="Calibri"/>
              </a:rPr>
              <a:t>y</a:t>
            </a:r>
            <a:r>
              <a:rPr sz="2200" spc="-15" dirty="0">
                <a:latin typeface="Calibri"/>
                <a:cs typeface="Calibri"/>
              </a:rPr>
              <a:t>a</a:t>
            </a:r>
            <a:endParaRPr sz="2200">
              <a:latin typeface="Calibri"/>
              <a:cs typeface="Calibri"/>
            </a:endParaRPr>
          </a:p>
          <a:p>
            <a:pPr marL="355600" marR="291465" indent="-342900">
              <a:lnSpc>
                <a:spcPct val="80000"/>
              </a:lnSpc>
              <a:spcBef>
                <a:spcPts val="525"/>
              </a:spcBef>
              <a:buFont typeface="Arial"/>
              <a:buChar char="•"/>
              <a:tabLst>
                <a:tab pos="356235" algn="l"/>
              </a:tabLst>
            </a:pPr>
            <a:r>
              <a:rPr sz="2200" spc="-20" dirty="0">
                <a:latin typeface="Calibri"/>
                <a:cs typeface="Calibri"/>
              </a:rPr>
              <a:t>C</a:t>
            </a:r>
            <a:r>
              <a:rPr sz="2200" spc="-10" dirty="0">
                <a:latin typeface="Calibri"/>
                <a:cs typeface="Calibri"/>
              </a:rPr>
              <a:t>a</a:t>
            </a:r>
            <a:r>
              <a:rPr sz="2200" spc="-60" dirty="0">
                <a:latin typeface="Calibri"/>
                <a:cs typeface="Calibri"/>
              </a:rPr>
              <a:t>r</a:t>
            </a:r>
            <a:r>
              <a:rPr sz="2200" spc="-15" dirty="0">
                <a:latin typeface="Calibri"/>
                <a:cs typeface="Calibri"/>
              </a:rPr>
              <a:t>a</a:t>
            </a:r>
            <a:r>
              <a:rPr sz="2200" spc="-65" dirty="0">
                <a:latin typeface="Times New Roman"/>
                <a:cs typeface="Times New Roman"/>
              </a:rPr>
              <a:t> </a:t>
            </a:r>
            <a:r>
              <a:rPr sz="2200" spc="-85" dirty="0">
                <a:latin typeface="Calibri"/>
                <a:cs typeface="Calibri"/>
              </a:rPr>
              <a:t>k</a:t>
            </a:r>
            <a:r>
              <a:rPr sz="2200" spc="-10" dirty="0">
                <a:latin typeface="Calibri"/>
                <a:cs typeface="Calibri"/>
              </a:rPr>
              <a:t>erja</a:t>
            </a:r>
            <a:r>
              <a:rPr sz="2200" spc="-55" dirty="0">
                <a:latin typeface="Calibri"/>
                <a:cs typeface="Calibri"/>
              </a:rPr>
              <a:t>n</a:t>
            </a:r>
            <a:r>
              <a:rPr sz="2200" spc="-45" dirty="0">
                <a:latin typeface="Calibri"/>
                <a:cs typeface="Calibri"/>
              </a:rPr>
              <a:t>y</a:t>
            </a:r>
            <a:r>
              <a:rPr sz="2200" spc="-15" dirty="0">
                <a:latin typeface="Calibri"/>
                <a:cs typeface="Calibri"/>
              </a:rPr>
              <a:t>a</a:t>
            </a:r>
            <a:r>
              <a:rPr sz="2200" spc="-55" dirty="0">
                <a:latin typeface="Times New Roman"/>
                <a:cs typeface="Times New Roman"/>
              </a:rPr>
              <a:t> </a:t>
            </a:r>
            <a:r>
              <a:rPr sz="2200" spc="-25" dirty="0">
                <a:latin typeface="Calibri"/>
                <a:cs typeface="Calibri"/>
              </a:rPr>
              <a:t>P</a:t>
            </a:r>
            <a:r>
              <a:rPr sz="2200" spc="-70" dirty="0">
                <a:latin typeface="Calibri"/>
                <a:cs typeface="Calibri"/>
              </a:rPr>
              <a:t>T</a:t>
            </a:r>
            <a:r>
              <a:rPr sz="2200" spc="-15" dirty="0">
                <a:latin typeface="Calibri"/>
                <a:cs typeface="Calibri"/>
              </a:rPr>
              <a:t>C</a:t>
            </a:r>
            <a:r>
              <a:rPr sz="2200" spc="-35" dirty="0">
                <a:latin typeface="Times New Roman"/>
                <a:cs typeface="Times New Roman"/>
              </a:rPr>
              <a:t> </a:t>
            </a:r>
            <a:r>
              <a:rPr sz="2200" spc="-10" dirty="0">
                <a:latin typeface="Calibri"/>
                <a:cs typeface="Calibri"/>
              </a:rPr>
              <a:t>:</a:t>
            </a:r>
            <a:r>
              <a:rPr sz="2200" spc="-10" dirty="0">
                <a:latin typeface="Times New Roman"/>
                <a:cs typeface="Times New Roman"/>
              </a:rPr>
              <a:t> </a:t>
            </a:r>
            <a:r>
              <a:rPr sz="2200" spc="-35" dirty="0">
                <a:latin typeface="Calibri"/>
                <a:cs typeface="Calibri"/>
              </a:rPr>
              <a:t>r</a:t>
            </a:r>
            <a:r>
              <a:rPr sz="2200" spc="-10" dirty="0">
                <a:latin typeface="Calibri"/>
                <a:cs typeface="Calibri"/>
              </a:rPr>
              <a:t>esi</a:t>
            </a:r>
            <a:r>
              <a:rPr sz="2200" spc="-30" dirty="0">
                <a:latin typeface="Calibri"/>
                <a:cs typeface="Calibri"/>
              </a:rPr>
              <a:t>s</a:t>
            </a:r>
            <a:r>
              <a:rPr sz="2200" spc="-40" dirty="0">
                <a:latin typeface="Calibri"/>
                <a:cs typeface="Calibri"/>
              </a:rPr>
              <a:t>t</a:t>
            </a:r>
            <a:r>
              <a:rPr sz="2200" spc="-15" dirty="0">
                <a:latin typeface="Calibri"/>
                <a:cs typeface="Calibri"/>
              </a:rPr>
              <a:t>an</a:t>
            </a:r>
            <a:r>
              <a:rPr sz="2200" spc="-5" dirty="0">
                <a:latin typeface="Calibri"/>
                <a:cs typeface="Calibri"/>
              </a:rPr>
              <a:t>s</a:t>
            </a:r>
            <a:r>
              <a:rPr sz="2200" dirty="0">
                <a:latin typeface="Calibri"/>
                <a:cs typeface="Calibri"/>
              </a:rPr>
              <a:t>i</a:t>
            </a:r>
            <a:r>
              <a:rPr sz="2200" spc="-55" dirty="0">
                <a:latin typeface="Calibri"/>
                <a:cs typeface="Calibri"/>
              </a:rPr>
              <a:t>n</a:t>
            </a:r>
            <a:r>
              <a:rPr sz="2200" spc="-45" dirty="0">
                <a:latin typeface="Calibri"/>
                <a:cs typeface="Calibri"/>
              </a:rPr>
              <a:t>y</a:t>
            </a:r>
            <a:r>
              <a:rPr sz="2200" spc="-15" dirty="0">
                <a:latin typeface="Calibri"/>
                <a:cs typeface="Calibri"/>
              </a:rPr>
              <a:t>a</a:t>
            </a:r>
            <a:r>
              <a:rPr sz="2200" spc="-80" dirty="0">
                <a:latin typeface="Times New Roman"/>
                <a:cs typeface="Times New Roman"/>
              </a:rPr>
              <a:t> </a:t>
            </a:r>
            <a:r>
              <a:rPr sz="2200" spc="-15" dirty="0">
                <a:latin typeface="Calibri"/>
                <a:cs typeface="Calibri"/>
              </a:rPr>
              <a:t>a</a:t>
            </a:r>
            <a:r>
              <a:rPr sz="2200" spc="-45" dirty="0">
                <a:latin typeface="Calibri"/>
                <a:cs typeface="Calibri"/>
              </a:rPr>
              <a:t>k</a:t>
            </a:r>
            <a:r>
              <a:rPr sz="2200" spc="-15" dirty="0">
                <a:latin typeface="Calibri"/>
                <a:cs typeface="Calibri"/>
              </a:rPr>
              <a:t>an</a:t>
            </a:r>
            <a:r>
              <a:rPr sz="2200" spc="-55" dirty="0">
                <a:latin typeface="Times New Roman"/>
                <a:cs typeface="Times New Roman"/>
              </a:rPr>
              <a:t> </a:t>
            </a:r>
            <a:r>
              <a:rPr sz="2200" spc="-20" dirty="0">
                <a:latin typeface="Calibri"/>
                <a:cs typeface="Calibri"/>
              </a:rPr>
              <a:t>na</a:t>
            </a:r>
            <a:r>
              <a:rPr sz="2200" spc="-10" dirty="0">
                <a:latin typeface="Calibri"/>
                <a:cs typeface="Calibri"/>
              </a:rPr>
              <a:t>ik</a:t>
            </a:r>
            <a:r>
              <a:rPr sz="2200" spc="-60" dirty="0">
                <a:latin typeface="Times New Roman"/>
                <a:cs typeface="Times New Roman"/>
              </a:rPr>
              <a:t> </a:t>
            </a:r>
            <a:r>
              <a:rPr sz="2200" spc="-15" dirty="0">
                <a:latin typeface="Calibri"/>
                <a:cs typeface="Calibri"/>
              </a:rPr>
              <a:t>j</a:t>
            </a:r>
            <a:r>
              <a:rPr sz="2200" spc="-5" dirty="0">
                <a:latin typeface="Calibri"/>
                <a:cs typeface="Calibri"/>
              </a:rPr>
              <a:t>i</a:t>
            </a:r>
            <a:r>
              <a:rPr sz="2200" spc="-50" dirty="0">
                <a:latin typeface="Calibri"/>
                <a:cs typeface="Calibri"/>
              </a:rPr>
              <a:t>k</a:t>
            </a:r>
            <a:r>
              <a:rPr sz="2200" spc="-15" dirty="0">
                <a:latin typeface="Calibri"/>
                <a:cs typeface="Calibri"/>
              </a:rPr>
              <a:t>a</a:t>
            </a:r>
            <a:r>
              <a:rPr sz="2200" spc="-10" dirty="0">
                <a:latin typeface="Times New Roman"/>
                <a:cs typeface="Times New Roman"/>
              </a:rPr>
              <a:t> </a:t>
            </a:r>
            <a:r>
              <a:rPr sz="2200" spc="-40" dirty="0">
                <a:latin typeface="Calibri"/>
                <a:cs typeface="Calibri"/>
              </a:rPr>
              <a:t>t</a:t>
            </a:r>
            <a:r>
              <a:rPr sz="2200" spc="-15" dirty="0">
                <a:latin typeface="Calibri"/>
                <a:cs typeface="Calibri"/>
              </a:rPr>
              <a:t>e</a:t>
            </a:r>
            <a:r>
              <a:rPr sz="2200" spc="-30" dirty="0">
                <a:latin typeface="Calibri"/>
                <a:cs typeface="Calibri"/>
              </a:rPr>
              <a:t>m</a:t>
            </a:r>
            <a:r>
              <a:rPr sz="2200" spc="-20" dirty="0">
                <a:latin typeface="Calibri"/>
                <a:cs typeface="Calibri"/>
              </a:rPr>
              <a:t>pe</a:t>
            </a:r>
            <a:r>
              <a:rPr sz="2200" spc="-65" dirty="0">
                <a:latin typeface="Calibri"/>
                <a:cs typeface="Calibri"/>
              </a:rPr>
              <a:t>r</a:t>
            </a:r>
            <a:r>
              <a:rPr sz="2200" spc="-40" dirty="0">
                <a:latin typeface="Calibri"/>
                <a:cs typeface="Calibri"/>
              </a:rPr>
              <a:t>a</a:t>
            </a:r>
            <a:r>
              <a:rPr sz="2200" spc="-10" dirty="0">
                <a:latin typeface="Calibri"/>
                <a:cs typeface="Calibri"/>
              </a:rPr>
              <a:t>t</a:t>
            </a:r>
            <a:r>
              <a:rPr sz="2200" spc="-25" dirty="0">
                <a:latin typeface="Calibri"/>
                <a:cs typeface="Calibri"/>
              </a:rPr>
              <a:t>u</a:t>
            </a:r>
            <a:r>
              <a:rPr sz="2200" spc="-10" dirty="0">
                <a:latin typeface="Calibri"/>
                <a:cs typeface="Calibri"/>
              </a:rPr>
              <a:t>r</a:t>
            </a:r>
            <a:r>
              <a:rPr sz="2200" spc="-20" dirty="0">
                <a:latin typeface="Times New Roman"/>
                <a:cs typeface="Times New Roman"/>
              </a:rPr>
              <a:t> </a:t>
            </a:r>
            <a:r>
              <a:rPr sz="2200" spc="-10" dirty="0">
                <a:latin typeface="Calibri"/>
                <a:cs typeface="Calibri"/>
              </a:rPr>
              <a:t>/</a:t>
            </a:r>
            <a:r>
              <a:rPr sz="2200" spc="-55" dirty="0">
                <a:latin typeface="Times New Roman"/>
                <a:cs typeface="Times New Roman"/>
              </a:rPr>
              <a:t> </a:t>
            </a:r>
            <a:r>
              <a:rPr sz="2200" spc="-20" dirty="0">
                <a:latin typeface="Calibri"/>
                <a:cs typeface="Calibri"/>
              </a:rPr>
              <a:t>suh</a:t>
            </a:r>
            <a:r>
              <a:rPr sz="2200" spc="-15" dirty="0">
                <a:latin typeface="Calibri"/>
                <a:cs typeface="Calibri"/>
              </a:rPr>
              <a:t>u</a:t>
            </a:r>
            <a:r>
              <a:rPr sz="2200" spc="-60" dirty="0">
                <a:latin typeface="Times New Roman"/>
                <a:cs typeface="Times New Roman"/>
              </a:rPr>
              <a:t> </a:t>
            </a:r>
            <a:r>
              <a:rPr sz="2200" spc="-20" dirty="0">
                <a:latin typeface="Calibri"/>
                <a:cs typeface="Calibri"/>
              </a:rPr>
              <a:t>na</a:t>
            </a:r>
            <a:r>
              <a:rPr sz="2200" spc="-5" dirty="0">
                <a:latin typeface="Calibri"/>
                <a:cs typeface="Calibri"/>
              </a:rPr>
              <a:t>i</a:t>
            </a:r>
            <a:r>
              <a:rPr sz="2200" spc="-15" dirty="0">
                <a:latin typeface="Calibri"/>
                <a:cs typeface="Calibri"/>
              </a:rPr>
              <a:t>k</a:t>
            </a:r>
            <a:r>
              <a:rPr sz="2200" spc="-10" dirty="0">
                <a:latin typeface="Calibri"/>
                <a:cs typeface="Calibri"/>
              </a:rPr>
              <a:t>,</a:t>
            </a:r>
            <a:r>
              <a:rPr sz="2200" spc="-55" dirty="0">
                <a:latin typeface="Times New Roman"/>
                <a:cs typeface="Times New Roman"/>
              </a:rPr>
              <a:t> </a:t>
            </a:r>
            <a:r>
              <a:rPr sz="2200" spc="-20" dirty="0">
                <a:latin typeface="Calibri"/>
                <a:cs typeface="Calibri"/>
              </a:rPr>
              <a:t>dan</a:t>
            </a:r>
            <a:r>
              <a:rPr sz="2200" spc="-15" dirty="0">
                <a:latin typeface="Times New Roman"/>
                <a:cs typeface="Times New Roman"/>
              </a:rPr>
              <a:t> </a:t>
            </a:r>
            <a:r>
              <a:rPr sz="2200" spc="-10" dirty="0">
                <a:latin typeface="Calibri"/>
                <a:cs typeface="Calibri"/>
              </a:rPr>
              <a:t>turun</a:t>
            </a:r>
            <a:r>
              <a:rPr sz="2200" spc="-65" dirty="0">
                <a:latin typeface="Times New Roman"/>
                <a:cs typeface="Times New Roman"/>
              </a:rPr>
              <a:t> </a:t>
            </a:r>
            <a:r>
              <a:rPr sz="2200" spc="-15" dirty="0">
                <a:latin typeface="Calibri"/>
                <a:cs typeface="Calibri"/>
              </a:rPr>
              <a:t>j</a:t>
            </a:r>
            <a:r>
              <a:rPr sz="2200" spc="-5" dirty="0">
                <a:latin typeface="Calibri"/>
                <a:cs typeface="Calibri"/>
              </a:rPr>
              <a:t>i</a:t>
            </a:r>
            <a:r>
              <a:rPr sz="2200" spc="-50" dirty="0">
                <a:latin typeface="Calibri"/>
                <a:cs typeface="Calibri"/>
              </a:rPr>
              <a:t>k</a:t>
            </a:r>
            <a:r>
              <a:rPr sz="2200" spc="-15" dirty="0">
                <a:latin typeface="Calibri"/>
                <a:cs typeface="Calibri"/>
              </a:rPr>
              <a:t>a</a:t>
            </a:r>
            <a:r>
              <a:rPr sz="2200" spc="-55" dirty="0">
                <a:latin typeface="Times New Roman"/>
                <a:cs typeface="Times New Roman"/>
              </a:rPr>
              <a:t> </a:t>
            </a:r>
            <a:r>
              <a:rPr sz="2200" spc="-40" dirty="0">
                <a:latin typeface="Calibri"/>
                <a:cs typeface="Calibri"/>
              </a:rPr>
              <a:t>t</a:t>
            </a:r>
            <a:r>
              <a:rPr sz="2200" spc="-15" dirty="0">
                <a:latin typeface="Calibri"/>
                <a:cs typeface="Calibri"/>
              </a:rPr>
              <a:t>emp</a:t>
            </a:r>
            <a:r>
              <a:rPr sz="2200" spc="-25" dirty="0">
                <a:latin typeface="Calibri"/>
                <a:cs typeface="Calibri"/>
              </a:rPr>
              <a:t>e</a:t>
            </a:r>
            <a:r>
              <a:rPr sz="2200" spc="-60" dirty="0">
                <a:latin typeface="Calibri"/>
                <a:cs typeface="Calibri"/>
              </a:rPr>
              <a:t>r</a:t>
            </a:r>
            <a:r>
              <a:rPr sz="2200" spc="-35" dirty="0">
                <a:latin typeface="Calibri"/>
                <a:cs typeface="Calibri"/>
              </a:rPr>
              <a:t>a</a:t>
            </a:r>
            <a:r>
              <a:rPr sz="2200" spc="-10" dirty="0">
                <a:latin typeface="Calibri"/>
                <a:cs typeface="Calibri"/>
              </a:rPr>
              <a:t>tur</a:t>
            </a:r>
            <a:r>
              <a:rPr sz="2200" spc="-25" dirty="0">
                <a:latin typeface="Times New Roman"/>
                <a:cs typeface="Times New Roman"/>
              </a:rPr>
              <a:t> </a:t>
            </a:r>
            <a:r>
              <a:rPr sz="2200" spc="-10" dirty="0">
                <a:latin typeface="Calibri"/>
                <a:cs typeface="Calibri"/>
              </a:rPr>
              <a:t>/</a:t>
            </a:r>
            <a:r>
              <a:rPr sz="2200" spc="-55" dirty="0">
                <a:latin typeface="Times New Roman"/>
                <a:cs typeface="Times New Roman"/>
              </a:rPr>
              <a:t> </a:t>
            </a:r>
            <a:r>
              <a:rPr sz="2200" spc="-20" dirty="0">
                <a:latin typeface="Calibri"/>
                <a:cs typeface="Calibri"/>
              </a:rPr>
              <a:t>suhu</a:t>
            </a:r>
            <a:r>
              <a:rPr sz="2200" spc="-15" dirty="0">
                <a:latin typeface="Times New Roman"/>
                <a:cs typeface="Times New Roman"/>
              </a:rPr>
              <a:t> </a:t>
            </a:r>
            <a:r>
              <a:rPr sz="2200" spc="-10" dirty="0">
                <a:latin typeface="Calibri"/>
                <a:cs typeface="Calibri"/>
              </a:rPr>
              <a:t>turun</a:t>
            </a:r>
            <a:endParaRPr sz="2200">
              <a:latin typeface="Calibri"/>
              <a:cs typeface="Calibri"/>
            </a:endParaRPr>
          </a:p>
          <a:p>
            <a:pPr marL="355600" marR="155575" indent="-342900">
              <a:lnSpc>
                <a:spcPct val="80000"/>
              </a:lnSpc>
              <a:spcBef>
                <a:spcPts val="525"/>
              </a:spcBef>
              <a:buFont typeface="Arial"/>
              <a:buChar char="•"/>
              <a:tabLst>
                <a:tab pos="482600" algn="l"/>
              </a:tabLst>
            </a:pPr>
            <a:r>
              <a:rPr sz="2200" spc="-20" dirty="0">
                <a:latin typeface="Calibri"/>
                <a:cs typeface="Calibri"/>
              </a:rPr>
              <a:t>C</a:t>
            </a:r>
            <a:r>
              <a:rPr sz="2200" spc="-10" dirty="0">
                <a:latin typeface="Calibri"/>
                <a:cs typeface="Calibri"/>
              </a:rPr>
              <a:t>a</a:t>
            </a:r>
            <a:r>
              <a:rPr sz="2200" spc="-60" dirty="0">
                <a:latin typeface="Calibri"/>
                <a:cs typeface="Calibri"/>
              </a:rPr>
              <a:t>r</a:t>
            </a:r>
            <a:r>
              <a:rPr sz="2200" spc="-15" dirty="0">
                <a:latin typeface="Calibri"/>
                <a:cs typeface="Calibri"/>
              </a:rPr>
              <a:t>a</a:t>
            </a:r>
            <a:r>
              <a:rPr sz="2200" spc="-55" dirty="0">
                <a:latin typeface="Times New Roman"/>
                <a:cs typeface="Times New Roman"/>
              </a:rPr>
              <a:t> </a:t>
            </a:r>
            <a:r>
              <a:rPr sz="2200" spc="-55" dirty="0">
                <a:latin typeface="Calibri"/>
                <a:cs typeface="Calibri"/>
              </a:rPr>
              <a:t>K</a:t>
            </a:r>
            <a:r>
              <a:rPr sz="2200" spc="-10" dirty="0">
                <a:latin typeface="Calibri"/>
                <a:cs typeface="Calibri"/>
              </a:rPr>
              <a:t>erja</a:t>
            </a:r>
            <a:r>
              <a:rPr sz="2200" spc="-65" dirty="0">
                <a:latin typeface="Times New Roman"/>
                <a:cs typeface="Times New Roman"/>
              </a:rPr>
              <a:t> </a:t>
            </a:r>
            <a:r>
              <a:rPr sz="2200" spc="-15" dirty="0">
                <a:latin typeface="Calibri"/>
                <a:cs typeface="Calibri"/>
              </a:rPr>
              <a:t>N</a:t>
            </a:r>
            <a:r>
              <a:rPr sz="2200" spc="-70" dirty="0">
                <a:latin typeface="Calibri"/>
                <a:cs typeface="Calibri"/>
              </a:rPr>
              <a:t>T</a:t>
            </a:r>
            <a:r>
              <a:rPr sz="2200" spc="-15" dirty="0">
                <a:latin typeface="Calibri"/>
                <a:cs typeface="Calibri"/>
              </a:rPr>
              <a:t>C</a:t>
            </a:r>
            <a:r>
              <a:rPr sz="2200" spc="-20" dirty="0">
                <a:latin typeface="Times New Roman"/>
                <a:cs typeface="Times New Roman"/>
              </a:rPr>
              <a:t> </a:t>
            </a:r>
            <a:r>
              <a:rPr sz="2200" spc="-10" dirty="0">
                <a:latin typeface="Calibri"/>
                <a:cs typeface="Calibri"/>
              </a:rPr>
              <a:t>:</a:t>
            </a:r>
            <a:r>
              <a:rPr sz="2200" spc="-55" dirty="0">
                <a:latin typeface="Times New Roman"/>
                <a:cs typeface="Times New Roman"/>
              </a:rPr>
              <a:t> </a:t>
            </a:r>
            <a:r>
              <a:rPr sz="2200" spc="-20" dirty="0">
                <a:latin typeface="Calibri"/>
                <a:cs typeface="Calibri"/>
              </a:rPr>
              <a:t>n</a:t>
            </a:r>
            <a:r>
              <a:rPr sz="2200" spc="-5" dirty="0">
                <a:latin typeface="Calibri"/>
                <a:cs typeface="Calibri"/>
              </a:rPr>
              <a:t>i</a:t>
            </a:r>
            <a:r>
              <a:rPr sz="2200" dirty="0">
                <a:latin typeface="Calibri"/>
                <a:cs typeface="Calibri"/>
              </a:rPr>
              <a:t>l</a:t>
            </a:r>
            <a:r>
              <a:rPr sz="2200" spc="-10" dirty="0">
                <a:latin typeface="Calibri"/>
                <a:cs typeface="Calibri"/>
              </a:rPr>
              <a:t>ai</a:t>
            </a:r>
            <a:r>
              <a:rPr sz="2200" spc="-10" dirty="0">
                <a:latin typeface="Times New Roman"/>
                <a:cs typeface="Times New Roman"/>
              </a:rPr>
              <a:t> </a:t>
            </a:r>
            <a:r>
              <a:rPr sz="2200" spc="-35" dirty="0">
                <a:latin typeface="Calibri"/>
                <a:cs typeface="Calibri"/>
              </a:rPr>
              <a:t>r</a:t>
            </a:r>
            <a:r>
              <a:rPr sz="2200" spc="-10" dirty="0">
                <a:latin typeface="Calibri"/>
                <a:cs typeface="Calibri"/>
              </a:rPr>
              <a:t>esi</a:t>
            </a:r>
            <a:r>
              <a:rPr sz="2200" spc="-30" dirty="0">
                <a:latin typeface="Calibri"/>
                <a:cs typeface="Calibri"/>
              </a:rPr>
              <a:t>s</a:t>
            </a:r>
            <a:r>
              <a:rPr sz="2200" spc="-40" dirty="0">
                <a:latin typeface="Calibri"/>
                <a:cs typeface="Calibri"/>
              </a:rPr>
              <a:t>t</a:t>
            </a:r>
            <a:r>
              <a:rPr sz="2200" spc="-15" dirty="0">
                <a:latin typeface="Calibri"/>
                <a:cs typeface="Calibri"/>
              </a:rPr>
              <a:t>an</a:t>
            </a:r>
            <a:r>
              <a:rPr sz="2200" spc="-5" dirty="0">
                <a:latin typeface="Calibri"/>
                <a:cs typeface="Calibri"/>
              </a:rPr>
              <a:t>s</a:t>
            </a:r>
            <a:r>
              <a:rPr sz="2200" dirty="0">
                <a:latin typeface="Calibri"/>
                <a:cs typeface="Calibri"/>
              </a:rPr>
              <a:t>i</a:t>
            </a:r>
            <a:r>
              <a:rPr sz="2200" spc="-55" dirty="0">
                <a:latin typeface="Calibri"/>
                <a:cs typeface="Calibri"/>
              </a:rPr>
              <a:t>n</a:t>
            </a:r>
            <a:r>
              <a:rPr sz="2200" spc="-45" dirty="0">
                <a:latin typeface="Calibri"/>
                <a:cs typeface="Calibri"/>
              </a:rPr>
              <a:t>y</a:t>
            </a:r>
            <a:r>
              <a:rPr sz="2200" spc="-15" dirty="0">
                <a:latin typeface="Calibri"/>
                <a:cs typeface="Calibri"/>
              </a:rPr>
              <a:t>a</a:t>
            </a:r>
            <a:r>
              <a:rPr sz="2200" spc="-80" dirty="0">
                <a:latin typeface="Times New Roman"/>
                <a:cs typeface="Times New Roman"/>
              </a:rPr>
              <a:t> </a:t>
            </a:r>
            <a:r>
              <a:rPr sz="2200" spc="-15" dirty="0">
                <a:latin typeface="Calibri"/>
                <a:cs typeface="Calibri"/>
              </a:rPr>
              <a:t>a</a:t>
            </a:r>
            <a:r>
              <a:rPr sz="2200" spc="-45" dirty="0">
                <a:latin typeface="Calibri"/>
                <a:cs typeface="Calibri"/>
              </a:rPr>
              <a:t>k</a:t>
            </a:r>
            <a:r>
              <a:rPr sz="2200" spc="-15" dirty="0">
                <a:latin typeface="Calibri"/>
                <a:cs typeface="Calibri"/>
              </a:rPr>
              <a:t>an</a:t>
            </a:r>
            <a:r>
              <a:rPr sz="2200" spc="-55" dirty="0">
                <a:latin typeface="Times New Roman"/>
                <a:cs typeface="Times New Roman"/>
              </a:rPr>
              <a:t> </a:t>
            </a:r>
            <a:r>
              <a:rPr sz="2200" spc="-20" dirty="0">
                <a:latin typeface="Calibri"/>
                <a:cs typeface="Calibri"/>
              </a:rPr>
              <a:t>na</a:t>
            </a:r>
            <a:r>
              <a:rPr sz="2200" spc="-10" dirty="0">
                <a:latin typeface="Calibri"/>
                <a:cs typeface="Calibri"/>
              </a:rPr>
              <a:t>ik</a:t>
            </a:r>
            <a:r>
              <a:rPr sz="2200" spc="-60" dirty="0">
                <a:latin typeface="Times New Roman"/>
                <a:cs typeface="Times New Roman"/>
              </a:rPr>
              <a:t> </a:t>
            </a:r>
            <a:r>
              <a:rPr sz="2200" spc="-15" dirty="0">
                <a:latin typeface="Calibri"/>
                <a:cs typeface="Calibri"/>
              </a:rPr>
              <a:t>j</a:t>
            </a:r>
            <a:r>
              <a:rPr sz="2200" spc="-5" dirty="0">
                <a:latin typeface="Calibri"/>
                <a:cs typeface="Calibri"/>
              </a:rPr>
              <a:t>i</a:t>
            </a:r>
            <a:r>
              <a:rPr sz="2200" spc="-50" dirty="0">
                <a:latin typeface="Calibri"/>
                <a:cs typeface="Calibri"/>
              </a:rPr>
              <a:t>k</a:t>
            </a:r>
            <a:r>
              <a:rPr sz="2200" spc="-15" dirty="0">
                <a:latin typeface="Calibri"/>
                <a:cs typeface="Calibri"/>
              </a:rPr>
              <a:t>a</a:t>
            </a:r>
            <a:r>
              <a:rPr sz="2200" spc="-10" dirty="0">
                <a:latin typeface="Times New Roman"/>
                <a:cs typeface="Times New Roman"/>
              </a:rPr>
              <a:t> </a:t>
            </a:r>
            <a:r>
              <a:rPr sz="2200" spc="-40" dirty="0">
                <a:latin typeface="Calibri"/>
                <a:cs typeface="Calibri"/>
              </a:rPr>
              <a:t>t</a:t>
            </a:r>
            <a:r>
              <a:rPr sz="2200" spc="-15" dirty="0">
                <a:latin typeface="Calibri"/>
                <a:cs typeface="Calibri"/>
              </a:rPr>
              <a:t>emp</a:t>
            </a:r>
            <a:r>
              <a:rPr sz="2200" spc="-25" dirty="0">
                <a:latin typeface="Calibri"/>
                <a:cs typeface="Calibri"/>
              </a:rPr>
              <a:t>e</a:t>
            </a:r>
            <a:r>
              <a:rPr sz="2200" spc="-60" dirty="0">
                <a:latin typeface="Calibri"/>
                <a:cs typeface="Calibri"/>
              </a:rPr>
              <a:t>r</a:t>
            </a:r>
            <a:r>
              <a:rPr sz="2200" spc="-35" dirty="0">
                <a:latin typeface="Calibri"/>
                <a:cs typeface="Calibri"/>
              </a:rPr>
              <a:t>a</a:t>
            </a:r>
            <a:r>
              <a:rPr sz="2200" spc="-10" dirty="0">
                <a:latin typeface="Calibri"/>
                <a:cs typeface="Calibri"/>
              </a:rPr>
              <a:t>tur</a:t>
            </a:r>
            <a:r>
              <a:rPr sz="2200" spc="-25" dirty="0">
                <a:latin typeface="Times New Roman"/>
                <a:cs typeface="Times New Roman"/>
              </a:rPr>
              <a:t> </a:t>
            </a:r>
            <a:r>
              <a:rPr sz="2200" spc="-45" dirty="0">
                <a:latin typeface="Calibri"/>
                <a:cs typeface="Calibri"/>
              </a:rPr>
              <a:t>/</a:t>
            </a:r>
            <a:r>
              <a:rPr sz="2200" spc="-20" dirty="0">
                <a:latin typeface="Calibri"/>
                <a:cs typeface="Calibri"/>
              </a:rPr>
              <a:t>suh</a:t>
            </a:r>
            <a:r>
              <a:rPr sz="2200" spc="-15" dirty="0">
                <a:latin typeface="Calibri"/>
                <a:cs typeface="Calibri"/>
              </a:rPr>
              <a:t>u</a:t>
            </a:r>
            <a:r>
              <a:rPr sz="2200" spc="-70" dirty="0">
                <a:latin typeface="Times New Roman"/>
                <a:cs typeface="Times New Roman"/>
              </a:rPr>
              <a:t> </a:t>
            </a:r>
            <a:r>
              <a:rPr sz="2200" spc="-10" dirty="0">
                <a:latin typeface="Calibri"/>
                <a:cs typeface="Calibri"/>
              </a:rPr>
              <a:t>turu</a:t>
            </a:r>
            <a:r>
              <a:rPr sz="2200" spc="-25" dirty="0">
                <a:latin typeface="Calibri"/>
                <a:cs typeface="Calibri"/>
              </a:rPr>
              <a:t>n</a:t>
            </a:r>
            <a:r>
              <a:rPr sz="2200" spc="-10" dirty="0">
                <a:latin typeface="Calibri"/>
                <a:cs typeface="Calibri"/>
              </a:rPr>
              <a:t>,</a:t>
            </a:r>
            <a:r>
              <a:rPr sz="2200" spc="-55" dirty="0">
                <a:latin typeface="Times New Roman"/>
                <a:cs typeface="Times New Roman"/>
              </a:rPr>
              <a:t> </a:t>
            </a:r>
            <a:r>
              <a:rPr sz="2200" spc="-20" dirty="0">
                <a:latin typeface="Calibri"/>
                <a:cs typeface="Calibri"/>
              </a:rPr>
              <a:t>dan</a:t>
            </a:r>
            <a:r>
              <a:rPr sz="2200" spc="-15" dirty="0">
                <a:latin typeface="Times New Roman"/>
                <a:cs typeface="Times New Roman"/>
              </a:rPr>
              <a:t> </a:t>
            </a:r>
            <a:r>
              <a:rPr sz="2200" spc="-10" dirty="0">
                <a:latin typeface="Calibri"/>
                <a:cs typeface="Calibri"/>
              </a:rPr>
              <a:t>turun</a:t>
            </a:r>
            <a:r>
              <a:rPr sz="2200" spc="-65" dirty="0">
                <a:latin typeface="Times New Roman"/>
                <a:cs typeface="Times New Roman"/>
              </a:rPr>
              <a:t> </a:t>
            </a:r>
            <a:r>
              <a:rPr sz="2200" spc="-15" dirty="0">
                <a:latin typeface="Calibri"/>
                <a:cs typeface="Calibri"/>
              </a:rPr>
              <a:t>j</a:t>
            </a:r>
            <a:r>
              <a:rPr sz="2200" spc="-5" dirty="0">
                <a:latin typeface="Calibri"/>
                <a:cs typeface="Calibri"/>
              </a:rPr>
              <a:t>i</a:t>
            </a:r>
            <a:r>
              <a:rPr sz="2200" spc="-50" dirty="0">
                <a:latin typeface="Calibri"/>
                <a:cs typeface="Calibri"/>
              </a:rPr>
              <a:t>k</a:t>
            </a:r>
            <a:r>
              <a:rPr sz="2200" spc="-15" dirty="0">
                <a:latin typeface="Calibri"/>
                <a:cs typeface="Calibri"/>
              </a:rPr>
              <a:t>a</a:t>
            </a:r>
            <a:r>
              <a:rPr sz="2200" spc="-55" dirty="0">
                <a:latin typeface="Times New Roman"/>
                <a:cs typeface="Times New Roman"/>
              </a:rPr>
              <a:t> </a:t>
            </a:r>
            <a:r>
              <a:rPr sz="2200" spc="-40" dirty="0">
                <a:latin typeface="Calibri"/>
                <a:cs typeface="Calibri"/>
              </a:rPr>
              <a:t>t</a:t>
            </a:r>
            <a:r>
              <a:rPr sz="2200" spc="-15" dirty="0">
                <a:latin typeface="Calibri"/>
                <a:cs typeface="Calibri"/>
              </a:rPr>
              <a:t>emp</a:t>
            </a:r>
            <a:r>
              <a:rPr sz="2200" spc="-25" dirty="0">
                <a:latin typeface="Calibri"/>
                <a:cs typeface="Calibri"/>
              </a:rPr>
              <a:t>e</a:t>
            </a:r>
            <a:r>
              <a:rPr sz="2200" spc="-60" dirty="0">
                <a:latin typeface="Calibri"/>
                <a:cs typeface="Calibri"/>
              </a:rPr>
              <a:t>r</a:t>
            </a:r>
            <a:r>
              <a:rPr sz="2200" spc="-35" dirty="0">
                <a:latin typeface="Calibri"/>
                <a:cs typeface="Calibri"/>
              </a:rPr>
              <a:t>a</a:t>
            </a:r>
            <a:r>
              <a:rPr sz="2200" spc="-10" dirty="0">
                <a:latin typeface="Calibri"/>
                <a:cs typeface="Calibri"/>
              </a:rPr>
              <a:t>tu</a:t>
            </a:r>
            <a:r>
              <a:rPr sz="2200" spc="-40" dirty="0">
                <a:latin typeface="Calibri"/>
                <a:cs typeface="Calibri"/>
              </a:rPr>
              <a:t>r</a:t>
            </a:r>
            <a:r>
              <a:rPr sz="2200" spc="-15" dirty="0">
                <a:latin typeface="Calibri"/>
                <a:cs typeface="Calibri"/>
              </a:rPr>
              <a:t>e</a:t>
            </a:r>
            <a:r>
              <a:rPr sz="2200" spc="-25" dirty="0">
                <a:latin typeface="Times New Roman"/>
                <a:cs typeface="Times New Roman"/>
              </a:rPr>
              <a:t> </a:t>
            </a:r>
            <a:r>
              <a:rPr sz="2200" spc="-10" dirty="0">
                <a:latin typeface="Calibri"/>
                <a:cs typeface="Calibri"/>
              </a:rPr>
              <a:t>/</a:t>
            </a:r>
            <a:r>
              <a:rPr sz="2200" spc="-50" dirty="0">
                <a:latin typeface="Times New Roman"/>
                <a:cs typeface="Times New Roman"/>
              </a:rPr>
              <a:t> </a:t>
            </a:r>
            <a:r>
              <a:rPr sz="2200" spc="-20" dirty="0">
                <a:latin typeface="Calibri"/>
                <a:cs typeface="Calibri"/>
              </a:rPr>
              <a:t>suhu</a:t>
            </a:r>
            <a:r>
              <a:rPr sz="2200" spc="-15" dirty="0">
                <a:latin typeface="Times New Roman"/>
                <a:cs typeface="Times New Roman"/>
              </a:rPr>
              <a:t> </a:t>
            </a:r>
            <a:r>
              <a:rPr sz="2200" spc="-20" dirty="0">
                <a:latin typeface="Calibri"/>
                <a:cs typeface="Calibri"/>
              </a:rPr>
              <a:t>na</a:t>
            </a:r>
            <a:r>
              <a:rPr sz="2200" spc="-10" dirty="0">
                <a:latin typeface="Calibri"/>
                <a:cs typeface="Calibri"/>
              </a:rPr>
              <a:t>ik</a:t>
            </a:r>
            <a:endParaRPr sz="2200">
              <a:latin typeface="Calibri"/>
              <a:cs typeface="Calibri"/>
            </a:endParaRPr>
          </a:p>
        </p:txBody>
      </p:sp>
      <p:sp>
        <p:nvSpPr>
          <p:cNvPr id="4" name="object 4"/>
          <p:cNvSpPr/>
          <p:nvPr/>
        </p:nvSpPr>
        <p:spPr>
          <a:xfrm>
            <a:off x="396240" y="2133600"/>
            <a:ext cx="4206240" cy="302361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79831" y="1772412"/>
            <a:ext cx="4392167" cy="384048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34" rIns="0" bIns="0" rtlCol="0">
            <a:spAutoFit/>
          </a:bodyPr>
          <a:lstStyle/>
          <a:p>
            <a:pPr marL="17780">
              <a:lnSpc>
                <a:spcPct val="100000"/>
              </a:lnSpc>
            </a:pPr>
            <a:r>
              <a:rPr sz="3200" spc="-65" dirty="0"/>
              <a:t>R</a:t>
            </a:r>
            <a:r>
              <a:rPr sz="3200" dirty="0"/>
              <a:t>es</a:t>
            </a:r>
            <a:r>
              <a:rPr sz="3200" spc="-5" dirty="0"/>
              <a:t>i</a:t>
            </a:r>
            <a:r>
              <a:rPr sz="3200" spc="-55" dirty="0"/>
              <a:t>s</a:t>
            </a:r>
            <a:r>
              <a:rPr sz="3200" spc="-45" dirty="0"/>
              <a:t>t</a:t>
            </a:r>
            <a:r>
              <a:rPr sz="3200" spc="-5" dirty="0"/>
              <a:t>o</a:t>
            </a:r>
            <a:r>
              <a:rPr sz="3200" dirty="0"/>
              <a:t>r</a:t>
            </a:r>
            <a:r>
              <a:rPr sz="3200" spc="-75" dirty="0">
                <a:latin typeface="Times New Roman"/>
                <a:cs typeface="Times New Roman"/>
              </a:rPr>
              <a:t> </a:t>
            </a:r>
            <a:r>
              <a:rPr sz="3200" spc="-5" dirty="0"/>
              <a:t>VD</a:t>
            </a:r>
            <a:r>
              <a:rPr sz="3200" dirty="0"/>
              <a:t>R</a:t>
            </a:r>
            <a:r>
              <a:rPr sz="3200" spc="-70" dirty="0">
                <a:latin typeface="Times New Roman"/>
                <a:cs typeface="Times New Roman"/>
              </a:rPr>
              <a:t> </a:t>
            </a:r>
            <a:r>
              <a:rPr sz="3200" dirty="0"/>
              <a:t>(</a:t>
            </a:r>
            <a:r>
              <a:rPr sz="3200" spc="-80" dirty="0">
                <a:latin typeface="Times New Roman"/>
                <a:cs typeface="Times New Roman"/>
              </a:rPr>
              <a:t> </a:t>
            </a:r>
            <a:r>
              <a:rPr sz="3200" spc="-145" dirty="0"/>
              <a:t>V</a:t>
            </a:r>
            <a:r>
              <a:rPr sz="3200" spc="-5" dirty="0"/>
              <a:t>o</a:t>
            </a:r>
            <a:r>
              <a:rPr sz="3200" dirty="0"/>
              <a:t>l</a:t>
            </a:r>
            <a:r>
              <a:rPr sz="3200" spc="-45" dirty="0"/>
              <a:t>t</a:t>
            </a:r>
            <a:r>
              <a:rPr sz="3200" dirty="0"/>
              <a:t>a</a:t>
            </a:r>
            <a:r>
              <a:rPr sz="3200" spc="-20" dirty="0"/>
              <a:t>g</a:t>
            </a:r>
            <a:r>
              <a:rPr sz="3200" dirty="0"/>
              <a:t>e</a:t>
            </a:r>
            <a:r>
              <a:rPr sz="3200" spc="-75" dirty="0">
                <a:latin typeface="Times New Roman"/>
                <a:cs typeface="Times New Roman"/>
              </a:rPr>
              <a:t> </a:t>
            </a:r>
            <a:r>
              <a:rPr sz="3200" spc="-5" dirty="0"/>
              <a:t>Depen</a:t>
            </a:r>
            <a:r>
              <a:rPr sz="3200" spc="-15" dirty="0"/>
              <a:t>d</a:t>
            </a:r>
            <a:r>
              <a:rPr sz="3200" dirty="0"/>
              <a:t>e</a:t>
            </a:r>
            <a:r>
              <a:rPr sz="3200" spc="-30" dirty="0"/>
              <a:t>n</a:t>
            </a:r>
            <a:r>
              <a:rPr sz="3200" dirty="0"/>
              <a:t>t</a:t>
            </a:r>
            <a:r>
              <a:rPr sz="3200" spc="-65" dirty="0">
                <a:latin typeface="Times New Roman"/>
                <a:cs typeface="Times New Roman"/>
              </a:rPr>
              <a:t> </a:t>
            </a:r>
            <a:r>
              <a:rPr sz="3200" spc="-65" dirty="0"/>
              <a:t>R</a:t>
            </a:r>
            <a:r>
              <a:rPr sz="3200" dirty="0"/>
              <a:t>es</a:t>
            </a:r>
            <a:r>
              <a:rPr sz="3200" spc="-5" dirty="0"/>
              <a:t>i</a:t>
            </a:r>
            <a:r>
              <a:rPr sz="3200" spc="-55" dirty="0"/>
              <a:t>s</a:t>
            </a:r>
            <a:r>
              <a:rPr sz="3200" spc="-45" dirty="0"/>
              <a:t>t</a:t>
            </a:r>
            <a:r>
              <a:rPr sz="3200" spc="-5" dirty="0"/>
              <a:t>o</a:t>
            </a:r>
            <a:r>
              <a:rPr sz="3200" dirty="0"/>
              <a:t>r</a:t>
            </a:r>
            <a:r>
              <a:rPr sz="3200" spc="-75" dirty="0">
                <a:latin typeface="Times New Roman"/>
                <a:cs typeface="Times New Roman"/>
              </a:rPr>
              <a:t> </a:t>
            </a:r>
            <a:r>
              <a:rPr sz="3200" dirty="0"/>
              <a:t>)</a:t>
            </a:r>
            <a:endParaRPr sz="3200">
              <a:latin typeface="Times New Roman"/>
              <a:cs typeface="Times New Roman"/>
            </a:endParaRPr>
          </a:p>
        </p:txBody>
      </p:sp>
      <p:sp>
        <p:nvSpPr>
          <p:cNvPr id="3" name="object 3"/>
          <p:cNvSpPr txBox="1"/>
          <p:nvPr/>
        </p:nvSpPr>
        <p:spPr>
          <a:xfrm>
            <a:off x="535940" y="3680107"/>
            <a:ext cx="7900670" cy="2543810"/>
          </a:xfrm>
          <a:prstGeom prst="rect">
            <a:avLst/>
          </a:prstGeom>
        </p:spPr>
        <p:txBody>
          <a:bodyPr vert="horz" wrap="square" lIns="0" tIns="0" rIns="0" bIns="0" rtlCol="0">
            <a:spAutoFit/>
          </a:bodyPr>
          <a:lstStyle/>
          <a:p>
            <a:pPr marL="355600" marR="1138555" indent="-342900">
              <a:lnSpc>
                <a:spcPts val="2600"/>
              </a:lnSpc>
              <a:buFont typeface="Arial"/>
              <a:buChar char="•"/>
              <a:tabLst>
                <a:tab pos="355600" algn="l"/>
              </a:tabLst>
            </a:pPr>
            <a:r>
              <a:rPr sz="2400" spc="-45" dirty="0">
                <a:latin typeface="Calibri"/>
                <a:cs typeface="Calibri"/>
              </a:rPr>
              <a:t>R</a:t>
            </a:r>
            <a:r>
              <a:rPr sz="2400" dirty="0">
                <a:latin typeface="Calibri"/>
                <a:cs typeface="Calibri"/>
              </a:rPr>
              <a:t>es</a:t>
            </a:r>
            <a:r>
              <a:rPr sz="2400" spc="-5" dirty="0">
                <a:latin typeface="Calibri"/>
                <a:cs typeface="Calibri"/>
              </a:rPr>
              <a:t>i</a:t>
            </a:r>
            <a:r>
              <a:rPr sz="2400" spc="-25" dirty="0">
                <a:latin typeface="Calibri"/>
                <a:cs typeface="Calibri"/>
              </a:rPr>
              <a:t>s</a:t>
            </a:r>
            <a:r>
              <a:rPr sz="2400" spc="-35" dirty="0">
                <a:latin typeface="Calibri"/>
                <a:cs typeface="Calibri"/>
              </a:rPr>
              <a:t>t</a:t>
            </a:r>
            <a:r>
              <a:rPr sz="2400" spc="-20" dirty="0">
                <a:latin typeface="Calibri"/>
                <a:cs typeface="Calibri"/>
              </a:rPr>
              <a:t>o</a:t>
            </a:r>
            <a:r>
              <a:rPr sz="2400" spc="-10" dirty="0">
                <a:latin typeface="Calibri"/>
                <a:cs typeface="Calibri"/>
              </a:rPr>
              <a:t>r</a:t>
            </a:r>
            <a:r>
              <a:rPr sz="2400" spc="-85" dirty="0">
                <a:latin typeface="Times New Roman"/>
                <a:cs typeface="Times New Roman"/>
              </a:rPr>
              <a:t> </a:t>
            </a:r>
            <a:r>
              <a:rPr sz="2400" spc="-5" dirty="0">
                <a:latin typeface="Calibri"/>
                <a:cs typeface="Calibri"/>
              </a:rPr>
              <a:t>VD</a:t>
            </a:r>
            <a:r>
              <a:rPr sz="2400" dirty="0">
                <a:latin typeface="Calibri"/>
                <a:cs typeface="Calibri"/>
              </a:rPr>
              <a:t>R</a:t>
            </a:r>
            <a:r>
              <a:rPr sz="2400" spc="-65" dirty="0">
                <a:latin typeface="Times New Roman"/>
                <a:cs typeface="Times New Roman"/>
              </a:rPr>
              <a:t> </a:t>
            </a:r>
            <a:r>
              <a:rPr sz="2400" spc="-20" dirty="0">
                <a:latin typeface="Calibri"/>
                <a:cs typeface="Calibri"/>
              </a:rPr>
              <a:t>me</a:t>
            </a:r>
            <a:r>
              <a:rPr sz="2400" spc="-15" dirty="0">
                <a:latin typeface="Calibri"/>
                <a:cs typeface="Calibri"/>
              </a:rPr>
              <a:t>m</a:t>
            </a:r>
            <a:r>
              <a:rPr sz="2400" dirty="0">
                <a:latin typeface="Calibri"/>
                <a:cs typeface="Calibri"/>
              </a:rPr>
              <a:t>iliki</a:t>
            </a:r>
            <a:r>
              <a:rPr sz="2400" spc="-90" dirty="0">
                <a:latin typeface="Times New Roman"/>
                <a:cs typeface="Times New Roman"/>
              </a:rPr>
              <a:t> </a:t>
            </a:r>
            <a:r>
              <a:rPr sz="2400" spc="-5" dirty="0">
                <a:latin typeface="Calibri"/>
                <a:cs typeface="Calibri"/>
              </a:rPr>
              <a:t>n</a:t>
            </a:r>
            <a:r>
              <a:rPr sz="2400" dirty="0">
                <a:latin typeface="Calibri"/>
                <a:cs typeface="Calibri"/>
              </a:rPr>
              <a:t>ilai</a:t>
            </a:r>
            <a:r>
              <a:rPr sz="2400" spc="-60" dirty="0">
                <a:latin typeface="Times New Roman"/>
                <a:cs typeface="Times New Roman"/>
              </a:rPr>
              <a:t> </a:t>
            </a:r>
            <a:r>
              <a:rPr sz="2400" spc="-50" dirty="0">
                <a:latin typeface="Calibri"/>
                <a:cs typeface="Calibri"/>
              </a:rPr>
              <a:t>y</a:t>
            </a:r>
            <a:r>
              <a:rPr sz="2400" dirty="0">
                <a:latin typeface="Calibri"/>
                <a:cs typeface="Calibri"/>
              </a:rPr>
              <a:t>ang</a:t>
            </a:r>
            <a:r>
              <a:rPr sz="2400" spc="-75" dirty="0">
                <a:latin typeface="Times New Roman"/>
                <a:cs typeface="Times New Roman"/>
              </a:rPr>
              <a:t> </a:t>
            </a:r>
            <a:r>
              <a:rPr sz="2400" spc="-15" dirty="0">
                <a:latin typeface="Calibri"/>
                <a:cs typeface="Calibri"/>
              </a:rPr>
              <a:t>a</a:t>
            </a:r>
            <a:r>
              <a:rPr sz="2400" spc="-50" dirty="0">
                <a:latin typeface="Calibri"/>
                <a:cs typeface="Calibri"/>
              </a:rPr>
              <a:t>k</a:t>
            </a:r>
            <a:r>
              <a:rPr sz="2400" dirty="0">
                <a:latin typeface="Calibri"/>
                <a:cs typeface="Calibri"/>
              </a:rPr>
              <a:t>an</a:t>
            </a:r>
            <a:r>
              <a:rPr sz="2400" spc="-70" dirty="0">
                <a:latin typeface="Times New Roman"/>
                <a:cs typeface="Times New Roman"/>
              </a:rPr>
              <a:t> </a:t>
            </a:r>
            <a:r>
              <a:rPr sz="2400" spc="-20" dirty="0">
                <a:latin typeface="Calibri"/>
                <a:cs typeface="Calibri"/>
              </a:rPr>
              <a:t>be</a:t>
            </a:r>
            <a:r>
              <a:rPr sz="2400" spc="-5" dirty="0">
                <a:latin typeface="Calibri"/>
                <a:cs typeface="Calibri"/>
              </a:rPr>
              <a:t>ruba</a:t>
            </a:r>
            <a:r>
              <a:rPr sz="2400" dirty="0">
                <a:latin typeface="Calibri"/>
                <a:cs typeface="Calibri"/>
              </a:rPr>
              <a:t>h</a:t>
            </a:r>
            <a:r>
              <a:rPr sz="2400" spc="-60" dirty="0">
                <a:latin typeface="Times New Roman"/>
                <a:cs typeface="Times New Roman"/>
              </a:rPr>
              <a:t> </a:t>
            </a:r>
            <a:r>
              <a:rPr sz="2400" spc="-5" dirty="0">
                <a:latin typeface="Calibri"/>
                <a:cs typeface="Calibri"/>
              </a:rPr>
              <a:t>ubah</a:t>
            </a:r>
            <a:r>
              <a:rPr sz="2400" spc="-5" dirty="0">
                <a:latin typeface="Times New Roman"/>
                <a:cs typeface="Times New Roman"/>
              </a:rPr>
              <a:t> </a:t>
            </a:r>
            <a:r>
              <a:rPr sz="2400" spc="-35" dirty="0">
                <a:latin typeface="Calibri"/>
                <a:cs typeface="Calibri"/>
              </a:rPr>
              <a:t>t</a:t>
            </a:r>
            <a:r>
              <a:rPr sz="2400" spc="-15" dirty="0">
                <a:latin typeface="Calibri"/>
                <a:cs typeface="Calibri"/>
              </a:rPr>
              <a:t>e</a:t>
            </a:r>
            <a:r>
              <a:rPr sz="2400" spc="-40" dirty="0">
                <a:latin typeface="Calibri"/>
                <a:cs typeface="Calibri"/>
              </a:rPr>
              <a:t>r</a:t>
            </a:r>
            <a:r>
              <a:rPr sz="2400" spc="-65" dirty="0">
                <a:latin typeface="Calibri"/>
                <a:cs typeface="Calibri"/>
              </a:rPr>
              <a:t>g</a:t>
            </a:r>
            <a:r>
              <a:rPr sz="2400" dirty="0">
                <a:latin typeface="Calibri"/>
                <a:cs typeface="Calibri"/>
              </a:rPr>
              <a:t>a</a:t>
            </a:r>
            <a:r>
              <a:rPr sz="2400" spc="-20" dirty="0">
                <a:latin typeface="Calibri"/>
                <a:cs typeface="Calibri"/>
              </a:rPr>
              <a:t>n</a:t>
            </a:r>
            <a:r>
              <a:rPr sz="2400" dirty="0">
                <a:latin typeface="Calibri"/>
                <a:cs typeface="Calibri"/>
              </a:rPr>
              <a:t>tung</a:t>
            </a:r>
            <a:r>
              <a:rPr sz="2400" spc="-85" dirty="0">
                <a:latin typeface="Times New Roman"/>
                <a:cs typeface="Times New Roman"/>
              </a:rPr>
              <a:t> </a:t>
            </a:r>
            <a:r>
              <a:rPr sz="2400" spc="-5" dirty="0">
                <a:latin typeface="Calibri"/>
                <a:cs typeface="Calibri"/>
              </a:rPr>
              <a:t>pad</a:t>
            </a:r>
            <a:r>
              <a:rPr sz="2400" dirty="0">
                <a:latin typeface="Calibri"/>
                <a:cs typeface="Calibri"/>
              </a:rPr>
              <a:t>a</a:t>
            </a:r>
            <a:r>
              <a:rPr sz="2400" spc="-55" dirty="0">
                <a:latin typeface="Times New Roman"/>
                <a:cs typeface="Times New Roman"/>
              </a:rPr>
              <a:t> </a:t>
            </a:r>
            <a:r>
              <a:rPr sz="2400" spc="-35" dirty="0">
                <a:latin typeface="Calibri"/>
                <a:cs typeface="Calibri"/>
              </a:rPr>
              <a:t>t</a:t>
            </a:r>
            <a:r>
              <a:rPr sz="2400" spc="-15" dirty="0">
                <a:latin typeface="Calibri"/>
                <a:cs typeface="Calibri"/>
              </a:rPr>
              <a:t>e</a:t>
            </a:r>
            <a:r>
              <a:rPr sz="2400" spc="-60" dirty="0">
                <a:latin typeface="Calibri"/>
                <a:cs typeface="Calibri"/>
              </a:rPr>
              <a:t>g</a:t>
            </a:r>
            <a:r>
              <a:rPr sz="2400" dirty="0">
                <a:latin typeface="Calibri"/>
                <a:cs typeface="Calibri"/>
              </a:rPr>
              <a:t>an</a:t>
            </a:r>
            <a:r>
              <a:rPr sz="2400" spc="-65" dirty="0">
                <a:latin typeface="Calibri"/>
                <a:cs typeface="Calibri"/>
              </a:rPr>
              <a:t>g</a:t>
            </a:r>
            <a:r>
              <a:rPr sz="2400" dirty="0">
                <a:latin typeface="Calibri"/>
                <a:cs typeface="Calibri"/>
              </a:rPr>
              <a:t>an</a:t>
            </a:r>
            <a:r>
              <a:rPr sz="2400" spc="-70" dirty="0">
                <a:latin typeface="Times New Roman"/>
                <a:cs typeface="Times New Roman"/>
              </a:rPr>
              <a:t> </a:t>
            </a:r>
            <a:r>
              <a:rPr sz="2400" spc="-50" dirty="0">
                <a:latin typeface="Calibri"/>
                <a:cs typeface="Calibri"/>
              </a:rPr>
              <a:t>y</a:t>
            </a:r>
            <a:r>
              <a:rPr sz="2400" dirty="0">
                <a:latin typeface="Calibri"/>
                <a:cs typeface="Calibri"/>
              </a:rPr>
              <a:t>ang</a:t>
            </a:r>
            <a:r>
              <a:rPr sz="2400" spc="-75" dirty="0">
                <a:latin typeface="Times New Roman"/>
                <a:cs typeface="Times New Roman"/>
              </a:rPr>
              <a:t> </a:t>
            </a:r>
            <a:r>
              <a:rPr sz="2400" spc="-5" dirty="0">
                <a:latin typeface="Calibri"/>
                <a:cs typeface="Calibri"/>
              </a:rPr>
              <a:t>d</a:t>
            </a:r>
            <a:r>
              <a:rPr sz="2400" dirty="0">
                <a:latin typeface="Calibri"/>
                <a:cs typeface="Calibri"/>
              </a:rPr>
              <a:t>i</a:t>
            </a:r>
            <a:r>
              <a:rPr sz="2400" spc="-35" dirty="0">
                <a:latin typeface="Calibri"/>
                <a:cs typeface="Calibri"/>
              </a:rPr>
              <a:t>t</a:t>
            </a:r>
            <a:r>
              <a:rPr sz="2400" spc="-15" dirty="0">
                <a:latin typeface="Calibri"/>
                <a:cs typeface="Calibri"/>
              </a:rPr>
              <a:t>e</a:t>
            </a:r>
            <a:r>
              <a:rPr sz="2400" spc="-5" dirty="0">
                <a:latin typeface="Calibri"/>
                <a:cs typeface="Calibri"/>
              </a:rPr>
              <a:t>r</a:t>
            </a:r>
            <a:r>
              <a:rPr sz="2400" dirty="0">
                <a:latin typeface="Calibri"/>
                <a:cs typeface="Calibri"/>
              </a:rPr>
              <a:t>i</a:t>
            </a:r>
            <a:r>
              <a:rPr sz="2400" spc="-20" dirty="0">
                <a:latin typeface="Calibri"/>
                <a:cs typeface="Calibri"/>
              </a:rPr>
              <a:t>ma</a:t>
            </a:r>
            <a:endParaRPr sz="2400">
              <a:latin typeface="Calibri"/>
              <a:cs typeface="Calibri"/>
            </a:endParaRPr>
          </a:p>
          <a:p>
            <a:pPr marL="355600" marR="275590" indent="-342900">
              <a:lnSpc>
                <a:spcPts val="2590"/>
              </a:lnSpc>
              <a:spcBef>
                <a:spcPts val="575"/>
              </a:spcBef>
              <a:buFont typeface="Arial"/>
              <a:buChar char="•"/>
              <a:tabLst>
                <a:tab pos="355600" algn="l"/>
              </a:tabLst>
            </a:pPr>
            <a:r>
              <a:rPr sz="2400" spc="-5" dirty="0">
                <a:latin typeface="Calibri"/>
                <a:cs typeface="Calibri"/>
              </a:rPr>
              <a:t>J</a:t>
            </a:r>
            <a:r>
              <a:rPr sz="2400" dirty="0">
                <a:latin typeface="Calibri"/>
                <a:cs typeface="Calibri"/>
              </a:rPr>
              <a:t>i</a:t>
            </a:r>
            <a:r>
              <a:rPr sz="2400" spc="-50" dirty="0">
                <a:latin typeface="Calibri"/>
                <a:cs typeface="Calibri"/>
              </a:rPr>
              <a:t>k</a:t>
            </a:r>
            <a:r>
              <a:rPr sz="2400" dirty="0">
                <a:latin typeface="Calibri"/>
                <a:cs typeface="Calibri"/>
              </a:rPr>
              <a:t>a</a:t>
            </a:r>
            <a:r>
              <a:rPr sz="2400" spc="-85" dirty="0">
                <a:latin typeface="Times New Roman"/>
                <a:cs typeface="Times New Roman"/>
              </a:rPr>
              <a:t> </a:t>
            </a:r>
            <a:r>
              <a:rPr sz="2400" spc="-35" dirty="0">
                <a:latin typeface="Calibri"/>
                <a:cs typeface="Calibri"/>
              </a:rPr>
              <a:t>t</a:t>
            </a:r>
            <a:r>
              <a:rPr sz="2400" spc="-15" dirty="0">
                <a:latin typeface="Calibri"/>
                <a:cs typeface="Calibri"/>
              </a:rPr>
              <a:t>e</a:t>
            </a:r>
            <a:r>
              <a:rPr sz="2400" spc="-60" dirty="0">
                <a:latin typeface="Calibri"/>
                <a:cs typeface="Calibri"/>
              </a:rPr>
              <a:t>g</a:t>
            </a:r>
            <a:r>
              <a:rPr sz="2400" dirty="0">
                <a:latin typeface="Calibri"/>
                <a:cs typeface="Calibri"/>
              </a:rPr>
              <a:t>an</a:t>
            </a:r>
            <a:r>
              <a:rPr sz="2400" spc="-50" dirty="0">
                <a:latin typeface="Calibri"/>
                <a:cs typeface="Calibri"/>
              </a:rPr>
              <a:t>g</a:t>
            </a:r>
            <a:r>
              <a:rPr sz="2400" dirty="0">
                <a:latin typeface="Calibri"/>
                <a:cs typeface="Calibri"/>
              </a:rPr>
              <a:t>an</a:t>
            </a:r>
            <a:r>
              <a:rPr sz="2400" spc="-60" dirty="0">
                <a:latin typeface="Times New Roman"/>
                <a:cs typeface="Times New Roman"/>
              </a:rPr>
              <a:t> </a:t>
            </a:r>
            <a:r>
              <a:rPr sz="2400" spc="-50" dirty="0">
                <a:latin typeface="Calibri"/>
                <a:cs typeface="Calibri"/>
              </a:rPr>
              <a:t>y</a:t>
            </a:r>
            <a:r>
              <a:rPr sz="2400" dirty="0">
                <a:latin typeface="Calibri"/>
                <a:cs typeface="Calibri"/>
              </a:rPr>
              <a:t>ang</a:t>
            </a:r>
            <a:r>
              <a:rPr sz="2400" spc="-70" dirty="0">
                <a:latin typeface="Times New Roman"/>
                <a:cs typeface="Times New Roman"/>
              </a:rPr>
              <a:t> </a:t>
            </a:r>
            <a:r>
              <a:rPr sz="2400" spc="-5" dirty="0">
                <a:latin typeface="Calibri"/>
                <a:cs typeface="Calibri"/>
              </a:rPr>
              <a:t>d</a:t>
            </a:r>
            <a:r>
              <a:rPr sz="2400" dirty="0">
                <a:latin typeface="Calibri"/>
                <a:cs typeface="Calibri"/>
              </a:rPr>
              <a:t>i</a:t>
            </a:r>
            <a:r>
              <a:rPr sz="2400" spc="-35" dirty="0">
                <a:latin typeface="Calibri"/>
                <a:cs typeface="Calibri"/>
              </a:rPr>
              <a:t>t</a:t>
            </a:r>
            <a:r>
              <a:rPr sz="2400" spc="-15" dirty="0">
                <a:latin typeface="Calibri"/>
                <a:cs typeface="Calibri"/>
              </a:rPr>
              <a:t>e</a:t>
            </a:r>
            <a:r>
              <a:rPr sz="2400" spc="-5" dirty="0">
                <a:latin typeface="Calibri"/>
                <a:cs typeface="Calibri"/>
              </a:rPr>
              <a:t>r</a:t>
            </a:r>
            <a:r>
              <a:rPr sz="2400" dirty="0">
                <a:latin typeface="Calibri"/>
                <a:cs typeface="Calibri"/>
              </a:rPr>
              <a:t>i</a:t>
            </a:r>
            <a:r>
              <a:rPr sz="2400" spc="-20" dirty="0">
                <a:latin typeface="Calibri"/>
                <a:cs typeface="Calibri"/>
              </a:rPr>
              <a:t>ma</a:t>
            </a:r>
            <a:r>
              <a:rPr sz="2400" spc="-80" dirty="0">
                <a:latin typeface="Times New Roman"/>
                <a:cs typeface="Times New Roman"/>
              </a:rPr>
              <a:t> </a:t>
            </a:r>
            <a:r>
              <a:rPr sz="2400" spc="-5" dirty="0">
                <a:latin typeface="Calibri"/>
                <a:cs typeface="Calibri"/>
              </a:rPr>
              <a:t>o</a:t>
            </a:r>
            <a:r>
              <a:rPr sz="2400" dirty="0">
                <a:latin typeface="Calibri"/>
                <a:cs typeface="Calibri"/>
              </a:rPr>
              <a:t>l</a:t>
            </a:r>
            <a:r>
              <a:rPr sz="2400" spc="-15" dirty="0">
                <a:latin typeface="Calibri"/>
                <a:cs typeface="Calibri"/>
              </a:rPr>
              <a:t>eh</a:t>
            </a:r>
            <a:r>
              <a:rPr sz="2400" spc="-65" dirty="0">
                <a:latin typeface="Times New Roman"/>
                <a:cs typeface="Times New Roman"/>
              </a:rPr>
              <a:t> </a:t>
            </a:r>
            <a:r>
              <a:rPr sz="2400" spc="-5" dirty="0">
                <a:latin typeface="Calibri"/>
                <a:cs typeface="Calibri"/>
              </a:rPr>
              <a:t>VD</a:t>
            </a:r>
            <a:r>
              <a:rPr sz="2400" dirty="0">
                <a:latin typeface="Calibri"/>
                <a:cs typeface="Calibri"/>
              </a:rPr>
              <a:t>R</a:t>
            </a:r>
            <a:r>
              <a:rPr sz="2400" spc="-60" dirty="0">
                <a:latin typeface="Times New Roman"/>
                <a:cs typeface="Times New Roman"/>
              </a:rPr>
              <a:t> </a:t>
            </a:r>
            <a:r>
              <a:rPr sz="2400" spc="-20" dirty="0">
                <a:latin typeface="Calibri"/>
                <a:cs typeface="Calibri"/>
              </a:rPr>
              <a:t>sem</a:t>
            </a:r>
            <a:r>
              <a:rPr sz="2400" spc="-10" dirty="0">
                <a:latin typeface="Calibri"/>
                <a:cs typeface="Calibri"/>
              </a:rPr>
              <a:t>a</a:t>
            </a:r>
            <a:r>
              <a:rPr sz="2400" dirty="0">
                <a:latin typeface="Calibri"/>
                <a:cs typeface="Calibri"/>
              </a:rPr>
              <a:t>kin</a:t>
            </a:r>
            <a:r>
              <a:rPr sz="2400" spc="-85" dirty="0">
                <a:latin typeface="Times New Roman"/>
                <a:cs typeface="Times New Roman"/>
              </a:rPr>
              <a:t> </a:t>
            </a:r>
            <a:r>
              <a:rPr sz="2400" spc="-5" dirty="0">
                <a:latin typeface="Calibri"/>
                <a:cs typeface="Calibri"/>
              </a:rPr>
              <a:t>besa</a:t>
            </a:r>
            <a:r>
              <a:rPr sz="2400" spc="-200" dirty="0">
                <a:latin typeface="Calibri"/>
                <a:cs typeface="Calibri"/>
              </a:rPr>
              <a:t>r</a:t>
            </a:r>
            <a:r>
              <a:rPr sz="2400" spc="-10" dirty="0">
                <a:latin typeface="Calibri"/>
                <a:cs typeface="Calibri"/>
              </a:rPr>
              <a:t>,</a:t>
            </a:r>
            <a:r>
              <a:rPr sz="2400" spc="-60" dirty="0">
                <a:latin typeface="Times New Roman"/>
                <a:cs typeface="Times New Roman"/>
              </a:rPr>
              <a:t> </a:t>
            </a:r>
            <a:r>
              <a:rPr sz="2400" spc="-20" dirty="0">
                <a:latin typeface="Calibri"/>
                <a:cs typeface="Calibri"/>
              </a:rPr>
              <a:t>ma</a:t>
            </a:r>
            <a:r>
              <a:rPr sz="2400" spc="-50" dirty="0">
                <a:latin typeface="Calibri"/>
                <a:cs typeface="Calibri"/>
              </a:rPr>
              <a:t>k</a:t>
            </a:r>
            <a:r>
              <a:rPr sz="2400" dirty="0">
                <a:latin typeface="Calibri"/>
                <a:cs typeface="Calibri"/>
              </a:rPr>
              <a:t>a</a:t>
            </a:r>
            <a:r>
              <a:rPr sz="2400" dirty="0">
                <a:latin typeface="Times New Roman"/>
                <a:cs typeface="Times New Roman"/>
              </a:rPr>
              <a:t> </a:t>
            </a:r>
            <a:r>
              <a:rPr sz="2400" spc="-45" dirty="0">
                <a:latin typeface="Calibri"/>
                <a:cs typeface="Calibri"/>
              </a:rPr>
              <a:t>r</a:t>
            </a:r>
            <a:r>
              <a:rPr sz="2400" dirty="0">
                <a:latin typeface="Calibri"/>
                <a:cs typeface="Calibri"/>
              </a:rPr>
              <a:t>es</a:t>
            </a:r>
            <a:r>
              <a:rPr sz="2400" spc="-5" dirty="0">
                <a:latin typeface="Calibri"/>
                <a:cs typeface="Calibri"/>
              </a:rPr>
              <a:t>i</a:t>
            </a:r>
            <a:r>
              <a:rPr sz="2400" spc="-25" dirty="0">
                <a:latin typeface="Calibri"/>
                <a:cs typeface="Calibri"/>
              </a:rPr>
              <a:t>s</a:t>
            </a:r>
            <a:r>
              <a:rPr sz="2400" spc="-35" dirty="0">
                <a:latin typeface="Calibri"/>
                <a:cs typeface="Calibri"/>
              </a:rPr>
              <a:t>t</a:t>
            </a:r>
            <a:r>
              <a:rPr sz="2400" dirty="0">
                <a:latin typeface="Calibri"/>
                <a:cs typeface="Calibri"/>
              </a:rPr>
              <a:t>an</a:t>
            </a:r>
            <a:r>
              <a:rPr sz="2400" spc="-5" dirty="0">
                <a:latin typeface="Calibri"/>
                <a:cs typeface="Calibri"/>
              </a:rPr>
              <a:t>s</a:t>
            </a:r>
            <a:r>
              <a:rPr sz="2400" dirty="0">
                <a:latin typeface="Calibri"/>
                <a:cs typeface="Calibri"/>
              </a:rPr>
              <a:t>i</a:t>
            </a:r>
            <a:r>
              <a:rPr sz="2400" spc="-80" dirty="0">
                <a:latin typeface="Times New Roman"/>
                <a:cs typeface="Times New Roman"/>
              </a:rPr>
              <a:t> </a:t>
            </a:r>
            <a:r>
              <a:rPr sz="2400" spc="-5" dirty="0">
                <a:latin typeface="Calibri"/>
                <a:cs typeface="Calibri"/>
              </a:rPr>
              <a:t>pad</a:t>
            </a:r>
            <a:r>
              <a:rPr sz="2400" dirty="0">
                <a:latin typeface="Calibri"/>
                <a:cs typeface="Calibri"/>
              </a:rPr>
              <a:t>a</a:t>
            </a:r>
            <a:r>
              <a:rPr sz="2400" spc="-55" dirty="0">
                <a:latin typeface="Times New Roman"/>
                <a:cs typeface="Times New Roman"/>
              </a:rPr>
              <a:t> </a:t>
            </a:r>
            <a:r>
              <a:rPr sz="2400" spc="-5" dirty="0">
                <a:latin typeface="Calibri"/>
                <a:cs typeface="Calibri"/>
              </a:rPr>
              <a:t>VD</a:t>
            </a:r>
            <a:r>
              <a:rPr sz="2400" dirty="0">
                <a:latin typeface="Calibri"/>
                <a:cs typeface="Calibri"/>
              </a:rPr>
              <a:t>R</a:t>
            </a:r>
            <a:r>
              <a:rPr sz="2400" spc="-70" dirty="0">
                <a:latin typeface="Times New Roman"/>
                <a:cs typeface="Times New Roman"/>
              </a:rPr>
              <a:t> </a:t>
            </a:r>
            <a:r>
              <a:rPr sz="2400" spc="-15" dirty="0">
                <a:latin typeface="Calibri"/>
                <a:cs typeface="Calibri"/>
              </a:rPr>
              <a:t>a</a:t>
            </a:r>
            <a:r>
              <a:rPr sz="2400" spc="-50" dirty="0">
                <a:latin typeface="Calibri"/>
                <a:cs typeface="Calibri"/>
              </a:rPr>
              <a:t>k</a:t>
            </a:r>
            <a:r>
              <a:rPr sz="2400" dirty="0">
                <a:latin typeface="Calibri"/>
                <a:cs typeface="Calibri"/>
              </a:rPr>
              <a:t>an</a:t>
            </a:r>
            <a:r>
              <a:rPr sz="2400" spc="-75" dirty="0">
                <a:latin typeface="Times New Roman"/>
                <a:cs typeface="Times New Roman"/>
              </a:rPr>
              <a:t> </a:t>
            </a:r>
            <a:r>
              <a:rPr sz="2400" spc="-20" dirty="0">
                <a:latin typeface="Calibri"/>
                <a:cs typeface="Calibri"/>
              </a:rPr>
              <a:t>sem</a:t>
            </a:r>
            <a:r>
              <a:rPr sz="2400" spc="-10" dirty="0">
                <a:latin typeface="Calibri"/>
                <a:cs typeface="Calibri"/>
              </a:rPr>
              <a:t>a</a:t>
            </a:r>
            <a:r>
              <a:rPr sz="2400" dirty="0">
                <a:latin typeface="Calibri"/>
                <a:cs typeface="Calibri"/>
              </a:rPr>
              <a:t>kin</a:t>
            </a:r>
            <a:r>
              <a:rPr sz="2400" spc="-70" dirty="0">
                <a:latin typeface="Times New Roman"/>
                <a:cs typeface="Times New Roman"/>
              </a:rPr>
              <a:t> </a:t>
            </a:r>
            <a:r>
              <a:rPr sz="2400" spc="-90" dirty="0">
                <a:latin typeface="Calibri"/>
                <a:cs typeface="Calibri"/>
              </a:rPr>
              <a:t>k</a:t>
            </a:r>
            <a:r>
              <a:rPr sz="2400" spc="-15" dirty="0">
                <a:latin typeface="Calibri"/>
                <a:cs typeface="Calibri"/>
              </a:rPr>
              <a:t>e</a:t>
            </a:r>
            <a:r>
              <a:rPr sz="2400" spc="-10" dirty="0">
                <a:latin typeface="Calibri"/>
                <a:cs typeface="Calibri"/>
              </a:rPr>
              <a:t>c</a:t>
            </a:r>
            <a:r>
              <a:rPr sz="2400" dirty="0">
                <a:latin typeface="Calibri"/>
                <a:cs typeface="Calibri"/>
              </a:rPr>
              <a:t>il</a:t>
            </a:r>
            <a:endParaRPr sz="2400">
              <a:latin typeface="Calibri"/>
              <a:cs typeface="Calibri"/>
            </a:endParaRPr>
          </a:p>
          <a:p>
            <a:pPr marL="355600" indent="-342900">
              <a:lnSpc>
                <a:spcPts val="2735"/>
              </a:lnSpc>
              <a:spcBef>
                <a:spcPts val="250"/>
              </a:spcBef>
              <a:buFont typeface="Arial"/>
              <a:buChar char="•"/>
              <a:tabLst>
                <a:tab pos="355600" algn="l"/>
              </a:tabLst>
            </a:pPr>
            <a:r>
              <a:rPr sz="2400" spc="-5" dirty="0">
                <a:latin typeface="Calibri"/>
                <a:cs typeface="Calibri"/>
              </a:rPr>
              <a:t>J</a:t>
            </a:r>
            <a:r>
              <a:rPr sz="2400" dirty="0">
                <a:latin typeface="Calibri"/>
                <a:cs typeface="Calibri"/>
              </a:rPr>
              <a:t>i</a:t>
            </a:r>
            <a:r>
              <a:rPr sz="2400" spc="-50" dirty="0">
                <a:latin typeface="Calibri"/>
                <a:cs typeface="Calibri"/>
              </a:rPr>
              <a:t>k</a:t>
            </a:r>
            <a:r>
              <a:rPr sz="2400" dirty="0">
                <a:latin typeface="Calibri"/>
                <a:cs typeface="Calibri"/>
              </a:rPr>
              <a:t>a</a:t>
            </a:r>
            <a:r>
              <a:rPr sz="2400" spc="-85" dirty="0">
                <a:latin typeface="Times New Roman"/>
                <a:cs typeface="Times New Roman"/>
              </a:rPr>
              <a:t> </a:t>
            </a:r>
            <a:r>
              <a:rPr sz="2400" spc="-35" dirty="0">
                <a:latin typeface="Calibri"/>
                <a:cs typeface="Calibri"/>
              </a:rPr>
              <a:t>t</a:t>
            </a:r>
            <a:r>
              <a:rPr sz="2400" spc="-15" dirty="0">
                <a:latin typeface="Calibri"/>
                <a:cs typeface="Calibri"/>
              </a:rPr>
              <a:t>e</a:t>
            </a:r>
            <a:r>
              <a:rPr sz="2400" spc="-60" dirty="0">
                <a:latin typeface="Calibri"/>
                <a:cs typeface="Calibri"/>
              </a:rPr>
              <a:t>g</a:t>
            </a:r>
            <a:r>
              <a:rPr sz="2400" dirty="0">
                <a:latin typeface="Calibri"/>
                <a:cs typeface="Calibri"/>
              </a:rPr>
              <a:t>an</a:t>
            </a:r>
            <a:r>
              <a:rPr sz="2400" spc="-50" dirty="0">
                <a:latin typeface="Calibri"/>
                <a:cs typeface="Calibri"/>
              </a:rPr>
              <a:t>g</a:t>
            </a:r>
            <a:r>
              <a:rPr sz="2400" dirty="0">
                <a:latin typeface="Calibri"/>
                <a:cs typeface="Calibri"/>
              </a:rPr>
              <a:t>an</a:t>
            </a:r>
            <a:r>
              <a:rPr sz="2400" spc="-60" dirty="0">
                <a:latin typeface="Times New Roman"/>
                <a:cs typeface="Times New Roman"/>
              </a:rPr>
              <a:t> </a:t>
            </a:r>
            <a:r>
              <a:rPr sz="2400" spc="-50" dirty="0">
                <a:latin typeface="Calibri"/>
                <a:cs typeface="Calibri"/>
              </a:rPr>
              <a:t>y</a:t>
            </a:r>
            <a:r>
              <a:rPr sz="2400" dirty="0">
                <a:latin typeface="Calibri"/>
                <a:cs typeface="Calibri"/>
              </a:rPr>
              <a:t>ang</a:t>
            </a:r>
            <a:r>
              <a:rPr sz="2400" spc="-70" dirty="0">
                <a:latin typeface="Times New Roman"/>
                <a:cs typeface="Times New Roman"/>
              </a:rPr>
              <a:t> </a:t>
            </a:r>
            <a:r>
              <a:rPr sz="2400" spc="-5" dirty="0">
                <a:latin typeface="Calibri"/>
                <a:cs typeface="Calibri"/>
              </a:rPr>
              <a:t>d</a:t>
            </a:r>
            <a:r>
              <a:rPr sz="2400" dirty="0">
                <a:latin typeface="Calibri"/>
                <a:cs typeface="Calibri"/>
              </a:rPr>
              <a:t>i</a:t>
            </a:r>
            <a:r>
              <a:rPr sz="2400" spc="-35" dirty="0">
                <a:latin typeface="Calibri"/>
                <a:cs typeface="Calibri"/>
              </a:rPr>
              <a:t>t</a:t>
            </a:r>
            <a:r>
              <a:rPr sz="2400" spc="-15" dirty="0">
                <a:latin typeface="Calibri"/>
                <a:cs typeface="Calibri"/>
              </a:rPr>
              <a:t>e</a:t>
            </a:r>
            <a:r>
              <a:rPr sz="2400" spc="-5" dirty="0">
                <a:latin typeface="Calibri"/>
                <a:cs typeface="Calibri"/>
              </a:rPr>
              <a:t>r</a:t>
            </a:r>
            <a:r>
              <a:rPr sz="2400" dirty="0">
                <a:latin typeface="Calibri"/>
                <a:cs typeface="Calibri"/>
              </a:rPr>
              <a:t>i</a:t>
            </a:r>
            <a:r>
              <a:rPr sz="2400" spc="-20" dirty="0">
                <a:latin typeface="Calibri"/>
                <a:cs typeface="Calibri"/>
              </a:rPr>
              <a:t>ma</a:t>
            </a:r>
            <a:r>
              <a:rPr sz="2400" spc="-80" dirty="0">
                <a:latin typeface="Times New Roman"/>
                <a:cs typeface="Times New Roman"/>
              </a:rPr>
              <a:t> </a:t>
            </a:r>
            <a:r>
              <a:rPr sz="2400" spc="-5" dirty="0">
                <a:latin typeface="Calibri"/>
                <a:cs typeface="Calibri"/>
              </a:rPr>
              <a:t>VD</a:t>
            </a:r>
            <a:r>
              <a:rPr sz="2400" dirty="0">
                <a:latin typeface="Calibri"/>
                <a:cs typeface="Calibri"/>
              </a:rPr>
              <a:t>R</a:t>
            </a:r>
            <a:r>
              <a:rPr sz="2400" spc="-60" dirty="0">
                <a:latin typeface="Times New Roman"/>
                <a:cs typeface="Times New Roman"/>
              </a:rPr>
              <a:t> </a:t>
            </a:r>
            <a:r>
              <a:rPr sz="2400" spc="-20" dirty="0">
                <a:latin typeface="Calibri"/>
                <a:cs typeface="Calibri"/>
              </a:rPr>
              <a:t>se</a:t>
            </a:r>
            <a:r>
              <a:rPr sz="2400" spc="-15" dirty="0">
                <a:latin typeface="Calibri"/>
                <a:cs typeface="Calibri"/>
              </a:rPr>
              <a:t>ma</a:t>
            </a:r>
            <a:r>
              <a:rPr sz="2400" spc="-10" dirty="0">
                <a:latin typeface="Calibri"/>
                <a:cs typeface="Calibri"/>
              </a:rPr>
              <a:t>k</a:t>
            </a:r>
            <a:r>
              <a:rPr sz="2400" dirty="0">
                <a:latin typeface="Calibri"/>
                <a:cs typeface="Calibri"/>
              </a:rPr>
              <a:t>in</a:t>
            </a:r>
            <a:r>
              <a:rPr sz="2400" spc="-90" dirty="0">
                <a:latin typeface="Times New Roman"/>
                <a:cs typeface="Times New Roman"/>
              </a:rPr>
              <a:t> </a:t>
            </a:r>
            <a:r>
              <a:rPr sz="2400" spc="-90" dirty="0">
                <a:latin typeface="Calibri"/>
                <a:cs typeface="Calibri"/>
              </a:rPr>
              <a:t>k</a:t>
            </a:r>
            <a:r>
              <a:rPr sz="2400" spc="-15" dirty="0">
                <a:latin typeface="Calibri"/>
                <a:cs typeface="Calibri"/>
              </a:rPr>
              <a:t>e</a:t>
            </a:r>
            <a:r>
              <a:rPr sz="2400" spc="-10" dirty="0">
                <a:latin typeface="Calibri"/>
                <a:cs typeface="Calibri"/>
              </a:rPr>
              <a:t>c</a:t>
            </a:r>
            <a:r>
              <a:rPr sz="2400" dirty="0">
                <a:latin typeface="Calibri"/>
                <a:cs typeface="Calibri"/>
              </a:rPr>
              <a:t>il</a:t>
            </a:r>
            <a:r>
              <a:rPr sz="2400" spc="-10" dirty="0">
                <a:latin typeface="Calibri"/>
                <a:cs typeface="Calibri"/>
              </a:rPr>
              <a:t>,</a:t>
            </a:r>
            <a:r>
              <a:rPr sz="2400" spc="-85" dirty="0">
                <a:latin typeface="Times New Roman"/>
                <a:cs typeface="Times New Roman"/>
              </a:rPr>
              <a:t> </a:t>
            </a:r>
            <a:r>
              <a:rPr sz="2400" spc="-20" dirty="0">
                <a:latin typeface="Calibri"/>
                <a:cs typeface="Calibri"/>
              </a:rPr>
              <a:t>ma</a:t>
            </a:r>
            <a:r>
              <a:rPr sz="2400" spc="-50" dirty="0">
                <a:latin typeface="Calibri"/>
                <a:cs typeface="Calibri"/>
              </a:rPr>
              <a:t>k</a:t>
            </a:r>
            <a:r>
              <a:rPr sz="2400" dirty="0">
                <a:latin typeface="Calibri"/>
                <a:cs typeface="Calibri"/>
              </a:rPr>
              <a:t>a</a:t>
            </a:r>
            <a:endParaRPr sz="2400">
              <a:latin typeface="Calibri"/>
              <a:cs typeface="Calibri"/>
            </a:endParaRPr>
          </a:p>
          <a:p>
            <a:pPr marL="355600">
              <a:lnSpc>
                <a:spcPts val="2735"/>
              </a:lnSpc>
            </a:pPr>
            <a:r>
              <a:rPr sz="2400" spc="-45" dirty="0">
                <a:latin typeface="Calibri"/>
                <a:cs typeface="Calibri"/>
              </a:rPr>
              <a:t>r</a:t>
            </a:r>
            <a:r>
              <a:rPr sz="2400" dirty="0">
                <a:latin typeface="Calibri"/>
                <a:cs typeface="Calibri"/>
              </a:rPr>
              <a:t>es</a:t>
            </a:r>
            <a:r>
              <a:rPr sz="2400" spc="-5" dirty="0">
                <a:latin typeface="Calibri"/>
                <a:cs typeface="Calibri"/>
              </a:rPr>
              <a:t>i</a:t>
            </a:r>
            <a:r>
              <a:rPr sz="2400" spc="-25" dirty="0">
                <a:latin typeface="Calibri"/>
                <a:cs typeface="Calibri"/>
              </a:rPr>
              <a:t>st</a:t>
            </a:r>
            <a:r>
              <a:rPr sz="2400" dirty="0">
                <a:latin typeface="Calibri"/>
                <a:cs typeface="Calibri"/>
              </a:rPr>
              <a:t>ansi</a:t>
            </a:r>
            <a:r>
              <a:rPr sz="2400" spc="-80" dirty="0">
                <a:latin typeface="Times New Roman"/>
                <a:cs typeface="Times New Roman"/>
              </a:rPr>
              <a:t> </a:t>
            </a:r>
            <a:r>
              <a:rPr sz="2400" spc="-5" dirty="0">
                <a:latin typeface="Calibri"/>
                <a:cs typeface="Calibri"/>
              </a:rPr>
              <a:t>pad</a:t>
            </a:r>
            <a:r>
              <a:rPr sz="2400" dirty="0">
                <a:latin typeface="Calibri"/>
                <a:cs typeface="Calibri"/>
              </a:rPr>
              <a:t>a</a:t>
            </a:r>
            <a:r>
              <a:rPr sz="2400" spc="-60" dirty="0">
                <a:latin typeface="Times New Roman"/>
                <a:cs typeface="Times New Roman"/>
              </a:rPr>
              <a:t> </a:t>
            </a:r>
            <a:r>
              <a:rPr sz="2400" spc="-5" dirty="0">
                <a:latin typeface="Calibri"/>
                <a:cs typeface="Calibri"/>
              </a:rPr>
              <a:t>V</a:t>
            </a:r>
            <a:r>
              <a:rPr sz="2400" spc="-10" dirty="0">
                <a:latin typeface="Calibri"/>
                <a:cs typeface="Calibri"/>
              </a:rPr>
              <a:t>D</a:t>
            </a:r>
            <a:r>
              <a:rPr sz="2400" dirty="0">
                <a:latin typeface="Calibri"/>
                <a:cs typeface="Calibri"/>
              </a:rPr>
              <a:t>R</a:t>
            </a:r>
            <a:r>
              <a:rPr sz="2400" spc="-70" dirty="0">
                <a:latin typeface="Times New Roman"/>
                <a:cs typeface="Times New Roman"/>
              </a:rPr>
              <a:t> </a:t>
            </a:r>
            <a:r>
              <a:rPr sz="2400" dirty="0">
                <a:latin typeface="Calibri"/>
                <a:cs typeface="Calibri"/>
              </a:rPr>
              <a:t>a</a:t>
            </a:r>
            <a:r>
              <a:rPr sz="2400" spc="-35" dirty="0">
                <a:latin typeface="Calibri"/>
                <a:cs typeface="Calibri"/>
              </a:rPr>
              <a:t>k</a:t>
            </a:r>
            <a:r>
              <a:rPr sz="2400" dirty="0">
                <a:latin typeface="Calibri"/>
                <a:cs typeface="Calibri"/>
              </a:rPr>
              <a:t>an</a:t>
            </a:r>
            <a:r>
              <a:rPr sz="2400" spc="-75" dirty="0">
                <a:latin typeface="Times New Roman"/>
                <a:cs typeface="Times New Roman"/>
              </a:rPr>
              <a:t> </a:t>
            </a:r>
            <a:r>
              <a:rPr sz="2400" spc="-5" dirty="0">
                <a:latin typeface="Calibri"/>
                <a:cs typeface="Calibri"/>
              </a:rPr>
              <a:t>semak</a:t>
            </a:r>
            <a:r>
              <a:rPr sz="2400" dirty="0">
                <a:latin typeface="Calibri"/>
                <a:cs typeface="Calibri"/>
              </a:rPr>
              <a:t>in</a:t>
            </a:r>
            <a:r>
              <a:rPr sz="2400" spc="-75" dirty="0">
                <a:latin typeface="Times New Roman"/>
                <a:cs typeface="Times New Roman"/>
              </a:rPr>
              <a:t> </a:t>
            </a:r>
            <a:r>
              <a:rPr sz="2400" spc="-5" dirty="0">
                <a:latin typeface="Calibri"/>
                <a:cs typeface="Calibri"/>
              </a:rPr>
              <a:t>besa</a:t>
            </a:r>
            <a:r>
              <a:rPr sz="2400" spc="-245" dirty="0">
                <a:latin typeface="Calibri"/>
                <a:cs typeface="Calibri"/>
              </a:rPr>
              <a:t>r</a:t>
            </a:r>
            <a:r>
              <a:rPr sz="2400" dirty="0">
                <a:latin typeface="Calibri"/>
                <a:cs typeface="Calibri"/>
              </a:rPr>
              <a:t>.</a:t>
            </a:r>
            <a:endParaRPr sz="2400">
              <a:latin typeface="Calibri"/>
              <a:cs typeface="Calibri"/>
            </a:endParaRPr>
          </a:p>
          <a:p>
            <a:pPr marL="355600" indent="-342900">
              <a:lnSpc>
                <a:spcPct val="100000"/>
              </a:lnSpc>
              <a:spcBef>
                <a:spcPts val="290"/>
              </a:spcBef>
              <a:buFont typeface="Arial"/>
              <a:buChar char="•"/>
              <a:tabLst>
                <a:tab pos="355600" algn="l"/>
              </a:tabLst>
            </a:pPr>
            <a:r>
              <a:rPr sz="2400" spc="-5" dirty="0">
                <a:latin typeface="Calibri"/>
                <a:cs typeface="Calibri"/>
              </a:rPr>
              <a:t>D</a:t>
            </a:r>
            <a:r>
              <a:rPr sz="2400" dirty="0">
                <a:latin typeface="Calibri"/>
                <a:cs typeface="Calibri"/>
              </a:rPr>
              <a:t>igun</a:t>
            </a:r>
            <a:r>
              <a:rPr sz="2400" spc="-15" dirty="0">
                <a:latin typeface="Calibri"/>
                <a:cs typeface="Calibri"/>
              </a:rPr>
              <a:t>a</a:t>
            </a:r>
            <a:r>
              <a:rPr sz="2400" spc="-45" dirty="0">
                <a:latin typeface="Calibri"/>
                <a:cs typeface="Calibri"/>
              </a:rPr>
              <a:t>k</a:t>
            </a:r>
            <a:r>
              <a:rPr sz="2400" dirty="0">
                <a:latin typeface="Calibri"/>
                <a:cs typeface="Calibri"/>
              </a:rPr>
              <a:t>an</a:t>
            </a:r>
            <a:r>
              <a:rPr sz="2400" spc="-85" dirty="0">
                <a:latin typeface="Times New Roman"/>
                <a:cs typeface="Times New Roman"/>
              </a:rPr>
              <a:t> </a:t>
            </a:r>
            <a:r>
              <a:rPr sz="2400" spc="-20" dirty="0">
                <a:latin typeface="Calibri"/>
                <a:cs typeface="Calibri"/>
              </a:rPr>
              <a:t>seba</a:t>
            </a:r>
            <a:r>
              <a:rPr sz="2400" spc="-60" dirty="0">
                <a:latin typeface="Calibri"/>
                <a:cs typeface="Calibri"/>
              </a:rPr>
              <a:t>g</a:t>
            </a:r>
            <a:r>
              <a:rPr sz="2400" dirty="0">
                <a:latin typeface="Calibri"/>
                <a:cs typeface="Calibri"/>
              </a:rPr>
              <a:t>ai</a:t>
            </a:r>
            <a:r>
              <a:rPr sz="2400" spc="-70" dirty="0">
                <a:latin typeface="Times New Roman"/>
                <a:cs typeface="Times New Roman"/>
              </a:rPr>
              <a:t> </a:t>
            </a:r>
            <a:r>
              <a:rPr sz="2400" spc="-5" dirty="0">
                <a:latin typeface="Calibri"/>
                <a:cs typeface="Calibri"/>
              </a:rPr>
              <a:t>senso</a:t>
            </a:r>
            <a:r>
              <a:rPr sz="2400" dirty="0">
                <a:latin typeface="Calibri"/>
                <a:cs typeface="Calibri"/>
              </a:rPr>
              <a:t>r</a:t>
            </a:r>
            <a:r>
              <a:rPr sz="2400" spc="-50" dirty="0">
                <a:latin typeface="Times New Roman"/>
                <a:cs typeface="Times New Roman"/>
              </a:rPr>
              <a:t> </a:t>
            </a:r>
            <a:r>
              <a:rPr sz="2400" spc="-35" dirty="0">
                <a:latin typeface="Calibri"/>
                <a:cs typeface="Calibri"/>
              </a:rPr>
              <a:t>t</a:t>
            </a:r>
            <a:r>
              <a:rPr sz="2400" spc="-15" dirty="0">
                <a:latin typeface="Calibri"/>
                <a:cs typeface="Calibri"/>
              </a:rPr>
              <a:t>e</a:t>
            </a:r>
            <a:r>
              <a:rPr sz="2400" spc="-60" dirty="0">
                <a:latin typeface="Calibri"/>
                <a:cs typeface="Calibri"/>
              </a:rPr>
              <a:t>g</a:t>
            </a:r>
            <a:r>
              <a:rPr sz="2400" dirty="0">
                <a:latin typeface="Calibri"/>
                <a:cs typeface="Calibri"/>
              </a:rPr>
              <a:t>an</a:t>
            </a:r>
            <a:r>
              <a:rPr sz="2400" spc="-50" dirty="0">
                <a:latin typeface="Calibri"/>
                <a:cs typeface="Calibri"/>
              </a:rPr>
              <a:t>g</a:t>
            </a:r>
            <a:r>
              <a:rPr sz="2400" dirty="0">
                <a:latin typeface="Calibri"/>
                <a:cs typeface="Calibri"/>
              </a:rPr>
              <a:t>an</a:t>
            </a:r>
            <a:r>
              <a:rPr sz="2400" spc="-70" dirty="0">
                <a:latin typeface="Times New Roman"/>
                <a:cs typeface="Times New Roman"/>
              </a:rPr>
              <a:t> </a:t>
            </a:r>
            <a:r>
              <a:rPr sz="2400" spc="-5" dirty="0">
                <a:latin typeface="Calibri"/>
                <a:cs typeface="Calibri"/>
              </a:rPr>
              <a:t>da</a:t>
            </a:r>
            <a:r>
              <a:rPr sz="2400" dirty="0">
                <a:latin typeface="Calibri"/>
                <a:cs typeface="Calibri"/>
              </a:rPr>
              <a:t>n</a:t>
            </a:r>
            <a:r>
              <a:rPr sz="2400" spc="-60" dirty="0">
                <a:latin typeface="Times New Roman"/>
                <a:cs typeface="Times New Roman"/>
              </a:rPr>
              <a:t> </a:t>
            </a:r>
            <a:r>
              <a:rPr sz="2400" spc="-90" dirty="0">
                <a:latin typeface="Calibri"/>
                <a:cs typeface="Calibri"/>
              </a:rPr>
              <a:t>k</a:t>
            </a:r>
            <a:r>
              <a:rPr sz="2400" spc="-15" dirty="0">
                <a:latin typeface="Calibri"/>
                <a:cs typeface="Calibri"/>
              </a:rPr>
              <a:t>e</a:t>
            </a:r>
            <a:r>
              <a:rPr sz="2400" spc="-35" dirty="0">
                <a:latin typeface="Calibri"/>
                <a:cs typeface="Calibri"/>
              </a:rPr>
              <a:t>st</a:t>
            </a:r>
            <a:r>
              <a:rPr sz="2400" dirty="0">
                <a:latin typeface="Calibri"/>
                <a:cs typeface="Calibri"/>
              </a:rPr>
              <a:t>abilan</a:t>
            </a:r>
            <a:r>
              <a:rPr sz="2400" spc="-80" dirty="0">
                <a:latin typeface="Times New Roman"/>
                <a:cs typeface="Times New Roman"/>
              </a:rPr>
              <a:t> </a:t>
            </a:r>
            <a:r>
              <a:rPr sz="2400" spc="-35" dirty="0">
                <a:latin typeface="Calibri"/>
                <a:cs typeface="Calibri"/>
              </a:rPr>
              <a:t>t</a:t>
            </a:r>
            <a:r>
              <a:rPr sz="2400" spc="-15" dirty="0">
                <a:latin typeface="Calibri"/>
                <a:cs typeface="Calibri"/>
              </a:rPr>
              <a:t>e</a:t>
            </a:r>
            <a:r>
              <a:rPr sz="2400" spc="-60" dirty="0">
                <a:latin typeface="Calibri"/>
                <a:cs typeface="Calibri"/>
              </a:rPr>
              <a:t>g</a:t>
            </a:r>
            <a:r>
              <a:rPr sz="2400" dirty="0">
                <a:latin typeface="Calibri"/>
                <a:cs typeface="Calibri"/>
              </a:rPr>
              <a:t>an</a:t>
            </a:r>
            <a:r>
              <a:rPr sz="2400" spc="-50" dirty="0">
                <a:latin typeface="Calibri"/>
                <a:cs typeface="Calibri"/>
              </a:rPr>
              <a:t>g</a:t>
            </a:r>
            <a:r>
              <a:rPr sz="2400" dirty="0">
                <a:latin typeface="Calibri"/>
                <a:cs typeface="Calibri"/>
              </a:rPr>
              <a:t>an.</a:t>
            </a:r>
            <a:endParaRPr sz="2400">
              <a:latin typeface="Calibri"/>
              <a:cs typeface="Calibri"/>
            </a:endParaRPr>
          </a:p>
        </p:txBody>
      </p:sp>
      <p:sp>
        <p:nvSpPr>
          <p:cNvPr id="4" name="object 4"/>
          <p:cNvSpPr/>
          <p:nvPr/>
        </p:nvSpPr>
        <p:spPr>
          <a:xfrm>
            <a:off x="1260347" y="1053083"/>
            <a:ext cx="6481571" cy="237591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8546" y="1700175"/>
            <a:ext cx="7689850" cy="312928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400" spc="-50" dirty="0">
                <a:latin typeface="Calibri"/>
                <a:cs typeface="Calibri"/>
              </a:rPr>
              <a:t>K</a:t>
            </a:r>
            <a:r>
              <a:rPr sz="2400" dirty="0">
                <a:latin typeface="Calibri"/>
                <a:cs typeface="Calibri"/>
              </a:rPr>
              <a:t>apasi</a:t>
            </a:r>
            <a:r>
              <a:rPr sz="2400" spc="-35" dirty="0">
                <a:latin typeface="Calibri"/>
                <a:cs typeface="Calibri"/>
              </a:rPr>
              <a:t>t</a:t>
            </a:r>
            <a:r>
              <a:rPr sz="2400" spc="-20" dirty="0">
                <a:latin typeface="Calibri"/>
                <a:cs typeface="Calibri"/>
              </a:rPr>
              <a:t>o</a:t>
            </a:r>
            <a:r>
              <a:rPr sz="2400" spc="-10" dirty="0">
                <a:latin typeface="Calibri"/>
                <a:cs typeface="Calibri"/>
              </a:rPr>
              <a:t>r</a:t>
            </a:r>
            <a:r>
              <a:rPr sz="2400" spc="-75" dirty="0">
                <a:latin typeface="Times New Roman"/>
                <a:cs typeface="Times New Roman"/>
              </a:rPr>
              <a:t> </a:t>
            </a:r>
            <a:r>
              <a:rPr sz="2400" spc="-25" dirty="0">
                <a:latin typeface="Calibri"/>
                <a:cs typeface="Calibri"/>
              </a:rPr>
              <a:t>a</a:t>
            </a:r>
            <a:r>
              <a:rPr sz="2400" spc="-35" dirty="0">
                <a:latin typeface="Calibri"/>
                <a:cs typeface="Calibri"/>
              </a:rPr>
              <a:t>t</a:t>
            </a:r>
            <a:r>
              <a:rPr sz="2400" dirty="0">
                <a:latin typeface="Calibri"/>
                <a:cs typeface="Calibri"/>
              </a:rPr>
              <a:t>au</a:t>
            </a:r>
            <a:r>
              <a:rPr sz="2400" spc="-70" dirty="0">
                <a:latin typeface="Times New Roman"/>
                <a:cs typeface="Times New Roman"/>
              </a:rPr>
              <a:t> </a:t>
            </a:r>
            <a:r>
              <a:rPr sz="2400" spc="-5" dirty="0">
                <a:latin typeface="Calibri"/>
                <a:cs typeface="Calibri"/>
              </a:rPr>
              <a:t>d</a:t>
            </a:r>
            <a:r>
              <a:rPr sz="2400" dirty="0">
                <a:latin typeface="Calibri"/>
                <a:cs typeface="Calibri"/>
              </a:rPr>
              <a:t>i</a:t>
            </a:r>
            <a:r>
              <a:rPr sz="2400" spc="-5" dirty="0">
                <a:latin typeface="Calibri"/>
                <a:cs typeface="Calibri"/>
              </a:rPr>
              <a:t>sebu</a:t>
            </a:r>
            <a:r>
              <a:rPr sz="2400" dirty="0">
                <a:latin typeface="Calibri"/>
                <a:cs typeface="Calibri"/>
              </a:rPr>
              <a:t>t</a:t>
            </a:r>
            <a:r>
              <a:rPr sz="2400" spc="-60" dirty="0">
                <a:latin typeface="Times New Roman"/>
                <a:cs typeface="Times New Roman"/>
              </a:rPr>
              <a:t> </a:t>
            </a:r>
            <a:r>
              <a:rPr sz="2400" spc="-5" dirty="0">
                <a:latin typeface="Calibri"/>
                <a:cs typeface="Calibri"/>
              </a:rPr>
              <a:t>ju</a:t>
            </a:r>
            <a:r>
              <a:rPr sz="2400" spc="-50" dirty="0">
                <a:latin typeface="Calibri"/>
                <a:cs typeface="Calibri"/>
              </a:rPr>
              <a:t>g</a:t>
            </a:r>
            <a:r>
              <a:rPr sz="2400" dirty="0">
                <a:latin typeface="Calibri"/>
                <a:cs typeface="Calibri"/>
              </a:rPr>
              <a:t>a</a:t>
            </a:r>
            <a:r>
              <a:rPr sz="2400" spc="-60" dirty="0">
                <a:latin typeface="Times New Roman"/>
                <a:cs typeface="Times New Roman"/>
              </a:rPr>
              <a:t> </a:t>
            </a:r>
            <a:r>
              <a:rPr sz="2400" spc="-5" dirty="0">
                <a:latin typeface="Calibri"/>
                <a:cs typeface="Calibri"/>
              </a:rPr>
              <a:t>den</a:t>
            </a:r>
            <a:r>
              <a:rPr sz="2400" spc="-45" dirty="0">
                <a:latin typeface="Calibri"/>
                <a:cs typeface="Calibri"/>
              </a:rPr>
              <a:t>g</a:t>
            </a:r>
            <a:r>
              <a:rPr sz="2400" dirty="0">
                <a:latin typeface="Calibri"/>
                <a:cs typeface="Calibri"/>
              </a:rPr>
              <a:t>an</a:t>
            </a:r>
            <a:r>
              <a:rPr sz="2400" spc="-60" dirty="0">
                <a:latin typeface="Times New Roman"/>
                <a:cs typeface="Times New Roman"/>
              </a:rPr>
              <a:t> </a:t>
            </a:r>
            <a:r>
              <a:rPr sz="2400" spc="-65" dirty="0">
                <a:latin typeface="Calibri"/>
                <a:cs typeface="Calibri"/>
              </a:rPr>
              <a:t>K</a:t>
            </a:r>
            <a:r>
              <a:rPr sz="2400" spc="-5" dirty="0">
                <a:latin typeface="Calibri"/>
                <a:cs typeface="Calibri"/>
              </a:rPr>
              <a:t>ondens</a:t>
            </a:r>
            <a:r>
              <a:rPr sz="2400" spc="-25" dirty="0">
                <a:latin typeface="Calibri"/>
                <a:cs typeface="Calibri"/>
              </a:rPr>
              <a:t>a</a:t>
            </a:r>
            <a:r>
              <a:rPr sz="2400" spc="-35" dirty="0">
                <a:latin typeface="Calibri"/>
                <a:cs typeface="Calibri"/>
              </a:rPr>
              <a:t>t</a:t>
            </a:r>
            <a:r>
              <a:rPr sz="2400" spc="-20" dirty="0">
                <a:latin typeface="Calibri"/>
                <a:cs typeface="Calibri"/>
              </a:rPr>
              <a:t>or</a:t>
            </a:r>
            <a:endParaRPr sz="2400">
              <a:latin typeface="Calibri"/>
              <a:cs typeface="Calibri"/>
            </a:endParaRPr>
          </a:p>
          <a:p>
            <a:pPr marL="355600" indent="-342900">
              <a:lnSpc>
                <a:spcPct val="100000"/>
              </a:lnSpc>
              <a:spcBef>
                <a:spcPts val="575"/>
              </a:spcBef>
              <a:buFont typeface="Arial"/>
              <a:buChar char="•"/>
              <a:tabLst>
                <a:tab pos="355600" algn="l"/>
              </a:tabLst>
            </a:pPr>
            <a:r>
              <a:rPr sz="2400" spc="-50" dirty="0">
                <a:latin typeface="Calibri"/>
                <a:cs typeface="Calibri"/>
              </a:rPr>
              <a:t>K</a:t>
            </a:r>
            <a:r>
              <a:rPr sz="2400" spc="-5" dirty="0">
                <a:latin typeface="Calibri"/>
                <a:cs typeface="Calibri"/>
              </a:rPr>
              <a:t>omp</a:t>
            </a:r>
            <a:r>
              <a:rPr sz="2400" spc="-15" dirty="0">
                <a:latin typeface="Calibri"/>
                <a:cs typeface="Calibri"/>
              </a:rPr>
              <a:t>o</a:t>
            </a:r>
            <a:r>
              <a:rPr sz="2400" spc="-5" dirty="0">
                <a:latin typeface="Calibri"/>
                <a:cs typeface="Calibri"/>
              </a:rPr>
              <a:t>ne</a:t>
            </a:r>
            <a:r>
              <a:rPr sz="2400" dirty="0">
                <a:latin typeface="Calibri"/>
                <a:cs typeface="Calibri"/>
              </a:rPr>
              <a:t>n</a:t>
            </a:r>
            <a:r>
              <a:rPr sz="2400" spc="-50" dirty="0">
                <a:latin typeface="Times New Roman"/>
                <a:cs typeface="Times New Roman"/>
              </a:rPr>
              <a:t> </a:t>
            </a:r>
            <a:r>
              <a:rPr sz="2400" spc="-5" dirty="0">
                <a:latin typeface="Calibri"/>
                <a:cs typeface="Calibri"/>
              </a:rPr>
              <a:t>E</a:t>
            </a:r>
            <a:r>
              <a:rPr sz="2400" dirty="0">
                <a:latin typeface="Calibri"/>
                <a:cs typeface="Calibri"/>
              </a:rPr>
              <a:t>lek</a:t>
            </a:r>
            <a:r>
              <a:rPr sz="2400" spc="-10" dirty="0">
                <a:latin typeface="Calibri"/>
                <a:cs typeface="Calibri"/>
              </a:rPr>
              <a:t>t</a:t>
            </a:r>
            <a:r>
              <a:rPr sz="2400" spc="-45" dirty="0">
                <a:latin typeface="Calibri"/>
                <a:cs typeface="Calibri"/>
              </a:rPr>
              <a:t>r</a:t>
            </a:r>
            <a:r>
              <a:rPr sz="2400" spc="-5" dirty="0">
                <a:latin typeface="Calibri"/>
                <a:cs typeface="Calibri"/>
              </a:rPr>
              <a:t>o</a:t>
            </a:r>
            <a:r>
              <a:rPr sz="2400" spc="-10" dirty="0">
                <a:latin typeface="Calibri"/>
                <a:cs typeface="Calibri"/>
              </a:rPr>
              <a:t>n</a:t>
            </a:r>
            <a:r>
              <a:rPr sz="2400" dirty="0">
                <a:latin typeface="Calibri"/>
                <a:cs typeface="Calibri"/>
              </a:rPr>
              <a:t>i</a:t>
            </a:r>
            <a:r>
              <a:rPr sz="2400" spc="-40" dirty="0">
                <a:latin typeface="Calibri"/>
                <a:cs typeface="Calibri"/>
              </a:rPr>
              <a:t>k</a:t>
            </a:r>
            <a:r>
              <a:rPr sz="2400" dirty="0">
                <a:latin typeface="Calibri"/>
                <a:cs typeface="Calibri"/>
              </a:rPr>
              <a:t>a</a:t>
            </a:r>
            <a:r>
              <a:rPr sz="2400" spc="-80" dirty="0">
                <a:latin typeface="Times New Roman"/>
                <a:cs typeface="Times New Roman"/>
              </a:rPr>
              <a:t> </a:t>
            </a:r>
            <a:r>
              <a:rPr sz="2400" spc="-55" dirty="0">
                <a:latin typeface="Calibri"/>
                <a:cs typeface="Calibri"/>
              </a:rPr>
              <a:t>P</a:t>
            </a:r>
            <a:r>
              <a:rPr sz="2400" dirty="0">
                <a:latin typeface="Calibri"/>
                <a:cs typeface="Calibri"/>
              </a:rPr>
              <a:t>asif</a:t>
            </a:r>
            <a:r>
              <a:rPr sz="2400" spc="-80" dirty="0">
                <a:latin typeface="Times New Roman"/>
                <a:cs typeface="Times New Roman"/>
              </a:rPr>
              <a:t> </a:t>
            </a:r>
            <a:r>
              <a:rPr sz="2400" spc="-35" dirty="0">
                <a:latin typeface="Calibri"/>
                <a:cs typeface="Calibri"/>
              </a:rPr>
              <a:t>y</a:t>
            </a:r>
            <a:r>
              <a:rPr sz="2400" dirty="0">
                <a:latin typeface="Calibri"/>
                <a:cs typeface="Calibri"/>
              </a:rPr>
              <a:t>ang</a:t>
            </a:r>
            <a:r>
              <a:rPr sz="2400" spc="-65" dirty="0">
                <a:latin typeface="Times New Roman"/>
                <a:cs typeface="Times New Roman"/>
              </a:rPr>
              <a:t> </a:t>
            </a:r>
            <a:r>
              <a:rPr sz="2400" spc="-5" dirty="0">
                <a:latin typeface="Calibri"/>
                <a:cs typeface="Calibri"/>
              </a:rPr>
              <a:t>dap</a:t>
            </a:r>
            <a:r>
              <a:rPr sz="2400" spc="-25" dirty="0">
                <a:latin typeface="Calibri"/>
                <a:cs typeface="Calibri"/>
              </a:rPr>
              <a:t>a</a:t>
            </a:r>
            <a:r>
              <a:rPr sz="2400" dirty="0">
                <a:latin typeface="Calibri"/>
                <a:cs typeface="Calibri"/>
              </a:rPr>
              <a:t>t</a:t>
            </a:r>
            <a:r>
              <a:rPr sz="2400" spc="-75" dirty="0">
                <a:latin typeface="Times New Roman"/>
                <a:cs typeface="Times New Roman"/>
              </a:rPr>
              <a:t> </a:t>
            </a:r>
            <a:r>
              <a:rPr sz="2400" dirty="0">
                <a:latin typeface="Calibri"/>
                <a:cs typeface="Calibri"/>
              </a:rPr>
              <a:t>me</a:t>
            </a:r>
            <a:r>
              <a:rPr sz="2400" spc="-50" dirty="0">
                <a:latin typeface="Calibri"/>
                <a:cs typeface="Calibri"/>
              </a:rPr>
              <a:t>n</a:t>
            </a:r>
            <a:r>
              <a:rPr sz="2400" dirty="0">
                <a:latin typeface="Calibri"/>
                <a:cs typeface="Calibri"/>
              </a:rPr>
              <a:t>yimpan</a:t>
            </a:r>
            <a:r>
              <a:rPr sz="2400" spc="-70" dirty="0">
                <a:latin typeface="Times New Roman"/>
                <a:cs typeface="Times New Roman"/>
              </a:rPr>
              <a:t> </a:t>
            </a:r>
            <a:r>
              <a:rPr sz="2400" dirty="0">
                <a:latin typeface="Calibri"/>
                <a:cs typeface="Calibri"/>
              </a:rPr>
              <a:t>ene</a:t>
            </a:r>
            <a:r>
              <a:rPr sz="2400" spc="-30" dirty="0">
                <a:latin typeface="Calibri"/>
                <a:cs typeface="Calibri"/>
              </a:rPr>
              <a:t>r</a:t>
            </a:r>
            <a:r>
              <a:rPr sz="2400" dirty="0">
                <a:latin typeface="Calibri"/>
                <a:cs typeface="Calibri"/>
              </a:rPr>
              <a:t>gi</a:t>
            </a:r>
            <a:endParaRPr sz="2400">
              <a:latin typeface="Calibri"/>
              <a:cs typeface="Calibri"/>
            </a:endParaRPr>
          </a:p>
          <a:p>
            <a:pPr marL="355600">
              <a:lnSpc>
                <a:spcPct val="100000"/>
              </a:lnSpc>
            </a:pPr>
            <a:r>
              <a:rPr sz="2400" spc="-25" dirty="0">
                <a:latin typeface="Calibri"/>
                <a:cs typeface="Calibri"/>
              </a:rPr>
              <a:t>a</a:t>
            </a:r>
            <a:r>
              <a:rPr sz="2400" spc="-35" dirty="0">
                <a:latin typeface="Calibri"/>
                <a:cs typeface="Calibri"/>
              </a:rPr>
              <a:t>t</a:t>
            </a:r>
            <a:r>
              <a:rPr sz="2400" dirty="0">
                <a:latin typeface="Calibri"/>
                <a:cs typeface="Calibri"/>
              </a:rPr>
              <a:t>au</a:t>
            </a:r>
            <a:r>
              <a:rPr sz="2400" spc="-75" dirty="0">
                <a:latin typeface="Times New Roman"/>
                <a:cs typeface="Times New Roman"/>
              </a:rPr>
              <a:t> </a:t>
            </a:r>
            <a:r>
              <a:rPr sz="2400" dirty="0">
                <a:latin typeface="Calibri"/>
                <a:cs typeface="Calibri"/>
              </a:rPr>
              <a:t>mu</a:t>
            </a:r>
            <a:r>
              <a:rPr sz="2400" spc="-25" dirty="0">
                <a:latin typeface="Calibri"/>
                <a:cs typeface="Calibri"/>
              </a:rPr>
              <a:t>a</a:t>
            </a:r>
            <a:r>
              <a:rPr sz="2400" spc="-35" dirty="0">
                <a:latin typeface="Calibri"/>
                <a:cs typeface="Calibri"/>
              </a:rPr>
              <a:t>t</a:t>
            </a:r>
            <a:r>
              <a:rPr sz="2400" dirty="0">
                <a:latin typeface="Calibri"/>
                <a:cs typeface="Calibri"/>
              </a:rPr>
              <a:t>an</a:t>
            </a:r>
            <a:r>
              <a:rPr sz="2400" spc="-75" dirty="0">
                <a:latin typeface="Times New Roman"/>
                <a:cs typeface="Times New Roman"/>
              </a:rPr>
              <a:t> </a:t>
            </a:r>
            <a:r>
              <a:rPr sz="2400" dirty="0">
                <a:latin typeface="Calibri"/>
                <a:cs typeface="Calibri"/>
              </a:rPr>
              <a:t>li</a:t>
            </a:r>
            <a:r>
              <a:rPr sz="2400" spc="-30" dirty="0">
                <a:latin typeface="Calibri"/>
                <a:cs typeface="Calibri"/>
              </a:rPr>
              <a:t>s</a:t>
            </a:r>
            <a:r>
              <a:rPr sz="2400" dirty="0">
                <a:latin typeface="Calibri"/>
                <a:cs typeface="Calibri"/>
              </a:rPr>
              <a:t>tri</a:t>
            </a:r>
            <a:r>
              <a:rPr sz="2400" spc="-15" dirty="0">
                <a:latin typeface="Calibri"/>
                <a:cs typeface="Calibri"/>
              </a:rPr>
              <a:t>k</a:t>
            </a:r>
            <a:r>
              <a:rPr sz="2400" spc="-80" dirty="0">
                <a:latin typeface="Times New Roman"/>
                <a:cs typeface="Times New Roman"/>
              </a:rPr>
              <a:t> </a:t>
            </a:r>
            <a:r>
              <a:rPr sz="2400" spc="-5" dirty="0">
                <a:latin typeface="Calibri"/>
                <a:cs typeface="Calibri"/>
              </a:rPr>
              <a:t>da</a:t>
            </a:r>
            <a:r>
              <a:rPr sz="2400" dirty="0">
                <a:latin typeface="Calibri"/>
                <a:cs typeface="Calibri"/>
              </a:rPr>
              <a:t>l</a:t>
            </a:r>
            <a:r>
              <a:rPr sz="2400" spc="-20" dirty="0">
                <a:latin typeface="Calibri"/>
                <a:cs typeface="Calibri"/>
              </a:rPr>
              <a:t>am</a:t>
            </a:r>
            <a:r>
              <a:rPr sz="2400" spc="-65" dirty="0">
                <a:latin typeface="Times New Roman"/>
                <a:cs typeface="Times New Roman"/>
              </a:rPr>
              <a:t> </a:t>
            </a:r>
            <a:r>
              <a:rPr sz="2400" spc="-20" dirty="0">
                <a:latin typeface="Calibri"/>
                <a:cs typeface="Calibri"/>
              </a:rPr>
              <a:t>sem</a:t>
            </a:r>
            <a:r>
              <a:rPr sz="2400" spc="-5" dirty="0">
                <a:latin typeface="Calibri"/>
                <a:cs typeface="Calibri"/>
              </a:rPr>
              <a:t>e</a:t>
            </a:r>
            <a:r>
              <a:rPr sz="2400" spc="-25" dirty="0">
                <a:latin typeface="Calibri"/>
                <a:cs typeface="Calibri"/>
              </a:rPr>
              <a:t>n</a:t>
            </a:r>
            <a:r>
              <a:rPr sz="2400" spc="-35" dirty="0">
                <a:latin typeface="Calibri"/>
                <a:cs typeface="Calibri"/>
              </a:rPr>
              <a:t>t</a:t>
            </a:r>
            <a:r>
              <a:rPr sz="2400" spc="-15" dirty="0">
                <a:latin typeface="Calibri"/>
                <a:cs typeface="Calibri"/>
              </a:rPr>
              <a:t>a</a:t>
            </a:r>
            <a:r>
              <a:rPr sz="2400" spc="-55" dirty="0">
                <a:latin typeface="Calibri"/>
                <a:cs typeface="Calibri"/>
              </a:rPr>
              <a:t>r</a:t>
            </a:r>
            <a:r>
              <a:rPr sz="2400" dirty="0">
                <a:latin typeface="Calibri"/>
                <a:cs typeface="Calibri"/>
              </a:rPr>
              <a:t>a</a:t>
            </a:r>
            <a:r>
              <a:rPr sz="2400" spc="-80" dirty="0">
                <a:latin typeface="Times New Roman"/>
                <a:cs typeface="Times New Roman"/>
              </a:rPr>
              <a:t> </a:t>
            </a:r>
            <a:r>
              <a:rPr sz="2400" spc="-45" dirty="0">
                <a:latin typeface="Calibri"/>
                <a:cs typeface="Calibri"/>
              </a:rPr>
              <a:t>w</a:t>
            </a:r>
            <a:r>
              <a:rPr sz="2400" spc="-15" dirty="0">
                <a:latin typeface="Calibri"/>
                <a:cs typeface="Calibri"/>
              </a:rPr>
              <a:t>a</a:t>
            </a:r>
            <a:r>
              <a:rPr sz="2400" spc="-25" dirty="0">
                <a:latin typeface="Calibri"/>
                <a:cs typeface="Calibri"/>
              </a:rPr>
              <a:t>k</a:t>
            </a:r>
            <a:r>
              <a:rPr sz="2400" dirty="0">
                <a:latin typeface="Calibri"/>
                <a:cs typeface="Calibri"/>
              </a:rPr>
              <a:t>t</a:t>
            </a:r>
            <a:r>
              <a:rPr sz="2400" spc="-5" dirty="0">
                <a:latin typeface="Calibri"/>
                <a:cs typeface="Calibri"/>
              </a:rPr>
              <a:t>u</a:t>
            </a:r>
            <a:r>
              <a:rPr sz="2400" dirty="0">
                <a:latin typeface="Calibri"/>
                <a:cs typeface="Calibri"/>
              </a:rPr>
              <a:t>.</a:t>
            </a:r>
            <a:endParaRPr sz="2400">
              <a:latin typeface="Calibri"/>
              <a:cs typeface="Calibri"/>
            </a:endParaRPr>
          </a:p>
          <a:p>
            <a:pPr marL="355600" marR="76835" indent="-342900">
              <a:lnSpc>
                <a:spcPct val="100000"/>
              </a:lnSpc>
              <a:spcBef>
                <a:spcPts val="575"/>
              </a:spcBef>
              <a:buFont typeface="Arial"/>
              <a:buChar char="•"/>
              <a:tabLst>
                <a:tab pos="355600" algn="l"/>
              </a:tabLst>
            </a:pPr>
            <a:r>
              <a:rPr sz="2400" spc="-5" dirty="0">
                <a:latin typeface="Calibri"/>
                <a:cs typeface="Calibri"/>
              </a:rPr>
              <a:t>Fungs</a:t>
            </a:r>
            <a:r>
              <a:rPr sz="2400" dirty="0">
                <a:latin typeface="Calibri"/>
                <a:cs typeface="Calibri"/>
              </a:rPr>
              <a:t>i</a:t>
            </a:r>
            <a:r>
              <a:rPr sz="2400" spc="-5" dirty="0">
                <a:latin typeface="Calibri"/>
                <a:cs typeface="Calibri"/>
              </a:rPr>
              <a:t>-fungs</a:t>
            </a:r>
            <a:r>
              <a:rPr sz="2400" dirty="0">
                <a:latin typeface="Calibri"/>
                <a:cs typeface="Calibri"/>
              </a:rPr>
              <a:t>i</a:t>
            </a:r>
            <a:r>
              <a:rPr sz="2400" spc="-50" dirty="0">
                <a:latin typeface="Times New Roman"/>
                <a:cs typeface="Times New Roman"/>
              </a:rPr>
              <a:t> </a:t>
            </a:r>
            <a:r>
              <a:rPr sz="2400" spc="-50" dirty="0">
                <a:latin typeface="Calibri"/>
                <a:cs typeface="Calibri"/>
              </a:rPr>
              <a:t>K</a:t>
            </a:r>
            <a:r>
              <a:rPr sz="2400" dirty="0">
                <a:latin typeface="Calibri"/>
                <a:cs typeface="Calibri"/>
              </a:rPr>
              <a:t>apasi</a:t>
            </a:r>
            <a:r>
              <a:rPr sz="2400" spc="-35" dirty="0">
                <a:latin typeface="Calibri"/>
                <a:cs typeface="Calibri"/>
              </a:rPr>
              <a:t>t</a:t>
            </a:r>
            <a:r>
              <a:rPr sz="2400" spc="-20" dirty="0">
                <a:latin typeface="Calibri"/>
                <a:cs typeface="Calibri"/>
              </a:rPr>
              <a:t>o</a:t>
            </a:r>
            <a:r>
              <a:rPr sz="2400" spc="-10" dirty="0">
                <a:latin typeface="Calibri"/>
                <a:cs typeface="Calibri"/>
              </a:rPr>
              <a:t>r</a:t>
            </a:r>
            <a:r>
              <a:rPr sz="2400" spc="-75" dirty="0">
                <a:latin typeface="Times New Roman"/>
                <a:cs typeface="Times New Roman"/>
              </a:rPr>
              <a:t> </a:t>
            </a:r>
            <a:r>
              <a:rPr sz="2400" dirty="0">
                <a:latin typeface="Calibri"/>
                <a:cs typeface="Calibri"/>
              </a:rPr>
              <a:t>(</a:t>
            </a:r>
            <a:r>
              <a:rPr sz="2400" spc="-65" dirty="0">
                <a:latin typeface="Calibri"/>
                <a:cs typeface="Calibri"/>
              </a:rPr>
              <a:t>K</a:t>
            </a:r>
            <a:r>
              <a:rPr sz="2400" spc="-5" dirty="0">
                <a:latin typeface="Calibri"/>
                <a:cs typeface="Calibri"/>
              </a:rPr>
              <a:t>ondens</a:t>
            </a:r>
            <a:r>
              <a:rPr sz="2400" spc="-25" dirty="0">
                <a:latin typeface="Calibri"/>
                <a:cs typeface="Calibri"/>
              </a:rPr>
              <a:t>a</a:t>
            </a:r>
            <a:r>
              <a:rPr sz="2400" spc="-35" dirty="0">
                <a:latin typeface="Calibri"/>
                <a:cs typeface="Calibri"/>
              </a:rPr>
              <a:t>t</a:t>
            </a:r>
            <a:r>
              <a:rPr sz="2400" spc="-20" dirty="0">
                <a:latin typeface="Calibri"/>
                <a:cs typeface="Calibri"/>
              </a:rPr>
              <a:t>o</a:t>
            </a:r>
            <a:r>
              <a:rPr sz="2400" spc="-10" dirty="0">
                <a:latin typeface="Calibri"/>
                <a:cs typeface="Calibri"/>
              </a:rPr>
              <a:t>r</a:t>
            </a:r>
            <a:r>
              <a:rPr sz="2400" dirty="0">
                <a:latin typeface="Calibri"/>
                <a:cs typeface="Calibri"/>
              </a:rPr>
              <a:t>)</a:t>
            </a:r>
            <a:r>
              <a:rPr sz="2400" spc="-60" dirty="0">
                <a:latin typeface="Times New Roman"/>
                <a:cs typeface="Times New Roman"/>
              </a:rPr>
              <a:t> </a:t>
            </a:r>
            <a:r>
              <a:rPr sz="2400" spc="-5" dirty="0">
                <a:latin typeface="Calibri"/>
                <a:cs typeface="Calibri"/>
              </a:rPr>
              <a:t>d</a:t>
            </a:r>
            <a:r>
              <a:rPr sz="2400" dirty="0">
                <a:latin typeface="Calibri"/>
                <a:cs typeface="Calibri"/>
              </a:rPr>
              <a:t>ia</a:t>
            </a:r>
            <a:r>
              <a:rPr sz="2400" spc="-25" dirty="0">
                <a:latin typeface="Calibri"/>
                <a:cs typeface="Calibri"/>
              </a:rPr>
              <a:t>n</a:t>
            </a:r>
            <a:r>
              <a:rPr sz="2400" spc="-35" dirty="0">
                <a:latin typeface="Calibri"/>
                <a:cs typeface="Calibri"/>
              </a:rPr>
              <a:t>t</a:t>
            </a:r>
            <a:r>
              <a:rPr sz="2400" spc="-15" dirty="0">
                <a:latin typeface="Calibri"/>
                <a:cs typeface="Calibri"/>
              </a:rPr>
              <a:t>a</a:t>
            </a:r>
            <a:r>
              <a:rPr sz="2400" spc="-55" dirty="0">
                <a:latin typeface="Calibri"/>
                <a:cs typeface="Calibri"/>
              </a:rPr>
              <a:t>r</a:t>
            </a:r>
            <a:r>
              <a:rPr sz="2400" dirty="0">
                <a:latin typeface="Calibri"/>
                <a:cs typeface="Calibri"/>
              </a:rPr>
              <a:t>a</a:t>
            </a:r>
            <a:r>
              <a:rPr sz="2400" spc="-50" dirty="0">
                <a:latin typeface="Calibri"/>
                <a:cs typeface="Calibri"/>
              </a:rPr>
              <a:t>ny</a:t>
            </a:r>
            <a:r>
              <a:rPr sz="2400" dirty="0">
                <a:latin typeface="Calibri"/>
                <a:cs typeface="Calibri"/>
              </a:rPr>
              <a:t>a</a:t>
            </a:r>
            <a:r>
              <a:rPr sz="2400" spc="-80" dirty="0">
                <a:latin typeface="Times New Roman"/>
                <a:cs typeface="Times New Roman"/>
              </a:rPr>
              <a:t> </a:t>
            </a:r>
            <a:r>
              <a:rPr sz="2400" dirty="0">
                <a:latin typeface="Calibri"/>
                <a:cs typeface="Calibri"/>
              </a:rPr>
              <a:t>adalah</a:t>
            </a:r>
            <a:r>
              <a:rPr sz="2400" dirty="0">
                <a:latin typeface="Times New Roman"/>
                <a:cs typeface="Times New Roman"/>
              </a:rPr>
              <a:t> </a:t>
            </a:r>
            <a:r>
              <a:rPr sz="2400" spc="-5" dirty="0">
                <a:latin typeface="Calibri"/>
                <a:cs typeface="Calibri"/>
              </a:rPr>
              <a:t>dap</a:t>
            </a:r>
            <a:r>
              <a:rPr sz="2400" spc="-20" dirty="0">
                <a:latin typeface="Calibri"/>
                <a:cs typeface="Calibri"/>
              </a:rPr>
              <a:t>a</a:t>
            </a:r>
            <a:r>
              <a:rPr sz="2400" spc="-10" dirty="0">
                <a:latin typeface="Calibri"/>
                <a:cs typeface="Calibri"/>
              </a:rPr>
              <a:t>t</a:t>
            </a:r>
            <a:r>
              <a:rPr sz="2400" spc="-65" dirty="0">
                <a:latin typeface="Times New Roman"/>
                <a:cs typeface="Times New Roman"/>
              </a:rPr>
              <a:t> </a:t>
            </a:r>
            <a:r>
              <a:rPr sz="2400" spc="-20" dirty="0">
                <a:latin typeface="Calibri"/>
                <a:cs typeface="Calibri"/>
              </a:rPr>
              <a:t>me</a:t>
            </a:r>
            <a:r>
              <a:rPr sz="2400" spc="-15" dirty="0">
                <a:latin typeface="Calibri"/>
                <a:cs typeface="Calibri"/>
              </a:rPr>
              <a:t>m</a:t>
            </a:r>
            <a:r>
              <a:rPr sz="2400" dirty="0">
                <a:latin typeface="Calibri"/>
                <a:cs typeface="Calibri"/>
              </a:rPr>
              <a:t>ilih</a:t>
            </a:r>
            <a:r>
              <a:rPr sz="2400" spc="-80" dirty="0">
                <a:latin typeface="Times New Roman"/>
                <a:cs typeface="Times New Roman"/>
              </a:rPr>
              <a:t> </a:t>
            </a:r>
            <a:r>
              <a:rPr sz="2400" spc="-45" dirty="0">
                <a:latin typeface="Calibri"/>
                <a:cs typeface="Calibri"/>
              </a:rPr>
              <a:t>g</a:t>
            </a:r>
            <a:r>
              <a:rPr sz="2400" dirty="0">
                <a:latin typeface="Calibri"/>
                <a:cs typeface="Calibri"/>
              </a:rPr>
              <a:t>el</a:t>
            </a:r>
            <a:r>
              <a:rPr sz="2400" spc="-5" dirty="0">
                <a:latin typeface="Calibri"/>
                <a:cs typeface="Calibri"/>
              </a:rPr>
              <a:t>omban</a:t>
            </a:r>
            <a:r>
              <a:rPr sz="2400" dirty="0">
                <a:latin typeface="Calibri"/>
                <a:cs typeface="Calibri"/>
              </a:rPr>
              <a:t>g</a:t>
            </a:r>
            <a:r>
              <a:rPr sz="2400" spc="-70" dirty="0">
                <a:latin typeface="Times New Roman"/>
                <a:cs typeface="Times New Roman"/>
              </a:rPr>
              <a:t> </a:t>
            </a:r>
            <a:r>
              <a:rPr sz="2400" spc="-55" dirty="0">
                <a:latin typeface="Calibri"/>
                <a:cs typeface="Calibri"/>
              </a:rPr>
              <a:t>r</a:t>
            </a:r>
            <a:r>
              <a:rPr sz="2400" dirty="0">
                <a:latin typeface="Calibri"/>
                <a:cs typeface="Calibri"/>
              </a:rPr>
              <a:t>adio</a:t>
            </a:r>
            <a:r>
              <a:rPr sz="2400" spc="-65" dirty="0">
                <a:latin typeface="Times New Roman"/>
                <a:cs typeface="Times New Roman"/>
              </a:rPr>
              <a:t> </a:t>
            </a:r>
            <a:r>
              <a:rPr sz="2400" spc="-5" dirty="0">
                <a:latin typeface="Calibri"/>
                <a:cs typeface="Calibri"/>
              </a:rPr>
              <a:t>pad</a:t>
            </a:r>
            <a:r>
              <a:rPr sz="2400" dirty="0">
                <a:latin typeface="Calibri"/>
                <a:cs typeface="Calibri"/>
              </a:rPr>
              <a:t>a</a:t>
            </a:r>
            <a:r>
              <a:rPr sz="2400" spc="-55" dirty="0">
                <a:latin typeface="Times New Roman"/>
                <a:cs typeface="Times New Roman"/>
              </a:rPr>
              <a:t> </a:t>
            </a:r>
            <a:r>
              <a:rPr sz="2400" spc="-55" dirty="0">
                <a:latin typeface="Calibri"/>
                <a:cs typeface="Calibri"/>
              </a:rPr>
              <a:t>r</a:t>
            </a:r>
            <a:r>
              <a:rPr sz="2400" spc="-15" dirty="0">
                <a:latin typeface="Calibri"/>
                <a:cs typeface="Calibri"/>
              </a:rPr>
              <a:t>ang</a:t>
            </a:r>
            <a:r>
              <a:rPr sz="2400" spc="-55" dirty="0">
                <a:latin typeface="Calibri"/>
                <a:cs typeface="Calibri"/>
              </a:rPr>
              <a:t>k</a:t>
            </a:r>
            <a:r>
              <a:rPr sz="2400" dirty="0">
                <a:latin typeface="Calibri"/>
                <a:cs typeface="Calibri"/>
              </a:rPr>
              <a:t>aian</a:t>
            </a:r>
            <a:r>
              <a:rPr sz="2400" spc="-80" dirty="0">
                <a:latin typeface="Times New Roman"/>
                <a:cs typeface="Times New Roman"/>
              </a:rPr>
              <a:t> </a:t>
            </a:r>
            <a:r>
              <a:rPr sz="2400" spc="-150" dirty="0">
                <a:latin typeface="Calibri"/>
                <a:cs typeface="Calibri"/>
              </a:rPr>
              <a:t>T</a:t>
            </a:r>
            <a:r>
              <a:rPr sz="2400" spc="-5" dirty="0">
                <a:latin typeface="Calibri"/>
                <a:cs typeface="Calibri"/>
              </a:rPr>
              <a:t>une</a:t>
            </a:r>
            <a:r>
              <a:rPr sz="2400" spc="-204" dirty="0">
                <a:latin typeface="Calibri"/>
                <a:cs typeface="Calibri"/>
              </a:rPr>
              <a:t>r</a:t>
            </a:r>
            <a:r>
              <a:rPr sz="2400" spc="-10" dirty="0">
                <a:latin typeface="Calibri"/>
                <a:cs typeface="Calibri"/>
              </a:rPr>
              <a:t>,</a:t>
            </a:r>
            <a:r>
              <a:rPr sz="2400" spc="-10" dirty="0">
                <a:latin typeface="Times New Roman"/>
                <a:cs typeface="Times New Roman"/>
              </a:rPr>
              <a:t> </a:t>
            </a:r>
            <a:r>
              <a:rPr sz="2400" spc="-5" dirty="0">
                <a:latin typeface="Calibri"/>
                <a:cs typeface="Calibri"/>
              </a:rPr>
              <a:t>seba</a:t>
            </a:r>
            <a:r>
              <a:rPr sz="2400" spc="-50" dirty="0">
                <a:latin typeface="Calibri"/>
                <a:cs typeface="Calibri"/>
              </a:rPr>
              <a:t>g</a:t>
            </a:r>
            <a:r>
              <a:rPr sz="2400" dirty="0">
                <a:latin typeface="Calibri"/>
                <a:cs typeface="Calibri"/>
              </a:rPr>
              <a:t>ai</a:t>
            </a:r>
            <a:r>
              <a:rPr sz="2400" spc="-60" dirty="0">
                <a:latin typeface="Times New Roman"/>
                <a:cs typeface="Times New Roman"/>
              </a:rPr>
              <a:t> </a:t>
            </a:r>
            <a:r>
              <a:rPr sz="2400" spc="-5" dirty="0">
                <a:latin typeface="Calibri"/>
                <a:cs typeface="Calibri"/>
              </a:rPr>
              <a:t>pe</a:t>
            </a:r>
            <a:r>
              <a:rPr sz="2400" spc="-45" dirty="0">
                <a:latin typeface="Calibri"/>
                <a:cs typeface="Calibri"/>
              </a:rPr>
              <a:t>r</a:t>
            </a:r>
            <a:r>
              <a:rPr sz="2400" spc="-25" dirty="0">
                <a:latin typeface="Calibri"/>
                <a:cs typeface="Calibri"/>
              </a:rPr>
              <a:t>at</a:t>
            </a:r>
            <a:r>
              <a:rPr sz="2400" dirty="0">
                <a:latin typeface="Calibri"/>
                <a:cs typeface="Calibri"/>
              </a:rPr>
              <a:t>a</a:t>
            </a:r>
            <a:r>
              <a:rPr sz="2400" spc="-85" dirty="0">
                <a:latin typeface="Times New Roman"/>
                <a:cs typeface="Times New Roman"/>
              </a:rPr>
              <a:t> </a:t>
            </a:r>
            <a:r>
              <a:rPr sz="2400" dirty="0">
                <a:latin typeface="Calibri"/>
                <a:cs typeface="Calibri"/>
              </a:rPr>
              <a:t>arus</a:t>
            </a:r>
            <a:r>
              <a:rPr sz="2400" spc="-65" dirty="0">
                <a:latin typeface="Times New Roman"/>
                <a:cs typeface="Times New Roman"/>
              </a:rPr>
              <a:t> </a:t>
            </a:r>
            <a:r>
              <a:rPr sz="2400" spc="-5" dirty="0">
                <a:latin typeface="Calibri"/>
                <a:cs typeface="Calibri"/>
              </a:rPr>
              <a:t>pad</a:t>
            </a:r>
            <a:r>
              <a:rPr sz="2400" dirty="0">
                <a:latin typeface="Calibri"/>
                <a:cs typeface="Calibri"/>
              </a:rPr>
              <a:t>a</a:t>
            </a:r>
            <a:r>
              <a:rPr sz="2400" spc="-60" dirty="0">
                <a:latin typeface="Times New Roman"/>
                <a:cs typeface="Times New Roman"/>
              </a:rPr>
              <a:t> </a:t>
            </a:r>
            <a:r>
              <a:rPr sz="2400" spc="-45" dirty="0">
                <a:latin typeface="Calibri"/>
                <a:cs typeface="Calibri"/>
              </a:rPr>
              <a:t>r</a:t>
            </a:r>
            <a:r>
              <a:rPr sz="2400" dirty="0">
                <a:latin typeface="Calibri"/>
                <a:cs typeface="Calibri"/>
              </a:rPr>
              <a:t>e</a:t>
            </a:r>
            <a:r>
              <a:rPr sz="2400" spc="5" dirty="0">
                <a:latin typeface="Calibri"/>
                <a:cs typeface="Calibri"/>
              </a:rPr>
              <a:t>c</a:t>
            </a:r>
            <a:r>
              <a:rPr sz="2400" dirty="0">
                <a:latin typeface="Calibri"/>
                <a:cs typeface="Calibri"/>
              </a:rPr>
              <a:t>ti</a:t>
            </a:r>
            <a:r>
              <a:rPr sz="2400" spc="-5" dirty="0">
                <a:latin typeface="Calibri"/>
                <a:cs typeface="Calibri"/>
              </a:rPr>
              <a:t>f</a:t>
            </a:r>
            <a:r>
              <a:rPr sz="2400" dirty="0">
                <a:latin typeface="Calibri"/>
                <a:cs typeface="Calibri"/>
              </a:rPr>
              <a:t>ier</a:t>
            </a:r>
            <a:r>
              <a:rPr sz="2400" spc="-70" dirty="0">
                <a:latin typeface="Times New Roman"/>
                <a:cs typeface="Times New Roman"/>
              </a:rPr>
              <a:t> </a:t>
            </a:r>
            <a:r>
              <a:rPr sz="2400" spc="-5" dirty="0">
                <a:latin typeface="Calibri"/>
                <a:cs typeface="Calibri"/>
              </a:rPr>
              <a:t>da</a:t>
            </a:r>
            <a:r>
              <a:rPr sz="2400" dirty="0">
                <a:latin typeface="Calibri"/>
                <a:cs typeface="Calibri"/>
              </a:rPr>
              <a:t>n</a:t>
            </a:r>
            <a:r>
              <a:rPr sz="2400" spc="-65" dirty="0">
                <a:latin typeface="Times New Roman"/>
                <a:cs typeface="Times New Roman"/>
              </a:rPr>
              <a:t> </a:t>
            </a:r>
            <a:r>
              <a:rPr sz="2400" spc="-5" dirty="0">
                <a:latin typeface="Calibri"/>
                <a:cs typeface="Calibri"/>
              </a:rPr>
              <a:t>ju</a:t>
            </a:r>
            <a:r>
              <a:rPr sz="2400" spc="-55" dirty="0">
                <a:latin typeface="Calibri"/>
                <a:cs typeface="Calibri"/>
              </a:rPr>
              <a:t>g</a:t>
            </a:r>
            <a:r>
              <a:rPr sz="2400" dirty="0">
                <a:latin typeface="Calibri"/>
                <a:cs typeface="Calibri"/>
              </a:rPr>
              <a:t>a</a:t>
            </a:r>
            <a:r>
              <a:rPr sz="2400" spc="-60" dirty="0">
                <a:latin typeface="Times New Roman"/>
                <a:cs typeface="Times New Roman"/>
              </a:rPr>
              <a:t> </a:t>
            </a:r>
            <a:r>
              <a:rPr sz="2400" spc="-5" dirty="0">
                <a:latin typeface="Calibri"/>
                <a:cs typeface="Calibri"/>
              </a:rPr>
              <a:t>seba</a:t>
            </a:r>
            <a:r>
              <a:rPr sz="2400" spc="-50" dirty="0">
                <a:latin typeface="Calibri"/>
                <a:cs typeface="Calibri"/>
              </a:rPr>
              <a:t>g</a:t>
            </a:r>
            <a:r>
              <a:rPr sz="2400" dirty="0">
                <a:latin typeface="Calibri"/>
                <a:cs typeface="Calibri"/>
              </a:rPr>
              <a:t>ai</a:t>
            </a:r>
            <a:r>
              <a:rPr sz="2400" spc="-70" dirty="0">
                <a:latin typeface="Times New Roman"/>
                <a:cs typeface="Times New Roman"/>
              </a:rPr>
              <a:t> </a:t>
            </a:r>
            <a:r>
              <a:rPr sz="2400" spc="-5" dirty="0">
                <a:latin typeface="Calibri"/>
                <a:cs typeface="Calibri"/>
              </a:rPr>
              <a:t>F</a:t>
            </a:r>
            <a:r>
              <a:rPr sz="2400" dirty="0">
                <a:latin typeface="Calibri"/>
                <a:cs typeface="Calibri"/>
              </a:rPr>
              <a:t>il</a:t>
            </a:r>
            <a:r>
              <a:rPr sz="2400" spc="-25" dirty="0">
                <a:latin typeface="Calibri"/>
                <a:cs typeface="Calibri"/>
              </a:rPr>
              <a:t>t</a:t>
            </a:r>
            <a:r>
              <a:rPr sz="2400" dirty="0">
                <a:latin typeface="Calibri"/>
                <a:cs typeface="Calibri"/>
              </a:rPr>
              <a:t>er</a:t>
            </a:r>
            <a:r>
              <a:rPr sz="2400" spc="-70" dirty="0">
                <a:latin typeface="Times New Roman"/>
                <a:cs typeface="Times New Roman"/>
              </a:rPr>
              <a:t> </a:t>
            </a:r>
            <a:r>
              <a:rPr sz="2400" spc="-5" dirty="0">
                <a:latin typeface="Calibri"/>
                <a:cs typeface="Calibri"/>
              </a:rPr>
              <a:t>di</a:t>
            </a:r>
            <a:r>
              <a:rPr sz="2400" spc="-5" dirty="0">
                <a:latin typeface="Times New Roman"/>
                <a:cs typeface="Times New Roman"/>
              </a:rPr>
              <a:t> </a:t>
            </a:r>
            <a:r>
              <a:rPr sz="2400" spc="-5" dirty="0">
                <a:latin typeface="Calibri"/>
                <a:cs typeface="Calibri"/>
              </a:rPr>
              <a:t>da</a:t>
            </a:r>
            <a:r>
              <a:rPr sz="2400" dirty="0">
                <a:latin typeface="Calibri"/>
                <a:cs typeface="Calibri"/>
              </a:rPr>
              <a:t>l</a:t>
            </a:r>
            <a:r>
              <a:rPr sz="2400" spc="-20" dirty="0">
                <a:latin typeface="Calibri"/>
                <a:cs typeface="Calibri"/>
              </a:rPr>
              <a:t>am</a:t>
            </a:r>
            <a:r>
              <a:rPr sz="2400" spc="-65" dirty="0">
                <a:latin typeface="Times New Roman"/>
                <a:cs typeface="Times New Roman"/>
              </a:rPr>
              <a:t> </a:t>
            </a:r>
            <a:r>
              <a:rPr sz="2400" spc="-15" dirty="0">
                <a:latin typeface="Calibri"/>
                <a:cs typeface="Calibri"/>
              </a:rPr>
              <a:t>Ra</a:t>
            </a:r>
            <a:r>
              <a:rPr sz="2400" spc="-20" dirty="0">
                <a:latin typeface="Calibri"/>
                <a:cs typeface="Calibri"/>
              </a:rPr>
              <a:t>ng</a:t>
            </a:r>
            <a:r>
              <a:rPr sz="2400" spc="-55" dirty="0">
                <a:latin typeface="Calibri"/>
                <a:cs typeface="Calibri"/>
              </a:rPr>
              <a:t>k</a:t>
            </a:r>
            <a:r>
              <a:rPr sz="2400" dirty="0">
                <a:latin typeface="Calibri"/>
                <a:cs typeface="Calibri"/>
              </a:rPr>
              <a:t>aian</a:t>
            </a:r>
            <a:r>
              <a:rPr sz="2400" spc="-75" dirty="0">
                <a:latin typeface="Times New Roman"/>
                <a:cs typeface="Times New Roman"/>
              </a:rPr>
              <a:t> </a:t>
            </a:r>
            <a:r>
              <a:rPr sz="2400" spc="-70" dirty="0">
                <a:latin typeface="Calibri"/>
                <a:cs typeface="Calibri"/>
              </a:rPr>
              <a:t>P</a:t>
            </a:r>
            <a:r>
              <a:rPr sz="2400" spc="-20" dirty="0">
                <a:latin typeface="Calibri"/>
                <a:cs typeface="Calibri"/>
              </a:rPr>
              <a:t>o</a:t>
            </a:r>
            <a:r>
              <a:rPr sz="2400" spc="-45" dirty="0">
                <a:latin typeface="Calibri"/>
                <a:cs typeface="Calibri"/>
              </a:rPr>
              <a:t>w</a:t>
            </a:r>
            <a:r>
              <a:rPr sz="2400" spc="-15" dirty="0">
                <a:latin typeface="Calibri"/>
                <a:cs typeface="Calibri"/>
              </a:rPr>
              <a:t>er</a:t>
            </a:r>
            <a:r>
              <a:rPr sz="2400" spc="-55" dirty="0">
                <a:latin typeface="Times New Roman"/>
                <a:cs typeface="Times New Roman"/>
              </a:rPr>
              <a:t> </a:t>
            </a:r>
            <a:r>
              <a:rPr sz="2400" spc="-5" dirty="0">
                <a:latin typeface="Calibri"/>
                <a:cs typeface="Calibri"/>
              </a:rPr>
              <a:t>Supp</a:t>
            </a:r>
            <a:r>
              <a:rPr sz="2400" dirty="0">
                <a:latin typeface="Calibri"/>
                <a:cs typeface="Calibri"/>
              </a:rPr>
              <a:t>l</a:t>
            </a:r>
            <a:r>
              <a:rPr sz="2400" spc="-15" dirty="0">
                <a:latin typeface="Calibri"/>
                <a:cs typeface="Calibri"/>
              </a:rPr>
              <a:t>y</a:t>
            </a:r>
            <a:r>
              <a:rPr sz="2400" spc="-70" dirty="0">
                <a:latin typeface="Times New Roman"/>
                <a:cs typeface="Times New Roman"/>
              </a:rPr>
              <a:t> </a:t>
            </a:r>
            <a:r>
              <a:rPr sz="2400" spc="5" dirty="0">
                <a:latin typeface="Calibri"/>
                <a:cs typeface="Calibri"/>
              </a:rPr>
              <a:t>(</a:t>
            </a:r>
            <a:r>
              <a:rPr sz="2400" spc="-5" dirty="0">
                <a:latin typeface="Calibri"/>
                <a:cs typeface="Calibri"/>
              </a:rPr>
              <a:t>C</a:t>
            </a:r>
            <a:r>
              <a:rPr sz="2400" spc="-20" dirty="0">
                <a:latin typeface="Calibri"/>
                <a:cs typeface="Calibri"/>
              </a:rPr>
              <a:t>a</a:t>
            </a:r>
            <a:r>
              <a:rPr sz="2400" dirty="0">
                <a:latin typeface="Calibri"/>
                <a:cs typeface="Calibri"/>
              </a:rPr>
              <a:t>tu</a:t>
            </a:r>
            <a:r>
              <a:rPr sz="2400" spc="-75" dirty="0">
                <a:latin typeface="Times New Roman"/>
                <a:cs typeface="Times New Roman"/>
              </a:rPr>
              <a:t> </a:t>
            </a:r>
            <a:r>
              <a:rPr sz="2400" spc="-5" dirty="0">
                <a:latin typeface="Calibri"/>
                <a:cs typeface="Calibri"/>
              </a:rPr>
              <a:t>D</a:t>
            </a:r>
            <a:r>
              <a:rPr sz="2400" spc="-50" dirty="0">
                <a:latin typeface="Calibri"/>
                <a:cs typeface="Calibri"/>
              </a:rPr>
              <a:t>ay</a:t>
            </a:r>
            <a:r>
              <a:rPr sz="2400" dirty="0">
                <a:latin typeface="Calibri"/>
                <a:cs typeface="Calibri"/>
              </a:rPr>
              <a:t>a</a:t>
            </a:r>
            <a:r>
              <a:rPr sz="2400" spc="-5" dirty="0">
                <a:latin typeface="Calibri"/>
                <a:cs typeface="Calibri"/>
              </a:rPr>
              <a:t>).</a:t>
            </a:r>
            <a:endParaRPr sz="2400">
              <a:latin typeface="Calibri"/>
              <a:cs typeface="Calibri"/>
            </a:endParaRPr>
          </a:p>
          <a:p>
            <a:pPr marL="355600" indent="-342900">
              <a:lnSpc>
                <a:spcPct val="100000"/>
              </a:lnSpc>
              <a:spcBef>
                <a:spcPts val="575"/>
              </a:spcBef>
              <a:buFont typeface="Arial"/>
              <a:buChar char="•"/>
              <a:tabLst>
                <a:tab pos="355600" algn="l"/>
              </a:tabLst>
            </a:pPr>
            <a:r>
              <a:rPr sz="2400" spc="-5" dirty="0">
                <a:latin typeface="Calibri"/>
                <a:cs typeface="Calibri"/>
              </a:rPr>
              <a:t>S</a:t>
            </a:r>
            <a:r>
              <a:rPr sz="2400" spc="-20" dirty="0">
                <a:latin typeface="Calibri"/>
                <a:cs typeface="Calibri"/>
              </a:rPr>
              <a:t>a</a:t>
            </a:r>
            <a:r>
              <a:rPr sz="2400" dirty="0">
                <a:latin typeface="Calibri"/>
                <a:cs typeface="Calibri"/>
              </a:rPr>
              <a:t>tuan</a:t>
            </a:r>
            <a:r>
              <a:rPr sz="2400" spc="-75" dirty="0">
                <a:latin typeface="Times New Roman"/>
                <a:cs typeface="Times New Roman"/>
              </a:rPr>
              <a:t> </a:t>
            </a:r>
            <a:r>
              <a:rPr sz="2400" spc="-5" dirty="0">
                <a:latin typeface="Calibri"/>
                <a:cs typeface="Calibri"/>
              </a:rPr>
              <a:t>n</a:t>
            </a:r>
            <a:r>
              <a:rPr sz="2400" dirty="0">
                <a:latin typeface="Calibri"/>
                <a:cs typeface="Calibri"/>
              </a:rPr>
              <a:t>ilai</a:t>
            </a:r>
            <a:r>
              <a:rPr sz="2400" spc="-60" dirty="0">
                <a:latin typeface="Times New Roman"/>
                <a:cs typeface="Times New Roman"/>
              </a:rPr>
              <a:t> </a:t>
            </a:r>
            <a:r>
              <a:rPr sz="2400" spc="-5" dirty="0">
                <a:latin typeface="Calibri"/>
                <a:cs typeface="Calibri"/>
              </a:rPr>
              <a:t>u</a:t>
            </a:r>
            <a:r>
              <a:rPr sz="2400" spc="-25" dirty="0">
                <a:latin typeface="Calibri"/>
                <a:cs typeface="Calibri"/>
              </a:rPr>
              <a:t>n</a:t>
            </a:r>
            <a:r>
              <a:rPr sz="2400" spc="-15" dirty="0">
                <a:latin typeface="Calibri"/>
                <a:cs typeface="Calibri"/>
              </a:rPr>
              <a:t>tuk</a:t>
            </a:r>
            <a:r>
              <a:rPr sz="2400" spc="-60" dirty="0">
                <a:latin typeface="Times New Roman"/>
                <a:cs typeface="Times New Roman"/>
              </a:rPr>
              <a:t> </a:t>
            </a:r>
            <a:r>
              <a:rPr sz="2400" spc="-50" dirty="0">
                <a:latin typeface="Calibri"/>
                <a:cs typeface="Calibri"/>
              </a:rPr>
              <a:t>K</a:t>
            </a:r>
            <a:r>
              <a:rPr sz="2400" dirty="0">
                <a:latin typeface="Calibri"/>
                <a:cs typeface="Calibri"/>
              </a:rPr>
              <a:t>apasi</a:t>
            </a:r>
            <a:r>
              <a:rPr sz="2400" spc="-35" dirty="0">
                <a:latin typeface="Calibri"/>
                <a:cs typeface="Calibri"/>
              </a:rPr>
              <a:t>t</a:t>
            </a:r>
            <a:r>
              <a:rPr sz="2400" spc="-20" dirty="0">
                <a:latin typeface="Calibri"/>
                <a:cs typeface="Calibri"/>
              </a:rPr>
              <a:t>o</a:t>
            </a:r>
            <a:r>
              <a:rPr sz="2400" spc="-10" dirty="0">
                <a:latin typeface="Calibri"/>
                <a:cs typeface="Calibri"/>
              </a:rPr>
              <a:t>r</a:t>
            </a:r>
            <a:r>
              <a:rPr sz="2400" spc="-75" dirty="0">
                <a:latin typeface="Times New Roman"/>
                <a:cs typeface="Times New Roman"/>
              </a:rPr>
              <a:t> </a:t>
            </a:r>
            <a:r>
              <a:rPr sz="2400" dirty="0">
                <a:latin typeface="Calibri"/>
                <a:cs typeface="Calibri"/>
              </a:rPr>
              <a:t>(</a:t>
            </a:r>
            <a:r>
              <a:rPr sz="2400" spc="-60" dirty="0">
                <a:latin typeface="Calibri"/>
                <a:cs typeface="Calibri"/>
              </a:rPr>
              <a:t>K</a:t>
            </a:r>
            <a:r>
              <a:rPr sz="2400" spc="-5" dirty="0">
                <a:latin typeface="Calibri"/>
                <a:cs typeface="Calibri"/>
              </a:rPr>
              <a:t>ond</a:t>
            </a:r>
            <a:r>
              <a:rPr sz="2400" spc="5" dirty="0">
                <a:latin typeface="Calibri"/>
                <a:cs typeface="Calibri"/>
              </a:rPr>
              <a:t>e</a:t>
            </a:r>
            <a:r>
              <a:rPr sz="2400" spc="-5" dirty="0">
                <a:latin typeface="Calibri"/>
                <a:cs typeface="Calibri"/>
              </a:rPr>
              <a:t>ns</a:t>
            </a:r>
            <a:r>
              <a:rPr sz="2400" spc="-20" dirty="0">
                <a:latin typeface="Calibri"/>
                <a:cs typeface="Calibri"/>
              </a:rPr>
              <a:t>a</a:t>
            </a:r>
            <a:r>
              <a:rPr sz="2400" spc="-35" dirty="0">
                <a:latin typeface="Calibri"/>
                <a:cs typeface="Calibri"/>
              </a:rPr>
              <a:t>t</a:t>
            </a:r>
            <a:r>
              <a:rPr sz="2400" spc="-20" dirty="0">
                <a:latin typeface="Calibri"/>
                <a:cs typeface="Calibri"/>
              </a:rPr>
              <a:t>o</a:t>
            </a:r>
            <a:r>
              <a:rPr sz="2400" spc="-25" dirty="0">
                <a:latin typeface="Calibri"/>
                <a:cs typeface="Calibri"/>
              </a:rPr>
              <a:t>r</a:t>
            </a:r>
            <a:r>
              <a:rPr sz="2400" dirty="0">
                <a:latin typeface="Calibri"/>
                <a:cs typeface="Calibri"/>
              </a:rPr>
              <a:t>)</a:t>
            </a:r>
            <a:r>
              <a:rPr sz="2400" spc="-70" dirty="0">
                <a:latin typeface="Times New Roman"/>
                <a:cs typeface="Times New Roman"/>
              </a:rPr>
              <a:t> </a:t>
            </a:r>
            <a:r>
              <a:rPr sz="2400" dirty="0">
                <a:latin typeface="Calibri"/>
                <a:cs typeface="Calibri"/>
              </a:rPr>
              <a:t>adalah</a:t>
            </a:r>
            <a:r>
              <a:rPr sz="2400" spc="-60" dirty="0">
                <a:latin typeface="Times New Roman"/>
                <a:cs typeface="Times New Roman"/>
              </a:rPr>
              <a:t> </a:t>
            </a:r>
            <a:r>
              <a:rPr sz="2400" spc="-60" dirty="0">
                <a:latin typeface="Calibri"/>
                <a:cs typeface="Calibri"/>
              </a:rPr>
              <a:t>F</a:t>
            </a:r>
            <a:r>
              <a:rPr sz="2400" spc="-15" dirty="0">
                <a:latin typeface="Calibri"/>
                <a:cs typeface="Calibri"/>
              </a:rPr>
              <a:t>a</a:t>
            </a:r>
            <a:r>
              <a:rPr sz="2400" spc="-55" dirty="0">
                <a:latin typeface="Calibri"/>
                <a:cs typeface="Calibri"/>
              </a:rPr>
              <a:t>r</a:t>
            </a:r>
            <a:r>
              <a:rPr sz="2400" dirty="0">
                <a:latin typeface="Calibri"/>
                <a:cs typeface="Calibri"/>
              </a:rPr>
              <a:t>ad</a:t>
            </a:r>
            <a:r>
              <a:rPr sz="2400" spc="-75" dirty="0">
                <a:latin typeface="Times New Roman"/>
                <a:cs typeface="Times New Roman"/>
              </a:rPr>
              <a:t> </a:t>
            </a:r>
            <a:r>
              <a:rPr sz="2400" spc="-5" dirty="0">
                <a:latin typeface="Calibri"/>
                <a:cs typeface="Calibri"/>
              </a:rPr>
              <a:t>(</a:t>
            </a:r>
            <a:r>
              <a:rPr sz="2400" dirty="0">
                <a:latin typeface="Calibri"/>
                <a:cs typeface="Calibri"/>
              </a:rPr>
              <a:t>F)</a:t>
            </a:r>
            <a:endParaRPr sz="2400">
              <a:latin typeface="Calibri"/>
              <a:cs typeface="Calibri"/>
            </a:endParaRPr>
          </a:p>
        </p:txBody>
      </p:sp>
      <p:sp>
        <p:nvSpPr>
          <p:cNvPr id="3" name="object 3"/>
          <p:cNvSpPr txBox="1">
            <a:spLocks noGrp="1"/>
          </p:cNvSpPr>
          <p:nvPr>
            <p:ph type="title"/>
          </p:nvPr>
        </p:nvSpPr>
        <p:spPr>
          <a:prstGeom prst="rect">
            <a:avLst/>
          </a:prstGeom>
        </p:spPr>
        <p:txBody>
          <a:bodyPr vert="horz" wrap="square" lIns="0" tIns="234425" rIns="0" bIns="0" rtlCol="0">
            <a:spAutoFit/>
          </a:bodyPr>
          <a:lstStyle/>
          <a:p>
            <a:pPr marL="1896110">
              <a:lnSpc>
                <a:spcPct val="100000"/>
              </a:lnSpc>
            </a:pPr>
            <a:r>
              <a:rPr sz="3200" spc="-45" dirty="0"/>
              <a:t>K</a:t>
            </a:r>
            <a:r>
              <a:rPr sz="3200" dirty="0"/>
              <a:t>apasi</a:t>
            </a:r>
            <a:r>
              <a:rPr sz="3200" spc="-40" dirty="0"/>
              <a:t>t</a:t>
            </a:r>
            <a:r>
              <a:rPr sz="3200" spc="-5" dirty="0"/>
              <a:t>o</a:t>
            </a:r>
            <a:r>
              <a:rPr sz="3200" dirty="0"/>
              <a:t>r</a:t>
            </a:r>
            <a:r>
              <a:rPr sz="3200" spc="-80" dirty="0">
                <a:latin typeface="Times New Roman"/>
                <a:cs typeface="Times New Roman"/>
              </a:rPr>
              <a:t> </a:t>
            </a:r>
            <a:r>
              <a:rPr sz="3200" spc="-5" dirty="0"/>
              <a:t>(Capac</a:t>
            </a:r>
            <a:r>
              <a:rPr sz="3200" dirty="0"/>
              <a:t>i</a:t>
            </a:r>
            <a:r>
              <a:rPr sz="3200" spc="-50" dirty="0"/>
              <a:t>t</a:t>
            </a:r>
            <a:r>
              <a:rPr sz="3200" spc="-5" dirty="0"/>
              <a:t>or)</a:t>
            </a:r>
            <a:endParaRPr sz="32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6316" rIns="0" bIns="0" rtlCol="0">
            <a:spAutoFit/>
          </a:bodyPr>
          <a:lstStyle/>
          <a:p>
            <a:pPr marL="1818005">
              <a:lnSpc>
                <a:spcPct val="100000"/>
              </a:lnSpc>
            </a:pPr>
            <a:r>
              <a:rPr sz="3200" spc="-45" dirty="0"/>
              <a:t>K</a:t>
            </a:r>
            <a:r>
              <a:rPr sz="3200" dirty="0"/>
              <a:t>apasi</a:t>
            </a:r>
            <a:r>
              <a:rPr sz="3200" spc="-55" dirty="0"/>
              <a:t>t</a:t>
            </a:r>
            <a:r>
              <a:rPr sz="3200" spc="-5" dirty="0"/>
              <a:t>o</a:t>
            </a:r>
            <a:r>
              <a:rPr sz="3200" dirty="0"/>
              <a:t>r</a:t>
            </a:r>
            <a:r>
              <a:rPr sz="3200" spc="-65" dirty="0">
                <a:latin typeface="Times New Roman"/>
                <a:cs typeface="Times New Roman"/>
              </a:rPr>
              <a:t> </a:t>
            </a:r>
            <a:r>
              <a:rPr sz="3200" spc="-5" dirty="0"/>
              <a:t>(Capac</a:t>
            </a:r>
            <a:r>
              <a:rPr sz="3200" dirty="0"/>
              <a:t>i</a:t>
            </a:r>
            <a:r>
              <a:rPr sz="3200" spc="-50" dirty="0"/>
              <a:t>t</a:t>
            </a:r>
            <a:r>
              <a:rPr sz="3200" spc="-5" dirty="0"/>
              <a:t>or)</a:t>
            </a:r>
            <a:endParaRPr sz="3200">
              <a:latin typeface="Times New Roman"/>
              <a:cs typeface="Times New Roman"/>
            </a:endParaRP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119380">
              <a:lnSpc>
                <a:spcPct val="100000"/>
              </a:lnSpc>
            </a:pPr>
            <a:r>
              <a:rPr spc="-10" dirty="0"/>
              <a:t>Je</a:t>
            </a:r>
            <a:r>
              <a:rPr spc="-5" dirty="0"/>
              <a:t>n</a:t>
            </a:r>
            <a:r>
              <a:rPr dirty="0"/>
              <a:t>is</a:t>
            </a:r>
            <a:r>
              <a:rPr spc="-5" dirty="0"/>
              <a:t>-</a:t>
            </a:r>
            <a:r>
              <a:rPr spc="-15" dirty="0"/>
              <a:t>j</a:t>
            </a:r>
            <a:r>
              <a:rPr spc="-10" dirty="0"/>
              <a:t>e</a:t>
            </a:r>
            <a:r>
              <a:rPr spc="-5" dirty="0"/>
              <a:t>n</a:t>
            </a:r>
            <a:r>
              <a:rPr dirty="0"/>
              <a:t>is</a:t>
            </a:r>
            <a:r>
              <a:rPr spc="-65"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spc="-5" dirty="0"/>
              <a:t>d</a:t>
            </a:r>
            <a:r>
              <a:rPr dirty="0"/>
              <a:t>ia</a:t>
            </a:r>
            <a:r>
              <a:rPr spc="-25" dirty="0"/>
              <a:t>n</a:t>
            </a:r>
            <a:r>
              <a:rPr spc="-35" dirty="0"/>
              <a:t>t</a:t>
            </a:r>
            <a:r>
              <a:rPr spc="-15" dirty="0"/>
              <a:t>a</a:t>
            </a:r>
            <a:r>
              <a:rPr spc="-55" dirty="0"/>
              <a:t>r</a:t>
            </a:r>
            <a:r>
              <a:rPr dirty="0"/>
              <a:t>a</a:t>
            </a:r>
            <a:r>
              <a:rPr spc="-50" dirty="0"/>
              <a:t>ny</a:t>
            </a:r>
            <a:r>
              <a:rPr dirty="0"/>
              <a:t>a</a:t>
            </a:r>
            <a:r>
              <a:rPr spc="-70" dirty="0">
                <a:latin typeface="Times New Roman"/>
                <a:cs typeface="Times New Roman"/>
              </a:rPr>
              <a:t> </a:t>
            </a:r>
            <a:r>
              <a:rPr dirty="0"/>
              <a:t>adalah</a:t>
            </a:r>
            <a:r>
              <a:rPr spc="-70" dirty="0">
                <a:latin typeface="Times New Roman"/>
                <a:cs typeface="Times New Roman"/>
              </a:rPr>
              <a:t> </a:t>
            </a:r>
            <a:r>
              <a:rPr spc="-10" dirty="0"/>
              <a:t>:</a:t>
            </a:r>
          </a:p>
          <a:p>
            <a:pPr marL="525145" marR="120014" indent="-514984">
              <a:lnSpc>
                <a:spcPct val="100000"/>
              </a:lnSpc>
              <a:spcBef>
                <a:spcPts val="580"/>
              </a:spcBef>
              <a:buFont typeface="Calibri"/>
              <a:buAutoNum type="arabicPeriod"/>
              <a:tabLst>
                <a:tab pos="525780" algn="l"/>
              </a:tabLst>
            </a:pPr>
            <a:r>
              <a:rPr spc="-50" dirty="0"/>
              <a:t>K</a:t>
            </a:r>
            <a:r>
              <a:rPr dirty="0"/>
              <a:t>apasi</a:t>
            </a:r>
            <a:r>
              <a:rPr spc="-35" dirty="0"/>
              <a:t>t</a:t>
            </a:r>
            <a:r>
              <a:rPr spc="-20" dirty="0"/>
              <a:t>o</a:t>
            </a:r>
            <a:r>
              <a:rPr spc="-10" dirty="0"/>
              <a:t>r</a:t>
            </a:r>
            <a:r>
              <a:rPr spc="-75" dirty="0">
                <a:latin typeface="Times New Roman"/>
                <a:cs typeface="Times New Roman"/>
              </a:rPr>
              <a:t> </a:t>
            </a:r>
            <a:r>
              <a:rPr spc="-50" dirty="0"/>
              <a:t>y</a:t>
            </a:r>
            <a:r>
              <a:rPr dirty="0"/>
              <a:t>ang</a:t>
            </a:r>
            <a:r>
              <a:rPr spc="-75" dirty="0">
                <a:latin typeface="Times New Roman"/>
                <a:cs typeface="Times New Roman"/>
              </a:rPr>
              <a:t> </a:t>
            </a:r>
            <a:r>
              <a:rPr spc="-5" dirty="0"/>
              <a:t>n</a:t>
            </a:r>
            <a:r>
              <a:rPr dirty="0"/>
              <a:t>ilai</a:t>
            </a:r>
            <a:r>
              <a:rPr spc="-50" dirty="0"/>
              <a:t>n</a:t>
            </a:r>
            <a:r>
              <a:rPr spc="-45" dirty="0"/>
              <a:t>y</a:t>
            </a:r>
            <a:r>
              <a:rPr dirty="0"/>
              <a:t>a</a:t>
            </a:r>
            <a:r>
              <a:rPr spc="-65" dirty="0">
                <a:latin typeface="Times New Roman"/>
                <a:cs typeface="Times New Roman"/>
              </a:rPr>
              <a:t> </a:t>
            </a:r>
            <a:r>
              <a:rPr spc="-225" dirty="0"/>
              <a:t>T</a:t>
            </a:r>
            <a:r>
              <a:rPr spc="-15" dirty="0"/>
              <a:t>e</a:t>
            </a:r>
            <a:r>
              <a:rPr spc="-45" dirty="0"/>
              <a:t>t</a:t>
            </a:r>
            <a:r>
              <a:rPr dirty="0"/>
              <a:t>ap</a:t>
            </a:r>
            <a:r>
              <a:rPr spc="-60" dirty="0">
                <a:latin typeface="Times New Roman"/>
                <a:cs typeface="Times New Roman"/>
              </a:rPr>
              <a:t> </a:t>
            </a:r>
            <a:r>
              <a:rPr spc="-5" dirty="0"/>
              <a:t>da</a:t>
            </a:r>
            <a:r>
              <a:rPr dirty="0"/>
              <a:t>n</a:t>
            </a:r>
            <a:r>
              <a:rPr spc="-60" dirty="0">
                <a:latin typeface="Times New Roman"/>
                <a:cs typeface="Times New Roman"/>
              </a:rPr>
              <a:t> </a:t>
            </a:r>
            <a:r>
              <a:rPr dirty="0"/>
              <a:t>ti</a:t>
            </a:r>
            <a:r>
              <a:rPr spc="-20" dirty="0"/>
              <a:t>da</a:t>
            </a:r>
            <a:r>
              <a:rPr spc="-15" dirty="0"/>
              <a:t>k</a:t>
            </a:r>
            <a:r>
              <a:rPr spc="-70" dirty="0">
                <a:latin typeface="Times New Roman"/>
                <a:cs typeface="Times New Roman"/>
              </a:rPr>
              <a:t> </a:t>
            </a:r>
            <a:r>
              <a:rPr spc="-20" dirty="0"/>
              <a:t>be</a:t>
            </a:r>
            <a:r>
              <a:rPr dirty="0"/>
              <a:t>r</a:t>
            </a:r>
            <a:r>
              <a:rPr spc="-5" dirty="0"/>
              <a:t>-po</a:t>
            </a:r>
            <a:r>
              <a:rPr dirty="0"/>
              <a:t>lari</a:t>
            </a:r>
            <a:r>
              <a:rPr spc="-35" dirty="0"/>
              <a:t>t</a:t>
            </a:r>
            <a:r>
              <a:rPr dirty="0"/>
              <a:t>as.</a:t>
            </a:r>
            <a:r>
              <a:rPr spc="-80" dirty="0">
                <a:latin typeface="Times New Roman"/>
                <a:cs typeface="Times New Roman"/>
              </a:rPr>
              <a:t> </a:t>
            </a:r>
            <a:r>
              <a:rPr dirty="0"/>
              <a:t>Ji</a:t>
            </a:r>
            <a:r>
              <a:rPr spc="-50" dirty="0"/>
              <a:t>k</a:t>
            </a:r>
            <a:r>
              <a:rPr dirty="0"/>
              <a:t>a</a:t>
            </a:r>
            <a:r>
              <a:rPr dirty="0">
                <a:latin typeface="Times New Roman"/>
                <a:cs typeface="Times New Roman"/>
              </a:rPr>
              <a:t> </a:t>
            </a:r>
            <a:r>
              <a:rPr spc="-5" dirty="0"/>
              <a:t>d</a:t>
            </a:r>
            <a:r>
              <a:rPr dirty="0"/>
              <a:t>i</a:t>
            </a:r>
            <a:r>
              <a:rPr spc="-20" dirty="0"/>
              <a:t>dasar</a:t>
            </a:r>
            <a:r>
              <a:rPr spc="-45" dirty="0"/>
              <a:t>k</a:t>
            </a:r>
            <a:r>
              <a:rPr dirty="0"/>
              <a:t>an</a:t>
            </a:r>
            <a:r>
              <a:rPr spc="-75" dirty="0">
                <a:latin typeface="Times New Roman"/>
                <a:cs typeface="Times New Roman"/>
              </a:rPr>
              <a:t> </a:t>
            </a:r>
            <a:r>
              <a:rPr spc="-5" dirty="0"/>
              <a:t>pad</a:t>
            </a:r>
            <a:r>
              <a:rPr dirty="0"/>
              <a:t>a</a:t>
            </a:r>
            <a:r>
              <a:rPr spc="-55" dirty="0">
                <a:latin typeface="Times New Roman"/>
                <a:cs typeface="Times New Roman"/>
              </a:rPr>
              <a:t> </a:t>
            </a:r>
            <a:r>
              <a:rPr spc="-5" dirty="0"/>
              <a:t>baha</a:t>
            </a:r>
            <a:r>
              <a:rPr dirty="0"/>
              <a:t>n</a:t>
            </a:r>
            <a:r>
              <a:rPr spc="-55" dirty="0">
                <a:latin typeface="Times New Roman"/>
                <a:cs typeface="Times New Roman"/>
              </a:rPr>
              <a:t> </a:t>
            </a:r>
            <a:r>
              <a:rPr spc="-20" dirty="0"/>
              <a:t>pe</a:t>
            </a:r>
            <a:r>
              <a:rPr spc="-15" dirty="0"/>
              <a:t>m</a:t>
            </a:r>
            <a:r>
              <a:rPr spc="-5" dirty="0"/>
              <a:t>bu</a:t>
            </a:r>
            <a:r>
              <a:rPr spc="-25" dirty="0"/>
              <a:t>a</a:t>
            </a:r>
            <a:r>
              <a:rPr spc="-35" dirty="0"/>
              <a:t>t</a:t>
            </a:r>
            <a:r>
              <a:rPr dirty="0"/>
              <a:t>an</a:t>
            </a:r>
            <a:r>
              <a:rPr spc="-50" dirty="0"/>
              <a:t>ny</a:t>
            </a:r>
            <a:r>
              <a:rPr dirty="0"/>
              <a:t>a</a:t>
            </a:r>
            <a:r>
              <a:rPr spc="-70" dirty="0">
                <a:latin typeface="Times New Roman"/>
                <a:cs typeface="Times New Roman"/>
              </a:rPr>
              <a:t> </a:t>
            </a:r>
            <a:r>
              <a:rPr spc="-20" dirty="0"/>
              <a:t>ma</a:t>
            </a:r>
            <a:r>
              <a:rPr spc="-50" dirty="0"/>
              <a:t>k</a:t>
            </a:r>
            <a:r>
              <a:rPr dirty="0"/>
              <a:t>a</a:t>
            </a:r>
            <a:r>
              <a:rPr spc="-85"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spc="-50" dirty="0"/>
              <a:t>y</a:t>
            </a:r>
            <a:r>
              <a:rPr dirty="0"/>
              <a:t>ang</a:t>
            </a:r>
            <a:r>
              <a:rPr dirty="0">
                <a:latin typeface="Times New Roman"/>
                <a:cs typeface="Times New Roman"/>
              </a:rPr>
              <a:t> </a:t>
            </a:r>
            <a:r>
              <a:rPr spc="-5" dirty="0"/>
              <a:t>n</a:t>
            </a:r>
            <a:r>
              <a:rPr dirty="0"/>
              <a:t>ilai</a:t>
            </a:r>
            <a:r>
              <a:rPr spc="-50" dirty="0"/>
              <a:t>ny</a:t>
            </a:r>
            <a:r>
              <a:rPr dirty="0"/>
              <a:t>a</a:t>
            </a:r>
            <a:r>
              <a:rPr spc="-70" dirty="0">
                <a:latin typeface="Times New Roman"/>
                <a:cs typeface="Times New Roman"/>
              </a:rPr>
              <a:t> </a:t>
            </a:r>
            <a:r>
              <a:rPr spc="-35" dirty="0"/>
              <a:t>t</a:t>
            </a:r>
            <a:r>
              <a:rPr spc="-15" dirty="0"/>
              <a:t>e</a:t>
            </a:r>
            <a:r>
              <a:rPr spc="-45" dirty="0"/>
              <a:t>t</a:t>
            </a:r>
            <a:r>
              <a:rPr dirty="0"/>
              <a:t>ap</a:t>
            </a:r>
            <a:r>
              <a:rPr spc="-75" dirty="0">
                <a:latin typeface="Times New Roman"/>
                <a:cs typeface="Times New Roman"/>
              </a:rPr>
              <a:t> </a:t>
            </a:r>
            <a:r>
              <a:rPr spc="-35" dirty="0"/>
              <a:t>t</a:t>
            </a:r>
            <a:r>
              <a:rPr spc="-15" dirty="0"/>
              <a:t>e</a:t>
            </a:r>
            <a:r>
              <a:rPr spc="-40" dirty="0"/>
              <a:t>r</a:t>
            </a:r>
            <a:r>
              <a:rPr spc="-5" dirty="0"/>
              <a:t>d</a:t>
            </a:r>
            <a:r>
              <a:rPr dirty="0"/>
              <a:t>iri</a:t>
            </a:r>
            <a:r>
              <a:rPr spc="-70" dirty="0">
                <a:latin typeface="Times New Roman"/>
                <a:cs typeface="Times New Roman"/>
              </a:rPr>
              <a:t> </a:t>
            </a:r>
            <a:r>
              <a:rPr spc="-5" dirty="0"/>
              <a:t>dar</a:t>
            </a:r>
            <a:r>
              <a:rPr dirty="0"/>
              <a:t>i</a:t>
            </a:r>
            <a:r>
              <a:rPr spc="-65"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spc="-65" dirty="0"/>
              <a:t>K</a:t>
            </a:r>
            <a:r>
              <a:rPr spc="-15" dirty="0"/>
              <a:t>e</a:t>
            </a:r>
            <a:r>
              <a:rPr spc="-5" dirty="0"/>
              <a:t>r</a:t>
            </a:r>
            <a:r>
              <a:rPr spc="-35" dirty="0"/>
              <a:t>t</a:t>
            </a:r>
            <a:r>
              <a:rPr dirty="0"/>
              <a:t>as</a:t>
            </a:r>
            <a:r>
              <a:rPr spc="-10" dirty="0"/>
              <a:t>,</a:t>
            </a:r>
            <a:r>
              <a:rPr spc="-60"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dirty="0"/>
              <a:t>Mi</a:t>
            </a:r>
            <a:r>
              <a:rPr spc="-50" dirty="0"/>
              <a:t>k</a:t>
            </a:r>
            <a:r>
              <a:rPr spc="-10" dirty="0"/>
              <a:t>a,</a:t>
            </a:r>
            <a:r>
              <a:rPr spc="-10"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spc="-70" dirty="0"/>
              <a:t>P</a:t>
            </a:r>
            <a:r>
              <a:rPr spc="-5" dirty="0"/>
              <a:t>o</a:t>
            </a:r>
            <a:r>
              <a:rPr dirty="0"/>
              <a:t>l</a:t>
            </a:r>
            <a:r>
              <a:rPr spc="-40" dirty="0"/>
              <a:t>y</a:t>
            </a:r>
            <a:r>
              <a:rPr spc="-30" dirty="0"/>
              <a:t>s</a:t>
            </a:r>
            <a:r>
              <a:rPr spc="-35" dirty="0"/>
              <a:t>t</a:t>
            </a:r>
            <a:r>
              <a:rPr spc="-15" dirty="0"/>
              <a:t>er</a:t>
            </a:r>
            <a:r>
              <a:rPr spc="-65" dirty="0">
                <a:latin typeface="Times New Roman"/>
                <a:cs typeface="Times New Roman"/>
              </a:rPr>
              <a:t> </a:t>
            </a:r>
            <a:r>
              <a:rPr spc="-5" dirty="0"/>
              <a:t>da</a:t>
            </a:r>
            <a:r>
              <a:rPr dirty="0"/>
              <a:t>n</a:t>
            </a:r>
            <a:r>
              <a:rPr spc="-60"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spc="-65" dirty="0"/>
              <a:t>K</a:t>
            </a:r>
            <a:r>
              <a:rPr spc="-15" dirty="0"/>
              <a:t>e</a:t>
            </a:r>
            <a:r>
              <a:rPr spc="-50" dirty="0"/>
              <a:t>r</a:t>
            </a:r>
            <a:r>
              <a:rPr dirty="0"/>
              <a:t>ami</a:t>
            </a:r>
            <a:r>
              <a:rPr spc="-10" dirty="0"/>
              <a:t>k</a:t>
            </a:r>
            <a:r>
              <a:rPr dirty="0"/>
              <a:t>.</a:t>
            </a:r>
          </a:p>
          <a:p>
            <a:pPr marL="525145" marR="74295" indent="-514984">
              <a:lnSpc>
                <a:spcPct val="100000"/>
              </a:lnSpc>
              <a:spcBef>
                <a:spcPts val="575"/>
              </a:spcBef>
              <a:buFont typeface="Calibri"/>
              <a:buAutoNum type="arabicPeriod"/>
              <a:tabLst>
                <a:tab pos="525780" algn="l"/>
              </a:tabLst>
            </a:pPr>
            <a:r>
              <a:rPr spc="-50" dirty="0"/>
              <a:t>K</a:t>
            </a:r>
            <a:r>
              <a:rPr dirty="0"/>
              <a:t>apasi</a:t>
            </a:r>
            <a:r>
              <a:rPr spc="-35" dirty="0"/>
              <a:t>t</a:t>
            </a:r>
            <a:r>
              <a:rPr spc="-20" dirty="0"/>
              <a:t>o</a:t>
            </a:r>
            <a:r>
              <a:rPr spc="-10" dirty="0"/>
              <a:t>r</a:t>
            </a:r>
            <a:r>
              <a:rPr spc="-75" dirty="0">
                <a:latin typeface="Times New Roman"/>
                <a:cs typeface="Times New Roman"/>
              </a:rPr>
              <a:t> </a:t>
            </a:r>
            <a:r>
              <a:rPr spc="-50" dirty="0"/>
              <a:t>y</a:t>
            </a:r>
            <a:r>
              <a:rPr dirty="0"/>
              <a:t>ang</a:t>
            </a:r>
            <a:r>
              <a:rPr spc="-75" dirty="0">
                <a:latin typeface="Times New Roman"/>
                <a:cs typeface="Times New Roman"/>
              </a:rPr>
              <a:t> </a:t>
            </a:r>
            <a:r>
              <a:rPr spc="-5" dirty="0"/>
              <a:t>n</a:t>
            </a:r>
            <a:r>
              <a:rPr dirty="0"/>
              <a:t>ilai</a:t>
            </a:r>
            <a:r>
              <a:rPr spc="-50" dirty="0"/>
              <a:t>n</a:t>
            </a:r>
            <a:r>
              <a:rPr spc="-45" dirty="0"/>
              <a:t>y</a:t>
            </a:r>
            <a:r>
              <a:rPr dirty="0"/>
              <a:t>a</a:t>
            </a:r>
            <a:r>
              <a:rPr spc="-65" dirty="0">
                <a:latin typeface="Times New Roman"/>
                <a:cs typeface="Times New Roman"/>
              </a:rPr>
              <a:t> </a:t>
            </a:r>
            <a:r>
              <a:rPr spc="-225" dirty="0"/>
              <a:t>T</a:t>
            </a:r>
            <a:r>
              <a:rPr spc="-15" dirty="0"/>
              <a:t>e</a:t>
            </a:r>
            <a:r>
              <a:rPr spc="-45" dirty="0"/>
              <a:t>t</a:t>
            </a:r>
            <a:r>
              <a:rPr dirty="0"/>
              <a:t>ap</a:t>
            </a:r>
            <a:r>
              <a:rPr spc="-60" dirty="0">
                <a:latin typeface="Times New Roman"/>
                <a:cs typeface="Times New Roman"/>
              </a:rPr>
              <a:t> </a:t>
            </a:r>
            <a:r>
              <a:rPr spc="-35" dirty="0"/>
              <a:t>t</a:t>
            </a:r>
            <a:r>
              <a:rPr spc="-15" dirty="0"/>
              <a:t>e</a:t>
            </a:r>
            <a:r>
              <a:rPr spc="-45" dirty="0"/>
              <a:t>t</a:t>
            </a:r>
            <a:r>
              <a:rPr dirty="0"/>
              <a:t>api</a:t>
            </a:r>
            <a:r>
              <a:rPr spc="-80" dirty="0">
                <a:latin typeface="Times New Roman"/>
                <a:cs typeface="Times New Roman"/>
              </a:rPr>
              <a:t> </a:t>
            </a:r>
            <a:r>
              <a:rPr spc="-20" dirty="0"/>
              <a:t>me</a:t>
            </a:r>
            <a:r>
              <a:rPr spc="-15" dirty="0"/>
              <a:t>m</a:t>
            </a:r>
            <a:r>
              <a:rPr dirty="0"/>
              <a:t>iliki</a:t>
            </a:r>
            <a:r>
              <a:rPr spc="-95" dirty="0">
                <a:latin typeface="Times New Roman"/>
                <a:cs typeface="Times New Roman"/>
              </a:rPr>
              <a:t> </a:t>
            </a:r>
            <a:r>
              <a:rPr spc="-70" dirty="0"/>
              <a:t>P</a:t>
            </a:r>
            <a:r>
              <a:rPr spc="-5" dirty="0"/>
              <a:t>o</a:t>
            </a:r>
            <a:r>
              <a:rPr dirty="0"/>
              <a:t>lari</a:t>
            </a:r>
            <a:r>
              <a:rPr spc="-35" dirty="0"/>
              <a:t>t</a:t>
            </a:r>
            <a:r>
              <a:rPr dirty="0"/>
              <a:t>as</a:t>
            </a:r>
            <a:r>
              <a:rPr spc="-70" dirty="0">
                <a:latin typeface="Times New Roman"/>
                <a:cs typeface="Times New Roman"/>
              </a:rPr>
              <a:t> </a:t>
            </a:r>
            <a:r>
              <a:rPr spc="-70" dirty="0"/>
              <a:t>P</a:t>
            </a:r>
            <a:r>
              <a:rPr spc="-5" dirty="0"/>
              <a:t>o</a:t>
            </a:r>
            <a:r>
              <a:rPr spc="-10" dirty="0"/>
              <a:t>s</a:t>
            </a:r>
            <a:r>
              <a:rPr dirty="0"/>
              <a:t>itif</a:t>
            </a:r>
            <a:r>
              <a:rPr dirty="0">
                <a:latin typeface="Times New Roman"/>
                <a:cs typeface="Times New Roman"/>
              </a:rPr>
              <a:t> </a:t>
            </a:r>
            <a:r>
              <a:rPr spc="-5" dirty="0"/>
              <a:t>da</a:t>
            </a:r>
            <a:r>
              <a:rPr dirty="0"/>
              <a:t>n</a:t>
            </a:r>
            <a:r>
              <a:rPr spc="-60" dirty="0">
                <a:latin typeface="Times New Roman"/>
                <a:cs typeface="Times New Roman"/>
              </a:rPr>
              <a:t> </a:t>
            </a:r>
            <a:r>
              <a:rPr spc="-15" dirty="0"/>
              <a:t>Ne</a:t>
            </a:r>
            <a:r>
              <a:rPr spc="-65" dirty="0"/>
              <a:t>g</a:t>
            </a:r>
            <a:r>
              <a:rPr spc="-25" dirty="0"/>
              <a:t>a</a:t>
            </a:r>
            <a:r>
              <a:rPr dirty="0"/>
              <a:t>ti</a:t>
            </a:r>
            <a:r>
              <a:rPr spc="-145" dirty="0"/>
              <a:t>f</a:t>
            </a:r>
            <a:r>
              <a:rPr spc="-10" dirty="0"/>
              <a:t>,</a:t>
            </a:r>
            <a:r>
              <a:rPr spc="-60"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spc="-35" dirty="0"/>
              <a:t>t</a:t>
            </a:r>
            <a:r>
              <a:rPr spc="-15" dirty="0"/>
              <a:t>e</a:t>
            </a:r>
            <a:r>
              <a:rPr spc="-40" dirty="0"/>
              <a:t>r</a:t>
            </a:r>
            <a:r>
              <a:rPr spc="-5" dirty="0"/>
              <a:t>sebu</a:t>
            </a:r>
            <a:r>
              <a:rPr dirty="0"/>
              <a:t>t</a:t>
            </a:r>
            <a:r>
              <a:rPr spc="-70" dirty="0">
                <a:latin typeface="Times New Roman"/>
                <a:cs typeface="Times New Roman"/>
              </a:rPr>
              <a:t> </a:t>
            </a:r>
            <a:r>
              <a:rPr dirty="0"/>
              <a:t>adal</a:t>
            </a:r>
            <a:r>
              <a:rPr spc="5" dirty="0"/>
              <a:t>a</a:t>
            </a:r>
            <a:r>
              <a:rPr dirty="0"/>
              <a:t>h</a:t>
            </a:r>
            <a:r>
              <a:rPr spc="-80"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dirty="0"/>
              <a:t>El</a:t>
            </a:r>
            <a:r>
              <a:rPr spc="-10" dirty="0"/>
              <a:t>e</a:t>
            </a:r>
            <a:r>
              <a:rPr spc="-25" dirty="0"/>
              <a:t>k</a:t>
            </a:r>
            <a:r>
              <a:rPr spc="-10" dirty="0"/>
              <a:t>t</a:t>
            </a:r>
            <a:r>
              <a:rPr spc="-45" dirty="0"/>
              <a:t>r</a:t>
            </a:r>
            <a:r>
              <a:rPr spc="-5" dirty="0"/>
              <a:t>o</a:t>
            </a:r>
            <a:r>
              <a:rPr dirty="0"/>
              <a:t>li</a:t>
            </a:r>
            <a:r>
              <a:rPr spc="-10" dirty="0"/>
              <a:t>t</a:t>
            </a:r>
            <a:r>
              <a:rPr spc="-10" dirty="0">
                <a:latin typeface="Times New Roman"/>
                <a:cs typeface="Times New Roman"/>
              </a:rPr>
              <a:t> </a:t>
            </a:r>
            <a:r>
              <a:rPr spc="-25" dirty="0"/>
              <a:t>a</a:t>
            </a:r>
            <a:r>
              <a:rPr spc="-35" dirty="0"/>
              <a:t>t</a:t>
            </a:r>
            <a:r>
              <a:rPr dirty="0"/>
              <a:t>au</a:t>
            </a:r>
            <a:r>
              <a:rPr spc="-75" dirty="0">
                <a:latin typeface="Times New Roman"/>
                <a:cs typeface="Times New Roman"/>
              </a:rPr>
              <a:t> </a:t>
            </a:r>
            <a:r>
              <a:rPr spc="-5" dirty="0"/>
              <a:t>E</a:t>
            </a:r>
            <a:r>
              <a:rPr dirty="0"/>
              <a:t>l</a:t>
            </a:r>
            <a:r>
              <a:rPr spc="-10" dirty="0"/>
              <a:t>ect</a:t>
            </a:r>
            <a:r>
              <a:rPr spc="-40" dirty="0"/>
              <a:t>r</a:t>
            </a:r>
            <a:r>
              <a:rPr spc="-5" dirty="0"/>
              <a:t>o</a:t>
            </a:r>
            <a:r>
              <a:rPr dirty="0"/>
              <a:t>l</a:t>
            </a:r>
            <a:r>
              <a:rPr spc="-5" dirty="0"/>
              <a:t>y</a:t>
            </a:r>
            <a:r>
              <a:rPr spc="-35" dirty="0"/>
              <a:t>t</a:t>
            </a:r>
            <a:r>
              <a:rPr spc="-15" dirty="0"/>
              <a:t>e</a:t>
            </a:r>
            <a:r>
              <a:rPr spc="-85" dirty="0">
                <a:latin typeface="Times New Roman"/>
                <a:cs typeface="Times New Roman"/>
              </a:rPr>
              <a:t> </a:t>
            </a:r>
            <a:r>
              <a:rPr spc="-5" dirty="0"/>
              <a:t>Condens</a:t>
            </a:r>
            <a:r>
              <a:rPr spc="-20" dirty="0"/>
              <a:t>a</a:t>
            </a:r>
            <a:r>
              <a:rPr spc="-35" dirty="0"/>
              <a:t>t</a:t>
            </a:r>
            <a:r>
              <a:rPr spc="-20" dirty="0"/>
              <a:t>o</a:t>
            </a:r>
            <a:r>
              <a:rPr spc="-10" dirty="0"/>
              <a:t>r</a:t>
            </a:r>
            <a:r>
              <a:rPr spc="-65" dirty="0">
                <a:latin typeface="Times New Roman"/>
                <a:cs typeface="Times New Roman"/>
              </a:rPr>
              <a:t> </a:t>
            </a:r>
            <a:r>
              <a:rPr spc="-5" dirty="0"/>
              <a:t>(</a:t>
            </a:r>
            <a:r>
              <a:rPr spc="5" dirty="0"/>
              <a:t>E</a:t>
            </a:r>
            <a:r>
              <a:rPr spc="-25" dirty="0"/>
              <a:t>L</a:t>
            </a:r>
            <a:r>
              <a:rPr spc="-20" dirty="0"/>
              <a:t>C</a:t>
            </a:r>
            <a:r>
              <a:rPr spc="-5" dirty="0"/>
              <a:t>O</a:t>
            </a:r>
            <a:r>
              <a:rPr dirty="0"/>
              <a:t>)</a:t>
            </a:r>
            <a:r>
              <a:rPr spc="-70" dirty="0">
                <a:latin typeface="Times New Roman"/>
                <a:cs typeface="Times New Roman"/>
              </a:rPr>
              <a:t> </a:t>
            </a:r>
            <a:r>
              <a:rPr spc="-5" dirty="0"/>
              <a:t>da</a:t>
            </a:r>
            <a:r>
              <a:rPr dirty="0"/>
              <a:t>n</a:t>
            </a:r>
            <a:r>
              <a:rPr spc="-60"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spc="-200" dirty="0"/>
              <a:t>T</a:t>
            </a:r>
            <a:r>
              <a:rPr dirty="0"/>
              <a:t>a</a:t>
            </a:r>
            <a:r>
              <a:rPr spc="-25" dirty="0"/>
              <a:t>n</a:t>
            </a:r>
            <a:r>
              <a:rPr spc="-35" dirty="0"/>
              <a:t>t</a:t>
            </a:r>
            <a:r>
              <a:rPr dirty="0"/>
              <a:t>al</a:t>
            </a:r>
            <a:r>
              <a:rPr spc="-5" dirty="0"/>
              <a:t>um</a:t>
            </a:r>
          </a:p>
          <a:p>
            <a:pPr marL="525145" marR="5080" indent="-514984">
              <a:lnSpc>
                <a:spcPct val="100000"/>
              </a:lnSpc>
              <a:spcBef>
                <a:spcPts val="575"/>
              </a:spcBef>
              <a:buFont typeface="Calibri"/>
              <a:buAutoNum type="arabicPeriod"/>
              <a:tabLst>
                <a:tab pos="525780" algn="l"/>
              </a:tabLst>
            </a:pPr>
            <a:r>
              <a:rPr spc="-50" dirty="0"/>
              <a:t>K</a:t>
            </a:r>
            <a:r>
              <a:rPr dirty="0"/>
              <a:t>apasi</a:t>
            </a:r>
            <a:r>
              <a:rPr spc="-35" dirty="0"/>
              <a:t>t</a:t>
            </a:r>
            <a:r>
              <a:rPr spc="-20" dirty="0"/>
              <a:t>o</a:t>
            </a:r>
            <a:r>
              <a:rPr spc="-10" dirty="0"/>
              <a:t>r</a:t>
            </a:r>
            <a:r>
              <a:rPr spc="-75" dirty="0">
                <a:latin typeface="Times New Roman"/>
                <a:cs typeface="Times New Roman"/>
              </a:rPr>
              <a:t> </a:t>
            </a:r>
            <a:r>
              <a:rPr spc="-50" dirty="0"/>
              <a:t>y</a:t>
            </a:r>
            <a:r>
              <a:rPr dirty="0"/>
              <a:t>ang</a:t>
            </a:r>
            <a:r>
              <a:rPr spc="-75" dirty="0">
                <a:latin typeface="Times New Roman"/>
                <a:cs typeface="Times New Roman"/>
              </a:rPr>
              <a:t> </a:t>
            </a:r>
            <a:r>
              <a:rPr spc="-5" dirty="0"/>
              <a:t>n</a:t>
            </a:r>
            <a:r>
              <a:rPr dirty="0"/>
              <a:t>ilai</a:t>
            </a:r>
            <a:r>
              <a:rPr spc="-50" dirty="0"/>
              <a:t>n</a:t>
            </a:r>
            <a:r>
              <a:rPr spc="-45" dirty="0"/>
              <a:t>y</a:t>
            </a:r>
            <a:r>
              <a:rPr dirty="0"/>
              <a:t>a</a:t>
            </a:r>
            <a:r>
              <a:rPr spc="-65" dirty="0">
                <a:latin typeface="Times New Roman"/>
                <a:cs typeface="Times New Roman"/>
              </a:rPr>
              <a:t> </a:t>
            </a:r>
            <a:r>
              <a:rPr spc="-5" dirty="0"/>
              <a:t>dap</a:t>
            </a:r>
            <a:r>
              <a:rPr spc="-20" dirty="0"/>
              <a:t>a</a:t>
            </a:r>
            <a:r>
              <a:rPr spc="-10" dirty="0"/>
              <a:t>t</a:t>
            </a:r>
            <a:r>
              <a:rPr spc="-75" dirty="0">
                <a:latin typeface="Times New Roman"/>
                <a:cs typeface="Times New Roman"/>
              </a:rPr>
              <a:t> </a:t>
            </a:r>
            <a:r>
              <a:rPr spc="-5" dirty="0"/>
              <a:t>d</a:t>
            </a:r>
            <a:r>
              <a:rPr dirty="0"/>
              <a:t>i</a:t>
            </a:r>
            <a:r>
              <a:rPr spc="-25" dirty="0"/>
              <a:t>a</a:t>
            </a:r>
            <a:r>
              <a:rPr dirty="0"/>
              <a:t>t</a:t>
            </a:r>
            <a:r>
              <a:rPr spc="-5" dirty="0"/>
              <a:t>u</a:t>
            </a:r>
            <a:r>
              <a:rPr spc="-210" dirty="0"/>
              <a:t>r</a:t>
            </a:r>
            <a:r>
              <a:rPr spc="-10" dirty="0"/>
              <a:t>,</a:t>
            </a:r>
            <a:r>
              <a:rPr spc="-60"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spc="-15" dirty="0"/>
              <a:t>j</a:t>
            </a:r>
            <a:r>
              <a:rPr spc="-10" dirty="0"/>
              <a:t>e</a:t>
            </a:r>
            <a:r>
              <a:rPr spc="-5" dirty="0"/>
              <a:t>n</a:t>
            </a:r>
            <a:r>
              <a:rPr dirty="0"/>
              <a:t>is</a:t>
            </a:r>
            <a:r>
              <a:rPr spc="-60" dirty="0">
                <a:latin typeface="Times New Roman"/>
                <a:cs typeface="Times New Roman"/>
              </a:rPr>
              <a:t> </a:t>
            </a:r>
            <a:r>
              <a:rPr dirty="0"/>
              <a:t>i</a:t>
            </a:r>
            <a:r>
              <a:rPr spc="-5" dirty="0"/>
              <a:t>n</a:t>
            </a:r>
            <a:r>
              <a:rPr dirty="0"/>
              <a:t>i</a:t>
            </a:r>
            <a:r>
              <a:rPr spc="-75" dirty="0">
                <a:latin typeface="Times New Roman"/>
                <a:cs typeface="Times New Roman"/>
              </a:rPr>
              <a:t> </a:t>
            </a:r>
            <a:r>
              <a:rPr spc="-15" dirty="0"/>
              <a:t>ser</a:t>
            </a:r>
            <a:r>
              <a:rPr spc="-10" dirty="0"/>
              <a:t>i</a:t>
            </a:r>
            <a:r>
              <a:rPr spc="-5" dirty="0"/>
              <a:t>ng</a:t>
            </a:r>
            <a:r>
              <a:rPr spc="-5" dirty="0">
                <a:latin typeface="Times New Roman"/>
                <a:cs typeface="Times New Roman"/>
              </a:rPr>
              <a:t> </a:t>
            </a:r>
            <a:r>
              <a:rPr spc="-5" dirty="0"/>
              <a:t>d</a:t>
            </a:r>
            <a:r>
              <a:rPr dirty="0"/>
              <a:t>i</a:t>
            </a:r>
            <a:r>
              <a:rPr spc="-5" dirty="0"/>
              <a:t>sebu</a:t>
            </a:r>
            <a:r>
              <a:rPr dirty="0"/>
              <a:t>t</a:t>
            </a:r>
            <a:r>
              <a:rPr spc="-60" dirty="0">
                <a:latin typeface="Times New Roman"/>
                <a:cs typeface="Times New Roman"/>
              </a:rPr>
              <a:t> </a:t>
            </a:r>
            <a:r>
              <a:rPr spc="-5" dirty="0"/>
              <a:t>den</a:t>
            </a:r>
            <a:r>
              <a:rPr spc="-45" dirty="0"/>
              <a:t>g</a:t>
            </a:r>
            <a:r>
              <a:rPr dirty="0"/>
              <a:t>an</a:t>
            </a:r>
            <a:r>
              <a:rPr spc="-60" dirty="0">
                <a:latin typeface="Times New Roman"/>
                <a:cs typeface="Times New Roman"/>
              </a:rPr>
              <a:t> </a:t>
            </a:r>
            <a:r>
              <a:rPr spc="-140" dirty="0"/>
              <a:t>V</a:t>
            </a:r>
            <a:r>
              <a:rPr dirty="0"/>
              <a:t>aria</a:t>
            </a:r>
            <a:r>
              <a:rPr spc="-5" dirty="0"/>
              <a:t>b</a:t>
            </a:r>
            <a:r>
              <a:rPr dirty="0"/>
              <a:t>l</a:t>
            </a:r>
            <a:r>
              <a:rPr spc="-15" dirty="0"/>
              <a:t>e</a:t>
            </a:r>
            <a:r>
              <a:rPr spc="-55" dirty="0">
                <a:latin typeface="Times New Roman"/>
                <a:cs typeface="Times New Roman"/>
              </a:rPr>
              <a:t> </a:t>
            </a:r>
            <a:r>
              <a:rPr spc="-5" dirty="0"/>
              <a:t>C</a:t>
            </a:r>
            <a:r>
              <a:rPr dirty="0"/>
              <a:t>a</a:t>
            </a:r>
            <a:r>
              <a:rPr spc="-5" dirty="0"/>
              <a:t>pas</a:t>
            </a:r>
            <a:r>
              <a:rPr dirty="0"/>
              <a:t>i</a:t>
            </a:r>
            <a:r>
              <a:rPr spc="-35" dirty="0"/>
              <a:t>t</a:t>
            </a:r>
            <a:r>
              <a:rPr spc="-5" dirty="0"/>
              <a:t>o</a:t>
            </a:r>
            <a:r>
              <a:rPr spc="-250" dirty="0"/>
              <a:t>r</a:t>
            </a:r>
            <a:r>
              <a:rPr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455" rIns="0" bIns="0" rtlCol="0">
            <a:spAutoFit/>
          </a:bodyPr>
          <a:lstStyle/>
          <a:p>
            <a:pPr marL="1895475">
              <a:lnSpc>
                <a:spcPct val="100000"/>
              </a:lnSpc>
            </a:pPr>
            <a:r>
              <a:rPr sz="3200" dirty="0"/>
              <a:t>Jeni</a:t>
            </a:r>
            <a:r>
              <a:rPr sz="3200" spc="-15" dirty="0"/>
              <a:t>s</a:t>
            </a:r>
            <a:r>
              <a:rPr sz="3200" dirty="0"/>
              <a:t>-</a:t>
            </a:r>
            <a:r>
              <a:rPr sz="3200" spc="-5" dirty="0"/>
              <a:t>jen</a:t>
            </a:r>
            <a:r>
              <a:rPr sz="3200" dirty="0"/>
              <a:t>is</a:t>
            </a:r>
            <a:r>
              <a:rPr sz="3200" spc="-80" dirty="0">
                <a:latin typeface="Times New Roman"/>
                <a:cs typeface="Times New Roman"/>
              </a:rPr>
              <a:t> </a:t>
            </a:r>
            <a:r>
              <a:rPr sz="3200" spc="-45" dirty="0"/>
              <a:t>K</a:t>
            </a:r>
            <a:r>
              <a:rPr sz="3200" dirty="0"/>
              <a:t>apasi</a:t>
            </a:r>
            <a:r>
              <a:rPr sz="3200" spc="-55" dirty="0"/>
              <a:t>t</a:t>
            </a:r>
            <a:r>
              <a:rPr sz="3200" spc="-5" dirty="0"/>
              <a:t>or</a:t>
            </a:r>
            <a:endParaRPr sz="3200">
              <a:latin typeface="Times New Roman"/>
              <a:cs typeface="Times New Roman"/>
            </a:endParaRPr>
          </a:p>
        </p:txBody>
      </p:sp>
      <p:sp>
        <p:nvSpPr>
          <p:cNvPr id="3" name="object 3"/>
          <p:cNvSpPr/>
          <p:nvPr/>
        </p:nvSpPr>
        <p:spPr>
          <a:xfrm>
            <a:off x="323088" y="822960"/>
            <a:ext cx="7993379" cy="584606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455" rIns="0" bIns="0" rtlCol="0">
            <a:spAutoFit/>
          </a:bodyPr>
          <a:lstStyle/>
          <a:p>
            <a:pPr marL="1895475">
              <a:lnSpc>
                <a:spcPct val="100000"/>
              </a:lnSpc>
            </a:pPr>
            <a:r>
              <a:rPr sz="3200" dirty="0"/>
              <a:t>Jeni</a:t>
            </a:r>
            <a:r>
              <a:rPr sz="3200" spc="-15" dirty="0"/>
              <a:t>s</a:t>
            </a:r>
            <a:r>
              <a:rPr sz="3200" dirty="0"/>
              <a:t>-</a:t>
            </a:r>
            <a:r>
              <a:rPr sz="3200" spc="-5" dirty="0"/>
              <a:t>jen</a:t>
            </a:r>
            <a:r>
              <a:rPr sz="3200" dirty="0"/>
              <a:t>is</a:t>
            </a:r>
            <a:r>
              <a:rPr sz="3200" spc="-80" dirty="0">
                <a:latin typeface="Times New Roman"/>
                <a:cs typeface="Times New Roman"/>
              </a:rPr>
              <a:t> </a:t>
            </a:r>
            <a:r>
              <a:rPr sz="3200" spc="-45" dirty="0"/>
              <a:t>K</a:t>
            </a:r>
            <a:r>
              <a:rPr sz="3200" dirty="0"/>
              <a:t>apasi</a:t>
            </a:r>
            <a:r>
              <a:rPr sz="3200" spc="-55" dirty="0"/>
              <a:t>t</a:t>
            </a:r>
            <a:r>
              <a:rPr sz="3200" spc="-5" dirty="0"/>
              <a:t>or</a:t>
            </a:r>
            <a:endParaRPr sz="3200">
              <a:latin typeface="Times New Roman"/>
              <a:cs typeface="Times New Roman"/>
            </a:endParaRPr>
          </a:p>
        </p:txBody>
      </p:sp>
      <p:sp>
        <p:nvSpPr>
          <p:cNvPr id="3" name="object 3"/>
          <p:cNvSpPr/>
          <p:nvPr/>
        </p:nvSpPr>
        <p:spPr>
          <a:xfrm>
            <a:off x="1331975" y="1845564"/>
            <a:ext cx="6624828" cy="363931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267335"/>
            <a:ext cx="7910195" cy="4291330"/>
          </a:xfrm>
          <a:prstGeom prst="rect">
            <a:avLst/>
          </a:prstGeom>
        </p:spPr>
        <p:txBody>
          <a:bodyPr vert="horz" wrap="square" lIns="0" tIns="0" rIns="0" bIns="0" rtlCol="0">
            <a:spAutoFit/>
          </a:bodyPr>
          <a:lstStyle/>
          <a:p>
            <a:pPr marL="355600" marR="5080" indent="-342900">
              <a:lnSpc>
                <a:spcPct val="90000"/>
              </a:lnSpc>
              <a:buFont typeface="Arial"/>
              <a:buChar char="•"/>
              <a:tabLst>
                <a:tab pos="355600" algn="l"/>
              </a:tabLst>
            </a:pPr>
            <a:r>
              <a:rPr sz="3000" dirty="0">
                <a:latin typeface="Calibri"/>
                <a:cs typeface="Calibri"/>
              </a:rPr>
              <a:t>Induk</a:t>
            </a:r>
            <a:r>
              <a:rPr sz="3000" spc="-35" dirty="0">
                <a:latin typeface="Calibri"/>
                <a:cs typeface="Calibri"/>
              </a:rPr>
              <a:t>t</a:t>
            </a:r>
            <a:r>
              <a:rPr sz="3000" spc="-25" dirty="0">
                <a:latin typeface="Calibri"/>
                <a:cs typeface="Calibri"/>
              </a:rPr>
              <a:t>o</a:t>
            </a:r>
            <a:r>
              <a:rPr sz="3000" spc="-15" dirty="0">
                <a:latin typeface="Calibri"/>
                <a:cs typeface="Calibri"/>
              </a:rPr>
              <a:t>r</a:t>
            </a:r>
            <a:r>
              <a:rPr sz="3000" spc="-100" dirty="0">
                <a:latin typeface="Times New Roman"/>
                <a:cs typeface="Times New Roman"/>
              </a:rPr>
              <a:t> </a:t>
            </a:r>
            <a:r>
              <a:rPr sz="3000" spc="-25" dirty="0">
                <a:latin typeface="Calibri"/>
                <a:cs typeface="Calibri"/>
              </a:rPr>
              <a:t>a</a:t>
            </a:r>
            <a:r>
              <a:rPr sz="3000" spc="-45" dirty="0">
                <a:latin typeface="Calibri"/>
                <a:cs typeface="Calibri"/>
              </a:rPr>
              <a:t>t</a:t>
            </a:r>
            <a:r>
              <a:rPr sz="3000" dirty="0">
                <a:latin typeface="Calibri"/>
                <a:cs typeface="Calibri"/>
              </a:rPr>
              <a:t>au</a:t>
            </a:r>
            <a:r>
              <a:rPr sz="3000" spc="-80" dirty="0">
                <a:latin typeface="Times New Roman"/>
                <a:cs typeface="Times New Roman"/>
              </a:rPr>
              <a:t> </a:t>
            </a:r>
            <a:r>
              <a:rPr sz="3000" spc="-5" dirty="0">
                <a:latin typeface="Calibri"/>
                <a:cs typeface="Calibri"/>
              </a:rPr>
              <a:t>d</a:t>
            </a:r>
            <a:r>
              <a:rPr sz="3000" spc="-10" dirty="0">
                <a:latin typeface="Calibri"/>
                <a:cs typeface="Calibri"/>
              </a:rPr>
              <a:t>i</a:t>
            </a:r>
            <a:r>
              <a:rPr sz="3000" spc="-5" dirty="0">
                <a:latin typeface="Calibri"/>
                <a:cs typeface="Calibri"/>
              </a:rPr>
              <a:t>seb</a:t>
            </a:r>
            <a:r>
              <a:rPr sz="3000" spc="-10" dirty="0">
                <a:latin typeface="Calibri"/>
                <a:cs typeface="Calibri"/>
              </a:rPr>
              <a:t>ut</a:t>
            </a:r>
            <a:r>
              <a:rPr sz="3000" spc="-75" dirty="0">
                <a:latin typeface="Times New Roman"/>
                <a:cs typeface="Times New Roman"/>
              </a:rPr>
              <a:t> </a:t>
            </a:r>
            <a:r>
              <a:rPr sz="3000" spc="-5" dirty="0">
                <a:latin typeface="Calibri"/>
                <a:cs typeface="Calibri"/>
              </a:rPr>
              <a:t>ju</a:t>
            </a:r>
            <a:r>
              <a:rPr sz="3000" spc="-60" dirty="0">
                <a:latin typeface="Calibri"/>
                <a:cs typeface="Calibri"/>
              </a:rPr>
              <a:t>g</a:t>
            </a:r>
            <a:r>
              <a:rPr sz="3000" dirty="0">
                <a:latin typeface="Calibri"/>
                <a:cs typeface="Calibri"/>
              </a:rPr>
              <a:t>a</a:t>
            </a:r>
            <a:r>
              <a:rPr sz="3000" spc="-75" dirty="0">
                <a:latin typeface="Times New Roman"/>
                <a:cs typeface="Times New Roman"/>
              </a:rPr>
              <a:t> </a:t>
            </a:r>
            <a:r>
              <a:rPr sz="3000" spc="-5" dirty="0">
                <a:latin typeface="Calibri"/>
                <a:cs typeface="Calibri"/>
              </a:rPr>
              <a:t>den</a:t>
            </a:r>
            <a:r>
              <a:rPr sz="3000" spc="-60" dirty="0">
                <a:latin typeface="Calibri"/>
                <a:cs typeface="Calibri"/>
              </a:rPr>
              <a:t>g</a:t>
            </a:r>
            <a:r>
              <a:rPr sz="3000" dirty="0">
                <a:latin typeface="Calibri"/>
                <a:cs typeface="Calibri"/>
              </a:rPr>
              <a:t>an</a:t>
            </a:r>
            <a:r>
              <a:rPr sz="3000" spc="-75" dirty="0">
                <a:latin typeface="Times New Roman"/>
                <a:cs typeface="Times New Roman"/>
              </a:rPr>
              <a:t> </a:t>
            </a:r>
            <a:r>
              <a:rPr sz="3000" spc="-5" dirty="0">
                <a:latin typeface="Calibri"/>
                <a:cs typeface="Calibri"/>
              </a:rPr>
              <a:t>Co</a:t>
            </a:r>
            <a:r>
              <a:rPr sz="3000" dirty="0">
                <a:latin typeface="Calibri"/>
                <a:cs typeface="Calibri"/>
              </a:rPr>
              <a:t>il</a:t>
            </a:r>
            <a:r>
              <a:rPr sz="3000" dirty="0">
                <a:latin typeface="Times New Roman"/>
                <a:cs typeface="Times New Roman"/>
              </a:rPr>
              <a:t> </a:t>
            </a:r>
            <a:r>
              <a:rPr sz="3000" dirty="0">
                <a:latin typeface="Calibri"/>
                <a:cs typeface="Calibri"/>
              </a:rPr>
              <a:t>(</a:t>
            </a:r>
            <a:r>
              <a:rPr sz="3000" spc="-70" dirty="0">
                <a:latin typeface="Calibri"/>
                <a:cs typeface="Calibri"/>
              </a:rPr>
              <a:t>K</a:t>
            </a:r>
            <a:r>
              <a:rPr sz="3000" spc="-5" dirty="0">
                <a:latin typeface="Calibri"/>
                <a:cs typeface="Calibri"/>
              </a:rPr>
              <a:t>umpa</a:t>
            </a:r>
            <a:r>
              <a:rPr sz="3000" spc="-60" dirty="0">
                <a:latin typeface="Calibri"/>
                <a:cs typeface="Calibri"/>
              </a:rPr>
              <a:t>r</a:t>
            </a:r>
            <a:r>
              <a:rPr sz="3000" dirty="0">
                <a:latin typeface="Calibri"/>
                <a:cs typeface="Calibri"/>
              </a:rPr>
              <a:t>a</a:t>
            </a:r>
            <a:r>
              <a:rPr sz="3000" spc="-5" dirty="0">
                <a:latin typeface="Calibri"/>
                <a:cs typeface="Calibri"/>
              </a:rPr>
              <a:t>n</a:t>
            </a:r>
            <a:r>
              <a:rPr sz="3000" dirty="0">
                <a:latin typeface="Calibri"/>
                <a:cs typeface="Calibri"/>
              </a:rPr>
              <a:t>)</a:t>
            </a:r>
            <a:r>
              <a:rPr sz="3000" spc="-65" dirty="0">
                <a:latin typeface="Times New Roman"/>
                <a:cs typeface="Times New Roman"/>
              </a:rPr>
              <a:t> </a:t>
            </a:r>
            <a:r>
              <a:rPr sz="3000" dirty="0">
                <a:latin typeface="Calibri"/>
                <a:cs typeface="Calibri"/>
              </a:rPr>
              <a:t>adalah</a:t>
            </a:r>
            <a:r>
              <a:rPr sz="3000" spc="-70" dirty="0">
                <a:latin typeface="Times New Roman"/>
                <a:cs typeface="Times New Roman"/>
              </a:rPr>
              <a:t> </a:t>
            </a:r>
            <a:r>
              <a:rPr sz="3000" spc="-70" dirty="0">
                <a:latin typeface="Calibri"/>
                <a:cs typeface="Calibri"/>
              </a:rPr>
              <a:t>K</a:t>
            </a:r>
            <a:r>
              <a:rPr sz="3000" spc="-5" dirty="0">
                <a:latin typeface="Calibri"/>
                <a:cs typeface="Calibri"/>
              </a:rPr>
              <a:t>ompone</a:t>
            </a:r>
            <a:r>
              <a:rPr sz="3000" dirty="0">
                <a:latin typeface="Calibri"/>
                <a:cs typeface="Calibri"/>
              </a:rPr>
              <a:t>n</a:t>
            </a:r>
            <a:r>
              <a:rPr sz="3000" spc="-70" dirty="0">
                <a:latin typeface="Times New Roman"/>
                <a:cs typeface="Times New Roman"/>
              </a:rPr>
              <a:t> </a:t>
            </a:r>
            <a:r>
              <a:rPr sz="3000" spc="-5" dirty="0">
                <a:latin typeface="Calibri"/>
                <a:cs typeface="Calibri"/>
              </a:rPr>
              <a:t>E</a:t>
            </a:r>
            <a:r>
              <a:rPr sz="3000" dirty="0">
                <a:latin typeface="Calibri"/>
                <a:cs typeface="Calibri"/>
              </a:rPr>
              <a:t>l</a:t>
            </a:r>
            <a:r>
              <a:rPr sz="3000" spc="-30" dirty="0">
                <a:latin typeface="Calibri"/>
                <a:cs typeface="Calibri"/>
              </a:rPr>
              <a:t>e</a:t>
            </a:r>
            <a:r>
              <a:rPr sz="3000" spc="-25" dirty="0">
                <a:latin typeface="Calibri"/>
                <a:cs typeface="Calibri"/>
              </a:rPr>
              <a:t>k</a:t>
            </a:r>
            <a:r>
              <a:rPr sz="3000" spc="-10" dirty="0">
                <a:latin typeface="Calibri"/>
                <a:cs typeface="Calibri"/>
              </a:rPr>
              <a:t>t</a:t>
            </a:r>
            <a:r>
              <a:rPr sz="3000" spc="-65" dirty="0">
                <a:latin typeface="Calibri"/>
                <a:cs typeface="Calibri"/>
              </a:rPr>
              <a:t>r</a:t>
            </a:r>
            <a:r>
              <a:rPr sz="3000" spc="-5" dirty="0">
                <a:latin typeface="Calibri"/>
                <a:cs typeface="Calibri"/>
              </a:rPr>
              <a:t>on</a:t>
            </a:r>
            <a:r>
              <a:rPr sz="3000" dirty="0">
                <a:latin typeface="Calibri"/>
                <a:cs typeface="Calibri"/>
              </a:rPr>
              <a:t>i</a:t>
            </a:r>
            <a:r>
              <a:rPr sz="3000" spc="-65" dirty="0">
                <a:latin typeface="Calibri"/>
                <a:cs typeface="Calibri"/>
              </a:rPr>
              <a:t>k</a:t>
            </a:r>
            <a:r>
              <a:rPr sz="3000" dirty="0">
                <a:latin typeface="Calibri"/>
                <a:cs typeface="Calibri"/>
              </a:rPr>
              <a:t>a</a:t>
            </a:r>
            <a:r>
              <a:rPr sz="3000" spc="-85" dirty="0">
                <a:latin typeface="Times New Roman"/>
                <a:cs typeface="Times New Roman"/>
              </a:rPr>
              <a:t> </a:t>
            </a:r>
            <a:r>
              <a:rPr sz="3000" spc="-85" dirty="0">
                <a:latin typeface="Calibri"/>
                <a:cs typeface="Calibri"/>
              </a:rPr>
              <a:t>P</a:t>
            </a:r>
            <a:r>
              <a:rPr sz="3000" dirty="0">
                <a:latin typeface="Calibri"/>
                <a:cs typeface="Calibri"/>
              </a:rPr>
              <a:t>asif</a:t>
            </a:r>
            <a:r>
              <a:rPr sz="3000" dirty="0">
                <a:latin typeface="Times New Roman"/>
                <a:cs typeface="Times New Roman"/>
              </a:rPr>
              <a:t> </a:t>
            </a:r>
            <a:r>
              <a:rPr sz="3000" spc="-65" dirty="0">
                <a:latin typeface="Calibri"/>
                <a:cs typeface="Calibri"/>
              </a:rPr>
              <a:t>y</a:t>
            </a:r>
            <a:r>
              <a:rPr sz="3000" dirty="0">
                <a:latin typeface="Calibri"/>
                <a:cs typeface="Calibri"/>
              </a:rPr>
              <a:t>ang</a:t>
            </a:r>
            <a:r>
              <a:rPr sz="3000" spc="-65" dirty="0">
                <a:latin typeface="Times New Roman"/>
                <a:cs typeface="Times New Roman"/>
              </a:rPr>
              <a:t> </a:t>
            </a:r>
            <a:r>
              <a:rPr sz="3000" spc="-25" dirty="0">
                <a:latin typeface="Calibri"/>
                <a:cs typeface="Calibri"/>
              </a:rPr>
              <a:t>be</a:t>
            </a:r>
            <a:r>
              <a:rPr sz="3000" dirty="0">
                <a:latin typeface="Calibri"/>
                <a:cs typeface="Calibri"/>
              </a:rPr>
              <a:t>rf</a:t>
            </a:r>
            <a:r>
              <a:rPr sz="3000" spc="-15" dirty="0">
                <a:latin typeface="Calibri"/>
                <a:cs typeface="Calibri"/>
              </a:rPr>
              <a:t>u</a:t>
            </a:r>
            <a:r>
              <a:rPr sz="3000" spc="-5" dirty="0">
                <a:latin typeface="Calibri"/>
                <a:cs typeface="Calibri"/>
              </a:rPr>
              <a:t>ngs</a:t>
            </a:r>
            <a:r>
              <a:rPr sz="3000" dirty="0">
                <a:latin typeface="Calibri"/>
                <a:cs typeface="Calibri"/>
              </a:rPr>
              <a:t>i</a:t>
            </a:r>
            <a:r>
              <a:rPr sz="3000" spc="-65" dirty="0">
                <a:latin typeface="Times New Roman"/>
                <a:cs typeface="Times New Roman"/>
              </a:rPr>
              <a:t> </a:t>
            </a:r>
            <a:r>
              <a:rPr sz="3000" spc="-20" dirty="0">
                <a:latin typeface="Calibri"/>
                <a:cs typeface="Calibri"/>
              </a:rPr>
              <a:t>seba</a:t>
            </a:r>
            <a:r>
              <a:rPr sz="3000" spc="-75" dirty="0">
                <a:latin typeface="Calibri"/>
                <a:cs typeface="Calibri"/>
              </a:rPr>
              <a:t>g</a:t>
            </a:r>
            <a:r>
              <a:rPr sz="3000" dirty="0">
                <a:latin typeface="Calibri"/>
                <a:cs typeface="Calibri"/>
              </a:rPr>
              <a:t>ai</a:t>
            </a:r>
            <a:r>
              <a:rPr sz="3000" spc="-70" dirty="0">
                <a:latin typeface="Times New Roman"/>
                <a:cs typeface="Times New Roman"/>
              </a:rPr>
              <a:t> </a:t>
            </a:r>
            <a:r>
              <a:rPr sz="3000" spc="-85" dirty="0">
                <a:latin typeface="Calibri"/>
                <a:cs typeface="Calibri"/>
              </a:rPr>
              <a:t>P</a:t>
            </a:r>
            <a:r>
              <a:rPr sz="3000" spc="-15" dirty="0">
                <a:latin typeface="Calibri"/>
                <a:cs typeface="Calibri"/>
              </a:rPr>
              <a:t>e</a:t>
            </a:r>
            <a:r>
              <a:rPr sz="3000" spc="-35" dirty="0">
                <a:latin typeface="Calibri"/>
                <a:cs typeface="Calibri"/>
              </a:rPr>
              <a:t>n</a:t>
            </a:r>
            <a:r>
              <a:rPr sz="3000" spc="-75" dirty="0">
                <a:latin typeface="Calibri"/>
                <a:cs typeface="Calibri"/>
              </a:rPr>
              <a:t>g</a:t>
            </a:r>
            <a:r>
              <a:rPr sz="3000" spc="-25" dirty="0">
                <a:latin typeface="Calibri"/>
                <a:cs typeface="Calibri"/>
              </a:rPr>
              <a:t>a</a:t>
            </a:r>
            <a:r>
              <a:rPr sz="3000" spc="-15" dirty="0">
                <a:latin typeface="Calibri"/>
                <a:cs typeface="Calibri"/>
              </a:rPr>
              <a:t>tur</a:t>
            </a:r>
            <a:r>
              <a:rPr sz="3000" spc="-80" dirty="0">
                <a:latin typeface="Times New Roman"/>
                <a:cs typeface="Times New Roman"/>
              </a:rPr>
              <a:t> </a:t>
            </a:r>
            <a:r>
              <a:rPr sz="3000" spc="-5" dirty="0">
                <a:latin typeface="Calibri"/>
                <a:cs typeface="Calibri"/>
              </a:rPr>
              <a:t>F</a:t>
            </a:r>
            <a:r>
              <a:rPr sz="3000" spc="-35" dirty="0">
                <a:latin typeface="Calibri"/>
                <a:cs typeface="Calibri"/>
              </a:rPr>
              <a:t>r</a:t>
            </a:r>
            <a:r>
              <a:rPr sz="3000" spc="-15" dirty="0">
                <a:latin typeface="Calibri"/>
                <a:cs typeface="Calibri"/>
              </a:rPr>
              <a:t>e</a:t>
            </a:r>
            <a:r>
              <a:rPr sz="3000" spc="-55" dirty="0">
                <a:latin typeface="Calibri"/>
                <a:cs typeface="Calibri"/>
              </a:rPr>
              <a:t>k</a:t>
            </a:r>
            <a:r>
              <a:rPr sz="3000" spc="-25" dirty="0">
                <a:latin typeface="Calibri"/>
                <a:cs typeface="Calibri"/>
              </a:rPr>
              <a:t>ue</a:t>
            </a:r>
            <a:r>
              <a:rPr sz="3000" spc="-5" dirty="0">
                <a:latin typeface="Calibri"/>
                <a:cs typeface="Calibri"/>
              </a:rPr>
              <a:t>nsi</a:t>
            </a:r>
            <a:r>
              <a:rPr sz="3000" dirty="0">
                <a:latin typeface="Calibri"/>
                <a:cs typeface="Calibri"/>
              </a:rPr>
              <a:t>,</a:t>
            </a:r>
            <a:r>
              <a:rPr sz="3000" spc="-80" dirty="0">
                <a:latin typeface="Times New Roman"/>
                <a:cs typeface="Times New Roman"/>
              </a:rPr>
              <a:t> </a:t>
            </a:r>
            <a:r>
              <a:rPr sz="3000" spc="-5" dirty="0">
                <a:latin typeface="Calibri"/>
                <a:cs typeface="Calibri"/>
              </a:rPr>
              <a:t>F</a:t>
            </a:r>
            <a:r>
              <a:rPr sz="3000" dirty="0">
                <a:latin typeface="Calibri"/>
                <a:cs typeface="Calibri"/>
              </a:rPr>
              <a:t>i</a:t>
            </a:r>
            <a:r>
              <a:rPr sz="3000" spc="-10" dirty="0">
                <a:latin typeface="Calibri"/>
                <a:cs typeface="Calibri"/>
              </a:rPr>
              <a:t>l</a:t>
            </a:r>
            <a:r>
              <a:rPr sz="3000" spc="-45" dirty="0">
                <a:latin typeface="Calibri"/>
                <a:cs typeface="Calibri"/>
              </a:rPr>
              <a:t>t</a:t>
            </a:r>
            <a:r>
              <a:rPr sz="3000" spc="-15" dirty="0">
                <a:latin typeface="Calibri"/>
                <a:cs typeface="Calibri"/>
              </a:rPr>
              <a:t>er</a:t>
            </a:r>
            <a:r>
              <a:rPr sz="3000" spc="-10" dirty="0">
                <a:latin typeface="Times New Roman"/>
                <a:cs typeface="Times New Roman"/>
              </a:rPr>
              <a:t> </a:t>
            </a:r>
            <a:r>
              <a:rPr sz="3000" spc="-5" dirty="0">
                <a:latin typeface="Calibri"/>
                <a:cs typeface="Calibri"/>
              </a:rPr>
              <a:t>da</a:t>
            </a:r>
            <a:r>
              <a:rPr sz="3000" dirty="0">
                <a:latin typeface="Calibri"/>
                <a:cs typeface="Calibri"/>
              </a:rPr>
              <a:t>n</a:t>
            </a:r>
            <a:r>
              <a:rPr sz="3000" spc="-70" dirty="0">
                <a:latin typeface="Times New Roman"/>
                <a:cs typeface="Times New Roman"/>
              </a:rPr>
              <a:t> </a:t>
            </a:r>
            <a:r>
              <a:rPr sz="3000" spc="-5" dirty="0">
                <a:latin typeface="Calibri"/>
                <a:cs typeface="Calibri"/>
              </a:rPr>
              <a:t>ju</a:t>
            </a:r>
            <a:r>
              <a:rPr sz="3000" spc="-60" dirty="0">
                <a:latin typeface="Calibri"/>
                <a:cs typeface="Calibri"/>
              </a:rPr>
              <a:t>g</a:t>
            </a:r>
            <a:r>
              <a:rPr sz="3000" dirty="0">
                <a:latin typeface="Calibri"/>
                <a:cs typeface="Calibri"/>
              </a:rPr>
              <a:t>a</a:t>
            </a:r>
            <a:r>
              <a:rPr sz="3000" spc="-90" dirty="0">
                <a:latin typeface="Times New Roman"/>
                <a:cs typeface="Times New Roman"/>
              </a:rPr>
              <a:t> </a:t>
            </a:r>
            <a:r>
              <a:rPr sz="3000" spc="-20" dirty="0">
                <a:latin typeface="Calibri"/>
                <a:cs typeface="Calibri"/>
              </a:rPr>
              <a:t>seba</a:t>
            </a:r>
            <a:r>
              <a:rPr sz="3000" spc="-75" dirty="0">
                <a:latin typeface="Calibri"/>
                <a:cs typeface="Calibri"/>
              </a:rPr>
              <a:t>g</a:t>
            </a:r>
            <a:r>
              <a:rPr sz="3000" dirty="0">
                <a:latin typeface="Calibri"/>
                <a:cs typeface="Calibri"/>
              </a:rPr>
              <a:t>ai</a:t>
            </a:r>
            <a:r>
              <a:rPr sz="3000" spc="-65" dirty="0">
                <a:latin typeface="Times New Roman"/>
                <a:cs typeface="Times New Roman"/>
              </a:rPr>
              <a:t> </a:t>
            </a:r>
            <a:r>
              <a:rPr sz="3000" dirty="0">
                <a:latin typeface="Calibri"/>
                <a:cs typeface="Calibri"/>
              </a:rPr>
              <a:t>al</a:t>
            </a:r>
            <a:r>
              <a:rPr sz="3000" spc="-25" dirty="0">
                <a:latin typeface="Calibri"/>
                <a:cs typeface="Calibri"/>
              </a:rPr>
              <a:t>a</a:t>
            </a:r>
            <a:r>
              <a:rPr sz="3000" spc="-10" dirty="0">
                <a:latin typeface="Calibri"/>
                <a:cs typeface="Calibri"/>
              </a:rPr>
              <a:t>t</a:t>
            </a:r>
            <a:r>
              <a:rPr sz="3000" spc="-90" dirty="0">
                <a:latin typeface="Times New Roman"/>
                <a:cs typeface="Times New Roman"/>
              </a:rPr>
              <a:t> </a:t>
            </a:r>
            <a:r>
              <a:rPr sz="3000" spc="-110" dirty="0">
                <a:latin typeface="Calibri"/>
                <a:cs typeface="Calibri"/>
              </a:rPr>
              <a:t>k</a:t>
            </a:r>
            <a:r>
              <a:rPr sz="3000" spc="-5" dirty="0">
                <a:latin typeface="Calibri"/>
                <a:cs typeface="Calibri"/>
              </a:rPr>
              <a:t>ope</a:t>
            </a:r>
            <a:r>
              <a:rPr sz="3000" dirty="0">
                <a:latin typeface="Calibri"/>
                <a:cs typeface="Calibri"/>
              </a:rPr>
              <a:t>l</a:t>
            </a:r>
            <a:r>
              <a:rPr sz="3000" spc="-85" dirty="0">
                <a:latin typeface="Times New Roman"/>
                <a:cs typeface="Times New Roman"/>
              </a:rPr>
              <a:t> </a:t>
            </a:r>
            <a:r>
              <a:rPr sz="3000" dirty="0">
                <a:latin typeface="Calibri"/>
                <a:cs typeface="Calibri"/>
              </a:rPr>
              <a:t>(</a:t>
            </a:r>
            <a:r>
              <a:rPr sz="3000" spc="-85" dirty="0">
                <a:latin typeface="Calibri"/>
                <a:cs typeface="Calibri"/>
              </a:rPr>
              <a:t>P</a:t>
            </a:r>
            <a:r>
              <a:rPr sz="3000" spc="-15" dirty="0">
                <a:latin typeface="Calibri"/>
                <a:cs typeface="Calibri"/>
              </a:rPr>
              <a:t>e</a:t>
            </a:r>
            <a:r>
              <a:rPr sz="3000" spc="-95" dirty="0">
                <a:latin typeface="Calibri"/>
                <a:cs typeface="Calibri"/>
              </a:rPr>
              <a:t>n</a:t>
            </a:r>
            <a:r>
              <a:rPr sz="3000" spc="-65" dirty="0">
                <a:latin typeface="Calibri"/>
                <a:cs typeface="Calibri"/>
              </a:rPr>
              <a:t>y</a:t>
            </a:r>
            <a:r>
              <a:rPr sz="3000" dirty="0">
                <a:latin typeface="Calibri"/>
                <a:cs typeface="Calibri"/>
              </a:rPr>
              <a:t>ambung</a:t>
            </a:r>
            <a:r>
              <a:rPr sz="3000" spc="-5" dirty="0">
                <a:latin typeface="Calibri"/>
                <a:cs typeface="Calibri"/>
              </a:rPr>
              <a:t>).</a:t>
            </a:r>
            <a:endParaRPr sz="3000">
              <a:latin typeface="Calibri"/>
              <a:cs typeface="Calibri"/>
            </a:endParaRPr>
          </a:p>
          <a:p>
            <a:pPr marL="355600" marR="166370" indent="-342900">
              <a:lnSpc>
                <a:spcPct val="90000"/>
              </a:lnSpc>
              <a:spcBef>
                <a:spcPts val="720"/>
              </a:spcBef>
              <a:buFont typeface="Arial"/>
              <a:buChar char="•"/>
              <a:tabLst>
                <a:tab pos="355600" algn="l"/>
              </a:tabLst>
            </a:pPr>
            <a:r>
              <a:rPr sz="3000" dirty="0">
                <a:latin typeface="Calibri"/>
                <a:cs typeface="Calibri"/>
              </a:rPr>
              <a:t>Induk</a:t>
            </a:r>
            <a:r>
              <a:rPr sz="3000" spc="-35" dirty="0">
                <a:latin typeface="Calibri"/>
                <a:cs typeface="Calibri"/>
              </a:rPr>
              <a:t>t</a:t>
            </a:r>
            <a:r>
              <a:rPr sz="3000" spc="-25" dirty="0">
                <a:latin typeface="Calibri"/>
                <a:cs typeface="Calibri"/>
              </a:rPr>
              <a:t>o</a:t>
            </a:r>
            <a:r>
              <a:rPr sz="3000" spc="-15" dirty="0">
                <a:latin typeface="Calibri"/>
                <a:cs typeface="Calibri"/>
              </a:rPr>
              <a:t>r</a:t>
            </a:r>
            <a:r>
              <a:rPr sz="3000" spc="-100" dirty="0">
                <a:latin typeface="Times New Roman"/>
                <a:cs typeface="Times New Roman"/>
              </a:rPr>
              <a:t> </a:t>
            </a:r>
            <a:r>
              <a:rPr sz="3000" spc="-25" dirty="0">
                <a:latin typeface="Calibri"/>
                <a:cs typeface="Calibri"/>
              </a:rPr>
              <a:t>a</a:t>
            </a:r>
            <a:r>
              <a:rPr sz="3000" spc="-45" dirty="0">
                <a:latin typeface="Calibri"/>
                <a:cs typeface="Calibri"/>
              </a:rPr>
              <a:t>t</a:t>
            </a:r>
            <a:r>
              <a:rPr sz="3000" dirty="0">
                <a:latin typeface="Calibri"/>
                <a:cs typeface="Calibri"/>
              </a:rPr>
              <a:t>au</a:t>
            </a:r>
            <a:r>
              <a:rPr sz="3000" spc="-80" dirty="0">
                <a:latin typeface="Times New Roman"/>
                <a:cs typeface="Times New Roman"/>
              </a:rPr>
              <a:t> </a:t>
            </a:r>
            <a:r>
              <a:rPr sz="3000" spc="-5" dirty="0">
                <a:latin typeface="Calibri"/>
                <a:cs typeface="Calibri"/>
              </a:rPr>
              <a:t>Co</a:t>
            </a:r>
            <a:r>
              <a:rPr sz="3000" dirty="0">
                <a:latin typeface="Calibri"/>
                <a:cs typeface="Calibri"/>
              </a:rPr>
              <a:t>il</a:t>
            </a:r>
            <a:r>
              <a:rPr sz="3000" spc="-80" dirty="0">
                <a:latin typeface="Times New Roman"/>
                <a:cs typeface="Times New Roman"/>
              </a:rPr>
              <a:t> </a:t>
            </a:r>
            <a:r>
              <a:rPr sz="3000" spc="-5" dirty="0">
                <a:latin typeface="Calibri"/>
                <a:cs typeface="Calibri"/>
              </a:rPr>
              <a:t>ba</a:t>
            </a:r>
            <a:r>
              <a:rPr sz="3000" spc="-65" dirty="0">
                <a:latin typeface="Calibri"/>
                <a:cs typeface="Calibri"/>
              </a:rPr>
              <a:t>ny</a:t>
            </a:r>
            <a:r>
              <a:rPr sz="3000" spc="-15" dirty="0">
                <a:latin typeface="Calibri"/>
                <a:cs typeface="Calibri"/>
              </a:rPr>
              <a:t>ak</a:t>
            </a:r>
            <a:r>
              <a:rPr sz="3000" spc="-60" dirty="0">
                <a:latin typeface="Times New Roman"/>
                <a:cs typeface="Times New Roman"/>
              </a:rPr>
              <a:t> </a:t>
            </a:r>
            <a:r>
              <a:rPr sz="3000" spc="-5" dirty="0">
                <a:latin typeface="Calibri"/>
                <a:cs typeface="Calibri"/>
              </a:rPr>
              <a:t>d</a:t>
            </a:r>
            <a:r>
              <a:rPr sz="3000" spc="-10" dirty="0">
                <a:latin typeface="Calibri"/>
                <a:cs typeface="Calibri"/>
              </a:rPr>
              <a:t>i</a:t>
            </a:r>
            <a:r>
              <a:rPr sz="3000" spc="-45" dirty="0">
                <a:latin typeface="Calibri"/>
                <a:cs typeface="Calibri"/>
              </a:rPr>
              <a:t>t</a:t>
            </a:r>
            <a:r>
              <a:rPr sz="3000" spc="-20" dirty="0">
                <a:latin typeface="Calibri"/>
                <a:cs typeface="Calibri"/>
              </a:rPr>
              <a:t>emu</a:t>
            </a:r>
            <a:r>
              <a:rPr sz="3000" spc="-65" dirty="0">
                <a:latin typeface="Calibri"/>
                <a:cs typeface="Calibri"/>
              </a:rPr>
              <a:t>k</a:t>
            </a:r>
            <a:r>
              <a:rPr sz="3000" dirty="0">
                <a:latin typeface="Calibri"/>
                <a:cs typeface="Calibri"/>
              </a:rPr>
              <a:t>an</a:t>
            </a:r>
            <a:r>
              <a:rPr sz="3000" spc="-85" dirty="0">
                <a:latin typeface="Times New Roman"/>
                <a:cs typeface="Times New Roman"/>
              </a:rPr>
              <a:t> </a:t>
            </a:r>
            <a:r>
              <a:rPr sz="3000" spc="-5" dirty="0">
                <a:latin typeface="Calibri"/>
                <a:cs typeface="Calibri"/>
              </a:rPr>
              <a:t>pada</a:t>
            </a:r>
            <a:r>
              <a:rPr sz="3000" spc="-5" dirty="0">
                <a:latin typeface="Times New Roman"/>
                <a:cs typeface="Times New Roman"/>
              </a:rPr>
              <a:t> </a:t>
            </a:r>
            <a:r>
              <a:rPr sz="3000" spc="-65" dirty="0">
                <a:latin typeface="Calibri"/>
                <a:cs typeface="Calibri"/>
              </a:rPr>
              <a:t>P</a:t>
            </a:r>
            <a:r>
              <a:rPr sz="3000" spc="-15" dirty="0">
                <a:latin typeface="Calibri"/>
                <a:cs typeface="Calibri"/>
              </a:rPr>
              <a:t>e</a:t>
            </a:r>
            <a:r>
              <a:rPr sz="3000" spc="-85" dirty="0">
                <a:latin typeface="Calibri"/>
                <a:cs typeface="Calibri"/>
              </a:rPr>
              <a:t>r</a:t>
            </a:r>
            <a:r>
              <a:rPr sz="3000" dirty="0">
                <a:latin typeface="Calibri"/>
                <a:cs typeface="Calibri"/>
              </a:rPr>
              <a:t>al</a:t>
            </a:r>
            <a:r>
              <a:rPr sz="3000" spc="-25" dirty="0">
                <a:latin typeface="Calibri"/>
                <a:cs typeface="Calibri"/>
              </a:rPr>
              <a:t>a</a:t>
            </a:r>
            <a:r>
              <a:rPr sz="3000" spc="-35" dirty="0">
                <a:latin typeface="Calibri"/>
                <a:cs typeface="Calibri"/>
              </a:rPr>
              <a:t>t</a:t>
            </a:r>
            <a:r>
              <a:rPr sz="3000" dirty="0">
                <a:latin typeface="Calibri"/>
                <a:cs typeface="Calibri"/>
              </a:rPr>
              <a:t>an</a:t>
            </a:r>
            <a:r>
              <a:rPr sz="3000" spc="-90" dirty="0">
                <a:latin typeface="Times New Roman"/>
                <a:cs typeface="Times New Roman"/>
              </a:rPr>
              <a:t> </a:t>
            </a:r>
            <a:r>
              <a:rPr sz="3000" spc="-25" dirty="0">
                <a:latin typeface="Calibri"/>
                <a:cs typeface="Calibri"/>
              </a:rPr>
              <a:t>a</a:t>
            </a:r>
            <a:r>
              <a:rPr sz="3000" spc="-35" dirty="0">
                <a:latin typeface="Calibri"/>
                <a:cs typeface="Calibri"/>
              </a:rPr>
              <a:t>t</a:t>
            </a:r>
            <a:r>
              <a:rPr sz="3000" dirty="0">
                <a:latin typeface="Calibri"/>
                <a:cs typeface="Calibri"/>
              </a:rPr>
              <a:t>au</a:t>
            </a:r>
            <a:r>
              <a:rPr sz="3000" spc="-95" dirty="0">
                <a:latin typeface="Times New Roman"/>
                <a:cs typeface="Times New Roman"/>
              </a:rPr>
              <a:t> </a:t>
            </a:r>
            <a:r>
              <a:rPr sz="3000" dirty="0">
                <a:latin typeface="Calibri"/>
                <a:cs typeface="Calibri"/>
              </a:rPr>
              <a:t>Rang</a:t>
            </a:r>
            <a:r>
              <a:rPr sz="3000" spc="-45" dirty="0">
                <a:latin typeface="Calibri"/>
                <a:cs typeface="Calibri"/>
              </a:rPr>
              <a:t>k</a:t>
            </a:r>
            <a:r>
              <a:rPr sz="3000" dirty="0">
                <a:latin typeface="Calibri"/>
                <a:cs typeface="Calibri"/>
              </a:rPr>
              <a:t>aian</a:t>
            </a:r>
            <a:r>
              <a:rPr sz="3000" spc="-114" dirty="0">
                <a:latin typeface="Times New Roman"/>
                <a:cs typeface="Times New Roman"/>
              </a:rPr>
              <a:t> </a:t>
            </a:r>
            <a:r>
              <a:rPr sz="3000" spc="-5" dirty="0">
                <a:latin typeface="Calibri"/>
                <a:cs typeface="Calibri"/>
              </a:rPr>
              <a:t>E</a:t>
            </a:r>
            <a:r>
              <a:rPr sz="3000" dirty="0">
                <a:latin typeface="Calibri"/>
                <a:cs typeface="Calibri"/>
              </a:rPr>
              <a:t>l</a:t>
            </a:r>
            <a:r>
              <a:rPr sz="3000" spc="-30" dirty="0">
                <a:latin typeface="Calibri"/>
                <a:cs typeface="Calibri"/>
              </a:rPr>
              <a:t>e</a:t>
            </a:r>
            <a:r>
              <a:rPr sz="3000" spc="-25" dirty="0">
                <a:latin typeface="Calibri"/>
                <a:cs typeface="Calibri"/>
              </a:rPr>
              <a:t>k</a:t>
            </a:r>
            <a:r>
              <a:rPr sz="3000" dirty="0">
                <a:latin typeface="Calibri"/>
                <a:cs typeface="Calibri"/>
              </a:rPr>
              <a:t>t</a:t>
            </a:r>
            <a:r>
              <a:rPr sz="3000" spc="-50" dirty="0">
                <a:latin typeface="Calibri"/>
                <a:cs typeface="Calibri"/>
              </a:rPr>
              <a:t>r</a:t>
            </a:r>
            <a:r>
              <a:rPr sz="3000" spc="-5" dirty="0">
                <a:latin typeface="Calibri"/>
                <a:cs typeface="Calibri"/>
              </a:rPr>
              <a:t>on</a:t>
            </a:r>
            <a:r>
              <a:rPr sz="3000" spc="-10" dirty="0">
                <a:latin typeface="Calibri"/>
                <a:cs typeface="Calibri"/>
              </a:rPr>
              <a:t>i</a:t>
            </a:r>
            <a:r>
              <a:rPr sz="3000" spc="-60" dirty="0">
                <a:latin typeface="Calibri"/>
                <a:cs typeface="Calibri"/>
              </a:rPr>
              <a:t>k</a:t>
            </a:r>
            <a:r>
              <a:rPr sz="3000" dirty="0">
                <a:latin typeface="Calibri"/>
                <a:cs typeface="Calibri"/>
              </a:rPr>
              <a:t>a</a:t>
            </a:r>
            <a:r>
              <a:rPr sz="3000" spc="-75" dirty="0">
                <a:latin typeface="Times New Roman"/>
                <a:cs typeface="Times New Roman"/>
              </a:rPr>
              <a:t> </a:t>
            </a:r>
            <a:r>
              <a:rPr sz="3000" spc="-65" dirty="0">
                <a:latin typeface="Calibri"/>
                <a:cs typeface="Calibri"/>
              </a:rPr>
              <a:t>y</a:t>
            </a:r>
            <a:r>
              <a:rPr sz="3000" dirty="0">
                <a:latin typeface="Calibri"/>
                <a:cs typeface="Calibri"/>
              </a:rPr>
              <a:t>ang</a:t>
            </a:r>
            <a:r>
              <a:rPr sz="3000" dirty="0">
                <a:latin typeface="Times New Roman"/>
                <a:cs typeface="Times New Roman"/>
              </a:rPr>
              <a:t> </a:t>
            </a:r>
            <a:r>
              <a:rPr sz="3000" spc="-20" dirty="0">
                <a:latin typeface="Calibri"/>
                <a:cs typeface="Calibri"/>
              </a:rPr>
              <a:t>ber</a:t>
            </a:r>
            <a:r>
              <a:rPr sz="3000" spc="-60" dirty="0">
                <a:latin typeface="Calibri"/>
                <a:cs typeface="Calibri"/>
              </a:rPr>
              <a:t>k</a:t>
            </a:r>
            <a:r>
              <a:rPr sz="3000" dirty="0">
                <a:latin typeface="Calibri"/>
                <a:cs typeface="Calibri"/>
              </a:rPr>
              <a:t>ai</a:t>
            </a:r>
            <a:r>
              <a:rPr sz="3000" spc="-45" dirty="0">
                <a:latin typeface="Calibri"/>
                <a:cs typeface="Calibri"/>
              </a:rPr>
              <a:t>t</a:t>
            </a:r>
            <a:r>
              <a:rPr sz="3000" dirty="0">
                <a:latin typeface="Calibri"/>
                <a:cs typeface="Calibri"/>
              </a:rPr>
              <a:t>an</a:t>
            </a:r>
            <a:r>
              <a:rPr sz="3000" spc="-90" dirty="0">
                <a:latin typeface="Times New Roman"/>
                <a:cs typeface="Times New Roman"/>
              </a:rPr>
              <a:t> </a:t>
            </a:r>
            <a:r>
              <a:rPr sz="3000" spc="-25" dirty="0">
                <a:latin typeface="Calibri"/>
                <a:cs typeface="Calibri"/>
              </a:rPr>
              <a:t>de</a:t>
            </a:r>
            <a:r>
              <a:rPr sz="3000" spc="-5" dirty="0">
                <a:latin typeface="Calibri"/>
                <a:cs typeface="Calibri"/>
              </a:rPr>
              <a:t>n</a:t>
            </a:r>
            <a:r>
              <a:rPr sz="3000" spc="-60" dirty="0">
                <a:latin typeface="Calibri"/>
                <a:cs typeface="Calibri"/>
              </a:rPr>
              <a:t>g</a:t>
            </a:r>
            <a:r>
              <a:rPr sz="3000" dirty="0">
                <a:latin typeface="Calibri"/>
                <a:cs typeface="Calibri"/>
              </a:rPr>
              <a:t>an</a:t>
            </a:r>
            <a:r>
              <a:rPr sz="3000" spc="-80" dirty="0">
                <a:latin typeface="Times New Roman"/>
                <a:cs typeface="Times New Roman"/>
              </a:rPr>
              <a:t> </a:t>
            </a:r>
            <a:r>
              <a:rPr sz="3000" spc="-5" dirty="0">
                <a:latin typeface="Calibri"/>
                <a:cs typeface="Calibri"/>
              </a:rPr>
              <a:t>F</a:t>
            </a:r>
            <a:r>
              <a:rPr sz="3000" spc="-35" dirty="0">
                <a:latin typeface="Calibri"/>
                <a:cs typeface="Calibri"/>
              </a:rPr>
              <a:t>r</a:t>
            </a:r>
            <a:r>
              <a:rPr sz="3000" spc="-15" dirty="0">
                <a:latin typeface="Calibri"/>
                <a:cs typeface="Calibri"/>
              </a:rPr>
              <a:t>e</a:t>
            </a:r>
            <a:r>
              <a:rPr sz="3000" spc="-55" dirty="0">
                <a:latin typeface="Calibri"/>
                <a:cs typeface="Calibri"/>
              </a:rPr>
              <a:t>k</a:t>
            </a:r>
            <a:r>
              <a:rPr sz="3000" spc="-25" dirty="0">
                <a:latin typeface="Calibri"/>
                <a:cs typeface="Calibri"/>
              </a:rPr>
              <a:t>ue</a:t>
            </a:r>
            <a:r>
              <a:rPr sz="3000" spc="-5" dirty="0">
                <a:latin typeface="Calibri"/>
                <a:cs typeface="Calibri"/>
              </a:rPr>
              <a:t>ns</a:t>
            </a:r>
            <a:r>
              <a:rPr sz="3000" dirty="0">
                <a:latin typeface="Calibri"/>
                <a:cs typeface="Calibri"/>
              </a:rPr>
              <a:t>i</a:t>
            </a:r>
            <a:r>
              <a:rPr sz="3000" spc="-70" dirty="0">
                <a:latin typeface="Times New Roman"/>
                <a:cs typeface="Times New Roman"/>
              </a:rPr>
              <a:t> </a:t>
            </a:r>
            <a:r>
              <a:rPr sz="3000" spc="-20" dirty="0">
                <a:latin typeface="Calibri"/>
                <a:cs typeface="Calibri"/>
              </a:rPr>
              <a:t>sep</a:t>
            </a:r>
            <a:r>
              <a:rPr sz="3000" spc="-25" dirty="0">
                <a:latin typeface="Calibri"/>
                <a:cs typeface="Calibri"/>
              </a:rPr>
              <a:t>e</a:t>
            </a:r>
            <a:r>
              <a:rPr sz="3000" dirty="0">
                <a:latin typeface="Calibri"/>
                <a:cs typeface="Calibri"/>
              </a:rPr>
              <a:t>rti</a:t>
            </a:r>
            <a:r>
              <a:rPr sz="3000" spc="-85" dirty="0">
                <a:latin typeface="Times New Roman"/>
                <a:cs typeface="Times New Roman"/>
              </a:rPr>
              <a:t> </a:t>
            </a:r>
            <a:r>
              <a:rPr sz="3000" spc="-180" dirty="0">
                <a:latin typeface="Calibri"/>
                <a:cs typeface="Calibri"/>
              </a:rPr>
              <a:t>T</a:t>
            </a:r>
            <a:r>
              <a:rPr sz="3000" spc="-5" dirty="0">
                <a:latin typeface="Calibri"/>
                <a:cs typeface="Calibri"/>
              </a:rPr>
              <a:t>un</a:t>
            </a:r>
            <a:r>
              <a:rPr sz="3000" spc="-15" dirty="0">
                <a:latin typeface="Calibri"/>
                <a:cs typeface="Calibri"/>
              </a:rPr>
              <a:t>er</a:t>
            </a:r>
            <a:r>
              <a:rPr sz="3000" spc="-65" dirty="0">
                <a:latin typeface="Times New Roman"/>
                <a:cs typeface="Times New Roman"/>
              </a:rPr>
              <a:t> </a:t>
            </a:r>
            <a:r>
              <a:rPr sz="3000" spc="-5" dirty="0">
                <a:latin typeface="Calibri"/>
                <a:cs typeface="Calibri"/>
              </a:rPr>
              <a:t>u</a:t>
            </a:r>
            <a:r>
              <a:rPr sz="3000" spc="-35" dirty="0">
                <a:latin typeface="Calibri"/>
                <a:cs typeface="Calibri"/>
              </a:rPr>
              <a:t>n</a:t>
            </a:r>
            <a:r>
              <a:rPr sz="3000" spc="-15" dirty="0">
                <a:latin typeface="Calibri"/>
                <a:cs typeface="Calibri"/>
              </a:rPr>
              <a:t>tuk</a:t>
            </a:r>
            <a:r>
              <a:rPr sz="3000" spc="-10" dirty="0">
                <a:latin typeface="Times New Roman"/>
                <a:cs typeface="Times New Roman"/>
              </a:rPr>
              <a:t> </a:t>
            </a:r>
            <a:r>
              <a:rPr sz="3000" spc="-5" dirty="0">
                <a:latin typeface="Calibri"/>
                <a:cs typeface="Calibri"/>
              </a:rPr>
              <a:t>pes</a:t>
            </a:r>
            <a:r>
              <a:rPr sz="3000" spc="-15" dirty="0">
                <a:latin typeface="Calibri"/>
                <a:cs typeface="Calibri"/>
              </a:rPr>
              <a:t>a</a:t>
            </a:r>
            <a:r>
              <a:rPr sz="3000" spc="-55" dirty="0">
                <a:latin typeface="Calibri"/>
                <a:cs typeface="Calibri"/>
              </a:rPr>
              <a:t>w</a:t>
            </a:r>
            <a:r>
              <a:rPr sz="3000" spc="-20" dirty="0">
                <a:latin typeface="Calibri"/>
                <a:cs typeface="Calibri"/>
              </a:rPr>
              <a:t>a</a:t>
            </a:r>
            <a:r>
              <a:rPr sz="3000" spc="-10" dirty="0">
                <a:latin typeface="Calibri"/>
                <a:cs typeface="Calibri"/>
              </a:rPr>
              <a:t>t</a:t>
            </a:r>
            <a:r>
              <a:rPr sz="3000" spc="-90" dirty="0">
                <a:latin typeface="Times New Roman"/>
                <a:cs typeface="Times New Roman"/>
              </a:rPr>
              <a:t> </a:t>
            </a:r>
            <a:r>
              <a:rPr sz="3000" dirty="0">
                <a:latin typeface="Calibri"/>
                <a:cs typeface="Calibri"/>
              </a:rPr>
              <a:t>Radi</a:t>
            </a:r>
            <a:r>
              <a:rPr sz="3000" spc="-5" dirty="0">
                <a:latin typeface="Calibri"/>
                <a:cs typeface="Calibri"/>
              </a:rPr>
              <a:t>o.</a:t>
            </a:r>
            <a:endParaRPr sz="3000">
              <a:latin typeface="Calibri"/>
              <a:cs typeface="Calibri"/>
            </a:endParaRPr>
          </a:p>
          <a:p>
            <a:pPr marL="355600" marR="256540" indent="-342900">
              <a:lnSpc>
                <a:spcPts val="3240"/>
              </a:lnSpc>
              <a:spcBef>
                <a:spcPts val="765"/>
              </a:spcBef>
              <a:buFont typeface="Arial"/>
              <a:buChar char="•"/>
              <a:tabLst>
                <a:tab pos="355600" algn="l"/>
              </a:tabLst>
            </a:pPr>
            <a:r>
              <a:rPr sz="3000" spc="-5" dirty="0">
                <a:latin typeface="Calibri"/>
                <a:cs typeface="Calibri"/>
              </a:rPr>
              <a:t>S</a:t>
            </a:r>
            <a:r>
              <a:rPr sz="3000" spc="-15" dirty="0">
                <a:latin typeface="Calibri"/>
                <a:cs typeface="Calibri"/>
              </a:rPr>
              <a:t>a</a:t>
            </a:r>
            <a:r>
              <a:rPr sz="3000" dirty="0">
                <a:latin typeface="Calibri"/>
                <a:cs typeface="Calibri"/>
              </a:rPr>
              <a:t>tuan</a:t>
            </a:r>
            <a:r>
              <a:rPr sz="3000" spc="-100" dirty="0">
                <a:latin typeface="Times New Roman"/>
                <a:cs typeface="Times New Roman"/>
              </a:rPr>
              <a:t> </a:t>
            </a:r>
            <a:r>
              <a:rPr sz="3000" dirty="0">
                <a:latin typeface="Calibri"/>
                <a:cs typeface="Calibri"/>
              </a:rPr>
              <a:t>Ind</a:t>
            </a:r>
            <a:r>
              <a:rPr sz="3000" spc="-15" dirty="0">
                <a:latin typeface="Calibri"/>
                <a:cs typeface="Calibri"/>
              </a:rPr>
              <a:t>u</a:t>
            </a:r>
            <a:r>
              <a:rPr sz="3000" spc="-25" dirty="0">
                <a:latin typeface="Calibri"/>
                <a:cs typeface="Calibri"/>
              </a:rPr>
              <a:t>k</a:t>
            </a:r>
            <a:r>
              <a:rPr sz="3000" spc="-45" dirty="0">
                <a:latin typeface="Calibri"/>
                <a:cs typeface="Calibri"/>
              </a:rPr>
              <a:t>t</a:t>
            </a:r>
            <a:r>
              <a:rPr sz="3000" dirty="0">
                <a:latin typeface="Calibri"/>
                <a:cs typeface="Calibri"/>
              </a:rPr>
              <a:t>ansi</a:t>
            </a:r>
            <a:r>
              <a:rPr sz="3000" spc="-90" dirty="0">
                <a:latin typeface="Times New Roman"/>
                <a:cs typeface="Times New Roman"/>
              </a:rPr>
              <a:t> </a:t>
            </a:r>
            <a:r>
              <a:rPr sz="3000" spc="-5" dirty="0">
                <a:latin typeface="Calibri"/>
                <a:cs typeface="Calibri"/>
              </a:rPr>
              <a:t>u</a:t>
            </a:r>
            <a:r>
              <a:rPr sz="3000" spc="-35" dirty="0">
                <a:latin typeface="Calibri"/>
                <a:cs typeface="Calibri"/>
              </a:rPr>
              <a:t>n</a:t>
            </a:r>
            <a:r>
              <a:rPr sz="3000" spc="-15" dirty="0">
                <a:latin typeface="Calibri"/>
                <a:cs typeface="Calibri"/>
              </a:rPr>
              <a:t>tuk</a:t>
            </a:r>
            <a:r>
              <a:rPr sz="3000" spc="-75" dirty="0">
                <a:latin typeface="Times New Roman"/>
                <a:cs typeface="Times New Roman"/>
              </a:rPr>
              <a:t> </a:t>
            </a:r>
            <a:r>
              <a:rPr sz="3000" dirty="0">
                <a:latin typeface="Calibri"/>
                <a:cs typeface="Calibri"/>
              </a:rPr>
              <a:t>Ind</a:t>
            </a:r>
            <a:r>
              <a:rPr sz="3000" spc="-15" dirty="0">
                <a:latin typeface="Calibri"/>
                <a:cs typeface="Calibri"/>
              </a:rPr>
              <a:t>u</a:t>
            </a:r>
            <a:r>
              <a:rPr sz="3000" spc="-25" dirty="0">
                <a:latin typeface="Calibri"/>
                <a:cs typeface="Calibri"/>
              </a:rPr>
              <a:t>k</a:t>
            </a:r>
            <a:r>
              <a:rPr sz="3000" spc="-35" dirty="0">
                <a:latin typeface="Calibri"/>
                <a:cs typeface="Calibri"/>
              </a:rPr>
              <a:t>t</a:t>
            </a:r>
            <a:r>
              <a:rPr sz="3000" spc="-25" dirty="0">
                <a:latin typeface="Calibri"/>
                <a:cs typeface="Calibri"/>
              </a:rPr>
              <a:t>o</a:t>
            </a:r>
            <a:r>
              <a:rPr sz="3000" spc="-15" dirty="0">
                <a:latin typeface="Calibri"/>
                <a:cs typeface="Calibri"/>
              </a:rPr>
              <a:t>r</a:t>
            </a:r>
            <a:r>
              <a:rPr sz="3000" spc="-90" dirty="0">
                <a:latin typeface="Times New Roman"/>
                <a:cs typeface="Times New Roman"/>
              </a:rPr>
              <a:t> </a:t>
            </a:r>
            <a:r>
              <a:rPr sz="3000" dirty="0">
                <a:latin typeface="Calibri"/>
                <a:cs typeface="Calibri"/>
              </a:rPr>
              <a:t>adalah</a:t>
            </a:r>
            <a:r>
              <a:rPr sz="3000" spc="-70" dirty="0">
                <a:latin typeface="Times New Roman"/>
                <a:cs typeface="Times New Roman"/>
              </a:rPr>
              <a:t> </a:t>
            </a:r>
            <a:r>
              <a:rPr sz="3000" spc="-20" dirty="0">
                <a:latin typeface="Calibri"/>
                <a:cs typeface="Calibri"/>
              </a:rPr>
              <a:t>Henry</a:t>
            </a:r>
            <a:r>
              <a:rPr sz="3000" spc="-15" dirty="0">
                <a:latin typeface="Times New Roman"/>
                <a:cs typeface="Times New Roman"/>
              </a:rPr>
              <a:t> </a:t>
            </a:r>
            <a:r>
              <a:rPr sz="3000" spc="-5" dirty="0">
                <a:latin typeface="Calibri"/>
                <a:cs typeface="Calibri"/>
              </a:rPr>
              <a:t>(H</a:t>
            </a:r>
            <a:r>
              <a:rPr sz="3000" spc="5" dirty="0">
                <a:latin typeface="Calibri"/>
                <a:cs typeface="Calibri"/>
              </a:rPr>
              <a:t>)</a:t>
            </a:r>
            <a:r>
              <a:rPr sz="3000" dirty="0">
                <a:latin typeface="Calibri"/>
                <a:cs typeface="Calibri"/>
              </a:rPr>
              <a:t>.</a:t>
            </a:r>
            <a:endParaRPr sz="3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83116" rIns="0" bIns="0" rtlCol="0">
            <a:spAutoFit/>
          </a:bodyPr>
          <a:lstStyle/>
          <a:p>
            <a:pPr marL="1414780">
              <a:lnSpc>
                <a:spcPct val="100000"/>
              </a:lnSpc>
            </a:pPr>
            <a:r>
              <a:rPr dirty="0"/>
              <a:t>Indu</a:t>
            </a:r>
            <a:r>
              <a:rPr spc="-25" dirty="0"/>
              <a:t>k</a:t>
            </a:r>
            <a:r>
              <a:rPr spc="-50" dirty="0"/>
              <a:t>t</a:t>
            </a:r>
            <a:r>
              <a:rPr spc="-5" dirty="0"/>
              <a:t>o</a:t>
            </a:r>
            <a:r>
              <a:rPr dirty="0"/>
              <a:t>r</a:t>
            </a:r>
            <a:r>
              <a:rPr spc="-95" dirty="0">
                <a:latin typeface="Times New Roman"/>
                <a:cs typeface="Times New Roman"/>
              </a:rPr>
              <a:t> </a:t>
            </a:r>
            <a:r>
              <a:rPr spc="-5" dirty="0"/>
              <a:t>(Induc</a:t>
            </a:r>
            <a:r>
              <a:rPr spc="-50" dirty="0"/>
              <a:t>t</a:t>
            </a:r>
            <a:r>
              <a:rPr spc="-5" dirty="0"/>
              <a:t>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2308" rIns="0" bIns="0" rtlCol="0">
            <a:spAutoFit/>
          </a:bodyPr>
          <a:lstStyle/>
          <a:p>
            <a:pPr marL="1414780">
              <a:lnSpc>
                <a:spcPct val="100000"/>
              </a:lnSpc>
            </a:pPr>
            <a:r>
              <a:rPr dirty="0"/>
              <a:t>Indu</a:t>
            </a:r>
            <a:r>
              <a:rPr spc="-25" dirty="0"/>
              <a:t>k</a:t>
            </a:r>
            <a:r>
              <a:rPr spc="-50" dirty="0"/>
              <a:t>t</a:t>
            </a:r>
            <a:r>
              <a:rPr spc="-5" dirty="0"/>
              <a:t>o</a:t>
            </a:r>
            <a:r>
              <a:rPr dirty="0"/>
              <a:t>r</a:t>
            </a:r>
            <a:r>
              <a:rPr spc="-95" dirty="0">
                <a:latin typeface="Times New Roman"/>
                <a:cs typeface="Times New Roman"/>
              </a:rPr>
              <a:t> </a:t>
            </a:r>
            <a:r>
              <a:rPr spc="-5" dirty="0"/>
              <a:t>(Induc</a:t>
            </a:r>
            <a:r>
              <a:rPr spc="-50" dirty="0"/>
              <a:t>t</a:t>
            </a:r>
            <a:r>
              <a:rPr spc="-5" dirty="0"/>
              <a:t>or)</a:t>
            </a:r>
          </a:p>
        </p:txBody>
      </p:sp>
      <p:sp>
        <p:nvSpPr>
          <p:cNvPr id="3" name="object 3"/>
          <p:cNvSpPr txBox="1"/>
          <p:nvPr/>
        </p:nvSpPr>
        <p:spPr>
          <a:xfrm>
            <a:off x="535940" y="1709052"/>
            <a:ext cx="7143750" cy="2091689"/>
          </a:xfrm>
          <a:prstGeom prst="rect">
            <a:avLst/>
          </a:prstGeom>
        </p:spPr>
        <p:txBody>
          <a:bodyPr vert="horz" wrap="square" lIns="0" tIns="0" rIns="0" bIns="0" rtlCol="0">
            <a:spAutoFit/>
          </a:bodyPr>
          <a:lstStyle/>
          <a:p>
            <a:pPr marR="252095" algn="ctr">
              <a:lnSpc>
                <a:spcPct val="100000"/>
              </a:lnSpc>
            </a:pPr>
            <a:r>
              <a:rPr sz="3200" dirty="0">
                <a:latin typeface="Calibri"/>
                <a:cs typeface="Calibri"/>
              </a:rPr>
              <a:t>Jen</a:t>
            </a:r>
            <a:r>
              <a:rPr sz="3200" spc="-15" dirty="0">
                <a:latin typeface="Calibri"/>
                <a:cs typeface="Calibri"/>
              </a:rPr>
              <a:t>i</a:t>
            </a:r>
            <a:r>
              <a:rPr sz="3200" spc="-5" dirty="0">
                <a:latin typeface="Calibri"/>
                <a:cs typeface="Calibri"/>
              </a:rPr>
              <a:t>s</a:t>
            </a:r>
            <a:r>
              <a:rPr sz="3200" dirty="0">
                <a:latin typeface="Calibri"/>
                <a:cs typeface="Calibri"/>
              </a:rPr>
              <a:t>-</a:t>
            </a:r>
            <a:r>
              <a:rPr sz="3200" spc="-5" dirty="0">
                <a:latin typeface="Calibri"/>
                <a:cs typeface="Calibri"/>
              </a:rPr>
              <a:t>jen</a:t>
            </a:r>
            <a:r>
              <a:rPr sz="3200" dirty="0">
                <a:latin typeface="Calibri"/>
                <a:cs typeface="Calibri"/>
              </a:rPr>
              <a:t>is</a:t>
            </a:r>
            <a:r>
              <a:rPr sz="3200" spc="-85" dirty="0">
                <a:latin typeface="Times New Roman"/>
                <a:cs typeface="Times New Roman"/>
              </a:rPr>
              <a:t> </a:t>
            </a:r>
            <a:r>
              <a:rPr sz="3200" dirty="0">
                <a:latin typeface="Calibri"/>
                <a:cs typeface="Calibri"/>
              </a:rPr>
              <a:t>In</a:t>
            </a:r>
            <a:r>
              <a:rPr sz="3200" spc="-15" dirty="0">
                <a:latin typeface="Calibri"/>
                <a:cs typeface="Calibri"/>
              </a:rPr>
              <a:t>d</a:t>
            </a:r>
            <a:r>
              <a:rPr sz="3200" spc="-5" dirty="0">
                <a:latin typeface="Calibri"/>
                <a:cs typeface="Calibri"/>
              </a:rPr>
              <a:t>u</a:t>
            </a:r>
            <a:r>
              <a:rPr sz="3200" spc="-25" dirty="0">
                <a:latin typeface="Calibri"/>
                <a:cs typeface="Calibri"/>
              </a:rPr>
              <a:t>k</a:t>
            </a:r>
            <a:r>
              <a:rPr sz="3200" spc="-45" dirty="0">
                <a:latin typeface="Calibri"/>
                <a:cs typeface="Calibri"/>
              </a:rPr>
              <a:t>t</a:t>
            </a:r>
            <a:r>
              <a:rPr sz="3200" spc="-5" dirty="0">
                <a:latin typeface="Calibri"/>
                <a:cs typeface="Calibri"/>
              </a:rPr>
              <a:t>o</a:t>
            </a:r>
            <a:r>
              <a:rPr sz="3200" dirty="0">
                <a:latin typeface="Calibri"/>
                <a:cs typeface="Calibri"/>
              </a:rPr>
              <a:t>r</a:t>
            </a:r>
            <a:r>
              <a:rPr sz="3200" spc="-45" dirty="0">
                <a:latin typeface="Times New Roman"/>
                <a:cs typeface="Times New Roman"/>
              </a:rPr>
              <a:t> </a:t>
            </a:r>
            <a:r>
              <a:rPr sz="3200" spc="-5" dirty="0">
                <a:latin typeface="Calibri"/>
                <a:cs typeface="Calibri"/>
              </a:rPr>
              <a:t>d</a:t>
            </a:r>
            <a:r>
              <a:rPr sz="3200" dirty="0">
                <a:latin typeface="Calibri"/>
                <a:cs typeface="Calibri"/>
              </a:rPr>
              <a:t>ia</a:t>
            </a:r>
            <a:r>
              <a:rPr sz="3200" spc="-40" dirty="0">
                <a:latin typeface="Calibri"/>
                <a:cs typeface="Calibri"/>
              </a:rPr>
              <a:t>n</a:t>
            </a:r>
            <a:r>
              <a:rPr sz="3200" spc="-45" dirty="0">
                <a:latin typeface="Calibri"/>
                <a:cs typeface="Calibri"/>
              </a:rPr>
              <a:t>t</a:t>
            </a:r>
            <a:r>
              <a:rPr sz="3200" dirty="0">
                <a:latin typeface="Calibri"/>
                <a:cs typeface="Calibri"/>
              </a:rPr>
              <a:t>a</a:t>
            </a:r>
            <a:r>
              <a:rPr sz="3200" spc="-65" dirty="0">
                <a:latin typeface="Calibri"/>
                <a:cs typeface="Calibri"/>
              </a:rPr>
              <a:t>r</a:t>
            </a:r>
            <a:r>
              <a:rPr sz="3200" dirty="0">
                <a:latin typeface="Calibri"/>
                <a:cs typeface="Calibri"/>
              </a:rPr>
              <a:t>a</a:t>
            </a:r>
            <a:r>
              <a:rPr sz="3200" spc="-70" dirty="0">
                <a:latin typeface="Calibri"/>
                <a:cs typeface="Calibri"/>
              </a:rPr>
              <a:t>n</a:t>
            </a:r>
            <a:r>
              <a:rPr sz="3200" spc="-50" dirty="0">
                <a:latin typeface="Calibri"/>
                <a:cs typeface="Calibri"/>
              </a:rPr>
              <a:t>y</a:t>
            </a:r>
            <a:r>
              <a:rPr sz="3200" dirty="0">
                <a:latin typeface="Calibri"/>
                <a:cs typeface="Calibri"/>
              </a:rPr>
              <a:t>a</a:t>
            </a:r>
            <a:r>
              <a:rPr sz="3200" spc="-55" dirty="0">
                <a:latin typeface="Times New Roman"/>
                <a:cs typeface="Times New Roman"/>
              </a:rPr>
              <a:t> </a:t>
            </a:r>
            <a:r>
              <a:rPr sz="3200" dirty="0">
                <a:latin typeface="Calibri"/>
                <a:cs typeface="Calibri"/>
              </a:rPr>
              <a:t>adalah</a:t>
            </a:r>
            <a:r>
              <a:rPr sz="3200" spc="-70" dirty="0">
                <a:latin typeface="Times New Roman"/>
                <a:cs typeface="Times New Roman"/>
              </a:rPr>
              <a:t> </a:t>
            </a:r>
            <a:r>
              <a:rPr sz="3200" dirty="0">
                <a:latin typeface="Calibri"/>
                <a:cs typeface="Calibri"/>
              </a:rPr>
              <a:t>:</a:t>
            </a:r>
            <a:endParaRPr sz="3200">
              <a:latin typeface="Calibri"/>
              <a:cs typeface="Calibri"/>
            </a:endParaRPr>
          </a:p>
          <a:p>
            <a:pPr marL="527685" indent="-514984">
              <a:lnSpc>
                <a:spcPct val="100000"/>
              </a:lnSpc>
              <a:spcBef>
                <a:spcPts val="770"/>
              </a:spcBef>
              <a:buFont typeface="Calibri"/>
              <a:buAutoNum type="arabicPeriod"/>
              <a:tabLst>
                <a:tab pos="528320" algn="l"/>
              </a:tabLst>
            </a:pPr>
            <a:r>
              <a:rPr sz="3200" dirty="0">
                <a:latin typeface="Calibri"/>
                <a:cs typeface="Calibri"/>
              </a:rPr>
              <a:t>Ind</a:t>
            </a:r>
            <a:r>
              <a:rPr sz="3200" spc="-15" dirty="0">
                <a:latin typeface="Calibri"/>
                <a:cs typeface="Calibri"/>
              </a:rPr>
              <a:t>u</a:t>
            </a:r>
            <a:r>
              <a:rPr sz="3200" spc="-20" dirty="0">
                <a:latin typeface="Calibri"/>
                <a:cs typeface="Calibri"/>
              </a:rPr>
              <a:t>k</a:t>
            </a:r>
            <a:r>
              <a:rPr sz="3200" spc="-45" dirty="0">
                <a:latin typeface="Calibri"/>
                <a:cs typeface="Calibri"/>
              </a:rPr>
              <a:t>t</a:t>
            </a:r>
            <a:r>
              <a:rPr sz="3200" spc="-5" dirty="0">
                <a:latin typeface="Calibri"/>
                <a:cs typeface="Calibri"/>
              </a:rPr>
              <a:t>o</a:t>
            </a:r>
            <a:r>
              <a:rPr sz="3200" dirty="0">
                <a:latin typeface="Calibri"/>
                <a:cs typeface="Calibri"/>
              </a:rPr>
              <a:t>r</a:t>
            </a:r>
            <a:r>
              <a:rPr sz="3200" spc="-45" dirty="0">
                <a:latin typeface="Times New Roman"/>
                <a:cs typeface="Times New Roman"/>
              </a:rPr>
              <a:t> </a:t>
            </a:r>
            <a:r>
              <a:rPr sz="3200" spc="-50" dirty="0">
                <a:latin typeface="Calibri"/>
                <a:cs typeface="Calibri"/>
              </a:rPr>
              <a:t>y</a:t>
            </a:r>
            <a:r>
              <a:rPr sz="3200" dirty="0">
                <a:latin typeface="Calibri"/>
                <a:cs typeface="Calibri"/>
              </a:rPr>
              <a:t>ang</a:t>
            </a:r>
            <a:r>
              <a:rPr sz="3200" spc="-65" dirty="0">
                <a:latin typeface="Times New Roman"/>
                <a:cs typeface="Times New Roman"/>
              </a:rPr>
              <a:t> </a:t>
            </a:r>
            <a:r>
              <a:rPr sz="3200" spc="-5" dirty="0">
                <a:latin typeface="Calibri"/>
                <a:cs typeface="Calibri"/>
              </a:rPr>
              <a:t>n</a:t>
            </a:r>
            <a:r>
              <a:rPr sz="3200" dirty="0">
                <a:latin typeface="Calibri"/>
                <a:cs typeface="Calibri"/>
              </a:rPr>
              <a:t>i</a:t>
            </a:r>
            <a:r>
              <a:rPr sz="3200" spc="-15" dirty="0">
                <a:latin typeface="Calibri"/>
                <a:cs typeface="Calibri"/>
              </a:rPr>
              <a:t>l</a:t>
            </a:r>
            <a:r>
              <a:rPr sz="3200" dirty="0">
                <a:latin typeface="Calibri"/>
                <a:cs typeface="Calibri"/>
              </a:rPr>
              <a:t>ai</a:t>
            </a:r>
            <a:r>
              <a:rPr sz="3200" spc="-70" dirty="0">
                <a:latin typeface="Calibri"/>
                <a:cs typeface="Calibri"/>
              </a:rPr>
              <a:t>n</a:t>
            </a:r>
            <a:r>
              <a:rPr sz="3200" spc="-50" dirty="0">
                <a:latin typeface="Calibri"/>
                <a:cs typeface="Calibri"/>
              </a:rPr>
              <a:t>y</a:t>
            </a:r>
            <a:r>
              <a:rPr sz="3200" dirty="0">
                <a:latin typeface="Calibri"/>
                <a:cs typeface="Calibri"/>
              </a:rPr>
              <a:t>a</a:t>
            </a:r>
            <a:r>
              <a:rPr sz="3200" spc="-40" dirty="0">
                <a:latin typeface="Times New Roman"/>
                <a:cs typeface="Times New Roman"/>
              </a:rPr>
              <a:t> </a:t>
            </a:r>
            <a:r>
              <a:rPr sz="3200" spc="-45" dirty="0">
                <a:latin typeface="Calibri"/>
                <a:cs typeface="Calibri"/>
              </a:rPr>
              <a:t>t</a:t>
            </a:r>
            <a:r>
              <a:rPr sz="3200" spc="-15" dirty="0">
                <a:latin typeface="Calibri"/>
                <a:cs typeface="Calibri"/>
              </a:rPr>
              <a:t>e</a:t>
            </a:r>
            <a:r>
              <a:rPr sz="3200" spc="-45" dirty="0">
                <a:latin typeface="Calibri"/>
                <a:cs typeface="Calibri"/>
              </a:rPr>
              <a:t>t</a:t>
            </a:r>
            <a:r>
              <a:rPr sz="3200" dirty="0">
                <a:latin typeface="Calibri"/>
                <a:cs typeface="Calibri"/>
              </a:rPr>
              <a:t>ap</a:t>
            </a:r>
            <a:endParaRPr sz="3200">
              <a:latin typeface="Calibri"/>
              <a:cs typeface="Calibri"/>
            </a:endParaRPr>
          </a:p>
          <a:p>
            <a:pPr marL="527685" indent="-514984">
              <a:lnSpc>
                <a:spcPct val="100000"/>
              </a:lnSpc>
              <a:spcBef>
                <a:spcPts val="765"/>
              </a:spcBef>
              <a:buFont typeface="Calibri"/>
              <a:buAutoNum type="arabicPeriod"/>
              <a:tabLst>
                <a:tab pos="528320" algn="l"/>
              </a:tabLst>
            </a:pPr>
            <a:r>
              <a:rPr sz="3200" dirty="0">
                <a:latin typeface="Calibri"/>
                <a:cs typeface="Calibri"/>
              </a:rPr>
              <a:t>Ind</a:t>
            </a:r>
            <a:r>
              <a:rPr sz="3200" spc="-15" dirty="0">
                <a:latin typeface="Calibri"/>
                <a:cs typeface="Calibri"/>
              </a:rPr>
              <a:t>u</a:t>
            </a:r>
            <a:r>
              <a:rPr sz="3200" spc="-20" dirty="0">
                <a:latin typeface="Calibri"/>
                <a:cs typeface="Calibri"/>
              </a:rPr>
              <a:t>k</a:t>
            </a:r>
            <a:r>
              <a:rPr sz="3200" spc="-45" dirty="0">
                <a:latin typeface="Calibri"/>
                <a:cs typeface="Calibri"/>
              </a:rPr>
              <a:t>t</a:t>
            </a:r>
            <a:r>
              <a:rPr sz="3200" spc="-5" dirty="0">
                <a:latin typeface="Calibri"/>
                <a:cs typeface="Calibri"/>
              </a:rPr>
              <a:t>o</a:t>
            </a:r>
            <a:r>
              <a:rPr sz="3200" dirty="0">
                <a:latin typeface="Calibri"/>
                <a:cs typeface="Calibri"/>
              </a:rPr>
              <a:t>r</a:t>
            </a:r>
            <a:r>
              <a:rPr sz="3200" spc="-45" dirty="0">
                <a:latin typeface="Times New Roman"/>
                <a:cs typeface="Times New Roman"/>
              </a:rPr>
              <a:t> </a:t>
            </a:r>
            <a:r>
              <a:rPr sz="3200" spc="-50" dirty="0">
                <a:latin typeface="Calibri"/>
                <a:cs typeface="Calibri"/>
              </a:rPr>
              <a:t>y</a:t>
            </a:r>
            <a:r>
              <a:rPr sz="3200" dirty="0">
                <a:latin typeface="Calibri"/>
                <a:cs typeface="Calibri"/>
              </a:rPr>
              <a:t>ang</a:t>
            </a:r>
            <a:r>
              <a:rPr sz="3200" spc="-65" dirty="0">
                <a:latin typeface="Times New Roman"/>
                <a:cs typeface="Times New Roman"/>
              </a:rPr>
              <a:t> </a:t>
            </a:r>
            <a:r>
              <a:rPr sz="3200" spc="-5" dirty="0">
                <a:latin typeface="Calibri"/>
                <a:cs typeface="Calibri"/>
              </a:rPr>
              <a:t>n</a:t>
            </a:r>
            <a:r>
              <a:rPr sz="3200" dirty="0">
                <a:latin typeface="Calibri"/>
                <a:cs typeface="Calibri"/>
              </a:rPr>
              <a:t>i</a:t>
            </a:r>
            <a:r>
              <a:rPr sz="3200" spc="-15" dirty="0">
                <a:latin typeface="Calibri"/>
                <a:cs typeface="Calibri"/>
              </a:rPr>
              <a:t>l</a:t>
            </a:r>
            <a:r>
              <a:rPr sz="3200" dirty="0">
                <a:latin typeface="Calibri"/>
                <a:cs typeface="Calibri"/>
              </a:rPr>
              <a:t>ai</a:t>
            </a:r>
            <a:r>
              <a:rPr sz="3200" spc="-70" dirty="0">
                <a:latin typeface="Calibri"/>
                <a:cs typeface="Calibri"/>
              </a:rPr>
              <a:t>n</a:t>
            </a:r>
            <a:r>
              <a:rPr sz="3200" spc="-50" dirty="0">
                <a:latin typeface="Calibri"/>
                <a:cs typeface="Calibri"/>
              </a:rPr>
              <a:t>y</a:t>
            </a:r>
            <a:r>
              <a:rPr sz="3200" dirty="0">
                <a:latin typeface="Calibri"/>
                <a:cs typeface="Calibri"/>
              </a:rPr>
              <a:t>a</a:t>
            </a:r>
            <a:r>
              <a:rPr sz="3200" spc="-40" dirty="0">
                <a:latin typeface="Times New Roman"/>
                <a:cs typeface="Times New Roman"/>
              </a:rPr>
              <a:t> </a:t>
            </a:r>
            <a:r>
              <a:rPr sz="3200" spc="-5" dirty="0">
                <a:latin typeface="Calibri"/>
                <a:cs typeface="Calibri"/>
              </a:rPr>
              <a:t>dap</a:t>
            </a:r>
            <a:r>
              <a:rPr sz="3200" spc="-25" dirty="0">
                <a:latin typeface="Calibri"/>
                <a:cs typeface="Calibri"/>
              </a:rPr>
              <a:t>a</a:t>
            </a:r>
            <a:r>
              <a:rPr sz="3200" dirty="0">
                <a:latin typeface="Calibri"/>
                <a:cs typeface="Calibri"/>
              </a:rPr>
              <a:t>t</a:t>
            </a:r>
            <a:r>
              <a:rPr sz="3200" spc="-60" dirty="0">
                <a:latin typeface="Times New Roman"/>
                <a:cs typeface="Times New Roman"/>
              </a:rPr>
              <a:t> </a:t>
            </a:r>
            <a:r>
              <a:rPr sz="3200" spc="-5" dirty="0">
                <a:latin typeface="Calibri"/>
                <a:cs typeface="Calibri"/>
              </a:rPr>
              <a:t>d</a:t>
            </a:r>
            <a:r>
              <a:rPr sz="3200" dirty="0">
                <a:latin typeface="Calibri"/>
                <a:cs typeface="Calibri"/>
              </a:rPr>
              <a:t>i</a:t>
            </a:r>
            <a:r>
              <a:rPr sz="3200" spc="-30" dirty="0">
                <a:latin typeface="Calibri"/>
                <a:cs typeface="Calibri"/>
              </a:rPr>
              <a:t>a</a:t>
            </a:r>
            <a:r>
              <a:rPr sz="3200" dirty="0">
                <a:latin typeface="Calibri"/>
                <a:cs typeface="Calibri"/>
              </a:rPr>
              <a:t>tur</a:t>
            </a:r>
            <a:r>
              <a:rPr sz="3200" spc="-70" dirty="0">
                <a:latin typeface="Times New Roman"/>
                <a:cs typeface="Times New Roman"/>
              </a:rPr>
              <a:t> </a:t>
            </a:r>
            <a:r>
              <a:rPr sz="3200" spc="-25" dirty="0">
                <a:latin typeface="Calibri"/>
                <a:cs typeface="Calibri"/>
              </a:rPr>
              <a:t>a</a:t>
            </a:r>
            <a:r>
              <a:rPr sz="3200" spc="-45" dirty="0">
                <a:latin typeface="Calibri"/>
                <a:cs typeface="Calibri"/>
              </a:rPr>
              <a:t>t</a:t>
            </a:r>
            <a:r>
              <a:rPr sz="3200" dirty="0">
                <a:latin typeface="Calibri"/>
                <a:cs typeface="Calibri"/>
              </a:rPr>
              <a:t>au</a:t>
            </a:r>
            <a:endParaRPr sz="3200">
              <a:latin typeface="Calibri"/>
              <a:cs typeface="Calibri"/>
            </a:endParaRPr>
          </a:p>
          <a:p>
            <a:pPr marR="187960" algn="ctr">
              <a:lnSpc>
                <a:spcPct val="100000"/>
              </a:lnSpc>
            </a:pPr>
            <a:r>
              <a:rPr sz="3200" spc="-5" dirty="0">
                <a:latin typeface="Calibri"/>
                <a:cs typeface="Calibri"/>
              </a:rPr>
              <a:t>ser</a:t>
            </a:r>
            <a:r>
              <a:rPr sz="3200" spc="-15" dirty="0">
                <a:latin typeface="Calibri"/>
                <a:cs typeface="Calibri"/>
              </a:rPr>
              <a:t>i</a:t>
            </a:r>
            <a:r>
              <a:rPr sz="3200" spc="-5" dirty="0">
                <a:latin typeface="Calibri"/>
                <a:cs typeface="Calibri"/>
              </a:rPr>
              <a:t>n</a:t>
            </a:r>
            <a:r>
              <a:rPr sz="3200" dirty="0">
                <a:latin typeface="Calibri"/>
                <a:cs typeface="Calibri"/>
              </a:rPr>
              <a:t>g</a:t>
            </a:r>
            <a:r>
              <a:rPr sz="3200" spc="-70" dirty="0">
                <a:latin typeface="Times New Roman"/>
                <a:cs typeface="Times New Roman"/>
              </a:rPr>
              <a:t> </a:t>
            </a:r>
            <a:r>
              <a:rPr sz="3200" spc="-5" dirty="0">
                <a:latin typeface="Calibri"/>
                <a:cs typeface="Calibri"/>
              </a:rPr>
              <a:t>d</a:t>
            </a:r>
            <a:r>
              <a:rPr sz="3200" dirty="0">
                <a:latin typeface="Calibri"/>
                <a:cs typeface="Calibri"/>
              </a:rPr>
              <a:t>i</a:t>
            </a:r>
            <a:r>
              <a:rPr sz="3200" spc="-20" dirty="0">
                <a:latin typeface="Calibri"/>
                <a:cs typeface="Calibri"/>
              </a:rPr>
              <a:t>s</a:t>
            </a:r>
            <a:r>
              <a:rPr sz="3200" dirty="0">
                <a:latin typeface="Calibri"/>
                <a:cs typeface="Calibri"/>
              </a:rPr>
              <a:t>ebut</a:t>
            </a:r>
            <a:r>
              <a:rPr sz="3200" spc="-60" dirty="0">
                <a:latin typeface="Times New Roman"/>
                <a:cs typeface="Times New Roman"/>
              </a:rPr>
              <a:t> </a:t>
            </a:r>
            <a:r>
              <a:rPr sz="3200" spc="-5" dirty="0">
                <a:latin typeface="Calibri"/>
                <a:cs typeface="Calibri"/>
              </a:rPr>
              <a:t>den</a:t>
            </a:r>
            <a:r>
              <a:rPr sz="3200" spc="-65" dirty="0">
                <a:latin typeface="Calibri"/>
                <a:cs typeface="Calibri"/>
              </a:rPr>
              <a:t>g</a:t>
            </a:r>
            <a:r>
              <a:rPr sz="3200" dirty="0">
                <a:latin typeface="Calibri"/>
                <a:cs typeface="Calibri"/>
              </a:rPr>
              <a:t>an</a:t>
            </a:r>
            <a:r>
              <a:rPr sz="3200" spc="-75" dirty="0">
                <a:latin typeface="Times New Roman"/>
                <a:cs typeface="Times New Roman"/>
              </a:rPr>
              <a:t> </a:t>
            </a:r>
            <a:r>
              <a:rPr sz="3200" spc="-5" dirty="0">
                <a:latin typeface="Calibri"/>
                <a:cs typeface="Calibri"/>
              </a:rPr>
              <a:t>Co</a:t>
            </a:r>
            <a:r>
              <a:rPr sz="3200" dirty="0">
                <a:latin typeface="Calibri"/>
                <a:cs typeface="Calibri"/>
              </a:rPr>
              <a:t>il</a:t>
            </a:r>
            <a:r>
              <a:rPr sz="3200" spc="-75" dirty="0">
                <a:latin typeface="Times New Roman"/>
                <a:cs typeface="Times New Roman"/>
              </a:rPr>
              <a:t> </a:t>
            </a:r>
            <a:r>
              <a:rPr sz="3200" spc="-190" dirty="0">
                <a:latin typeface="Calibri"/>
                <a:cs typeface="Calibri"/>
              </a:rPr>
              <a:t>V</a:t>
            </a:r>
            <a:r>
              <a:rPr sz="3200" dirty="0">
                <a:latin typeface="Calibri"/>
                <a:cs typeface="Calibri"/>
              </a:rPr>
              <a:t>aria</a:t>
            </a:r>
            <a:r>
              <a:rPr sz="3200" spc="-15" dirty="0">
                <a:latin typeface="Calibri"/>
                <a:cs typeface="Calibri"/>
              </a:rPr>
              <a:t>b</a:t>
            </a:r>
            <a:r>
              <a:rPr sz="3200" dirty="0">
                <a:latin typeface="Calibri"/>
                <a:cs typeface="Calibri"/>
              </a:rPr>
              <a:t>le.</a:t>
            </a:r>
            <a:endParaRPr sz="32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3409" y="601720"/>
            <a:ext cx="6859270" cy="584835"/>
          </a:xfrm>
          <a:prstGeom prst="rect">
            <a:avLst/>
          </a:prstGeom>
        </p:spPr>
        <p:txBody>
          <a:bodyPr vert="horz" wrap="square" lIns="0" tIns="0" rIns="0" bIns="0" rtlCol="0">
            <a:spAutoFit/>
          </a:bodyPr>
          <a:lstStyle/>
          <a:p>
            <a:pPr marL="12700">
              <a:lnSpc>
                <a:spcPct val="100000"/>
              </a:lnSpc>
            </a:pPr>
            <a:r>
              <a:rPr sz="4400" dirty="0">
                <a:latin typeface="Calibri"/>
                <a:cs typeface="Calibri"/>
              </a:rPr>
              <a:t>Gambar</a:t>
            </a:r>
            <a:r>
              <a:rPr sz="4400" spc="-105" dirty="0">
                <a:latin typeface="Times New Roman"/>
                <a:cs typeface="Times New Roman"/>
              </a:rPr>
              <a:t> </a:t>
            </a:r>
            <a:r>
              <a:rPr sz="4400" spc="-5" dirty="0">
                <a:latin typeface="Calibri"/>
                <a:cs typeface="Calibri"/>
              </a:rPr>
              <a:t>da</a:t>
            </a:r>
            <a:r>
              <a:rPr sz="4400" dirty="0">
                <a:latin typeface="Calibri"/>
                <a:cs typeface="Calibri"/>
              </a:rPr>
              <a:t>n</a:t>
            </a:r>
            <a:r>
              <a:rPr sz="4400" spc="-95" dirty="0">
                <a:latin typeface="Times New Roman"/>
                <a:cs typeface="Times New Roman"/>
              </a:rPr>
              <a:t> </a:t>
            </a:r>
            <a:r>
              <a:rPr sz="4400" spc="-5" dirty="0">
                <a:latin typeface="Calibri"/>
                <a:cs typeface="Calibri"/>
              </a:rPr>
              <a:t>S</a:t>
            </a:r>
            <a:r>
              <a:rPr sz="4400" dirty="0">
                <a:latin typeface="Calibri"/>
                <a:cs typeface="Calibri"/>
              </a:rPr>
              <a:t>imbol</a:t>
            </a:r>
            <a:r>
              <a:rPr sz="4400" spc="-100" dirty="0">
                <a:latin typeface="Times New Roman"/>
                <a:cs typeface="Times New Roman"/>
              </a:rPr>
              <a:t> </a:t>
            </a:r>
            <a:r>
              <a:rPr sz="4400" dirty="0">
                <a:latin typeface="Calibri"/>
                <a:cs typeface="Calibri"/>
              </a:rPr>
              <a:t>Indu</a:t>
            </a:r>
            <a:r>
              <a:rPr sz="4400" spc="-25" dirty="0">
                <a:latin typeface="Calibri"/>
                <a:cs typeface="Calibri"/>
              </a:rPr>
              <a:t>k</a:t>
            </a:r>
            <a:r>
              <a:rPr sz="4400" spc="-50" dirty="0">
                <a:latin typeface="Calibri"/>
                <a:cs typeface="Calibri"/>
              </a:rPr>
              <a:t>t</a:t>
            </a:r>
            <a:r>
              <a:rPr sz="4400" spc="-5" dirty="0">
                <a:latin typeface="Calibri"/>
                <a:cs typeface="Calibri"/>
              </a:rPr>
              <a:t>o</a:t>
            </a:r>
            <a:r>
              <a:rPr sz="4400" dirty="0">
                <a:latin typeface="Calibri"/>
                <a:cs typeface="Calibri"/>
              </a:rPr>
              <a:t>r</a:t>
            </a:r>
            <a:r>
              <a:rPr sz="4400" spc="-95" dirty="0">
                <a:latin typeface="Times New Roman"/>
                <a:cs typeface="Times New Roman"/>
              </a:rPr>
              <a:t> </a:t>
            </a:r>
            <a:r>
              <a:rPr sz="4400" spc="-15" dirty="0">
                <a:latin typeface="Calibri"/>
                <a:cs typeface="Calibri"/>
              </a:rPr>
              <a:t>:</a:t>
            </a:r>
            <a:endParaRPr sz="4400">
              <a:latin typeface="Calibri"/>
              <a:cs typeface="Calibri"/>
            </a:endParaRPr>
          </a:p>
        </p:txBody>
      </p:sp>
      <p:sp>
        <p:nvSpPr>
          <p:cNvPr id="3" name="object 3"/>
          <p:cNvSpPr/>
          <p:nvPr/>
        </p:nvSpPr>
        <p:spPr>
          <a:xfrm>
            <a:off x="304800" y="1981200"/>
            <a:ext cx="8633460" cy="4114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F863E-1579-4E90-9C85-F71457A55F72}"/>
              </a:ext>
            </a:extLst>
          </p:cNvPr>
          <p:cNvSpPr>
            <a:spLocks noGrp="1"/>
          </p:cNvSpPr>
          <p:nvPr>
            <p:ph type="title"/>
          </p:nvPr>
        </p:nvSpPr>
        <p:spPr>
          <a:xfrm>
            <a:off x="945288" y="2751892"/>
            <a:ext cx="7253423" cy="677108"/>
          </a:xfrm>
        </p:spPr>
        <p:txBody>
          <a:bodyPr/>
          <a:lstStyle/>
          <a:p>
            <a:r>
              <a:rPr lang="en-US" dirty="0"/>
              <a:t>The end</a:t>
            </a:r>
          </a:p>
        </p:txBody>
      </p:sp>
    </p:spTree>
    <p:extLst>
      <p:ext uri="{BB962C8B-B14F-4D97-AF65-F5344CB8AC3E}">
        <p14:creationId xmlns:p14="http://schemas.microsoft.com/office/powerpoint/2010/main" val="234042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B13E-927A-4B2D-B742-FC32FF9EAA13}"/>
              </a:ext>
            </a:extLst>
          </p:cNvPr>
          <p:cNvSpPr>
            <a:spLocks noGrp="1"/>
          </p:cNvSpPr>
          <p:nvPr>
            <p:ph type="title"/>
          </p:nvPr>
        </p:nvSpPr>
        <p:spPr>
          <a:xfrm>
            <a:off x="945287" y="526577"/>
            <a:ext cx="7253423" cy="430887"/>
          </a:xfrm>
        </p:spPr>
        <p:txBody>
          <a:bodyPr/>
          <a:lstStyle/>
          <a:p>
            <a:r>
              <a:rPr lang="en-US" altLang="en-US" sz="2800" dirty="0" err="1"/>
              <a:t>Berdasarkan</a:t>
            </a:r>
            <a:r>
              <a:rPr lang="en-US" altLang="en-US" sz="2800" dirty="0"/>
              <a:t> </a:t>
            </a:r>
            <a:r>
              <a:rPr lang="en-US" altLang="en-US" sz="2800" dirty="0" err="1"/>
              <a:t>Respons</a:t>
            </a:r>
            <a:r>
              <a:rPr lang="en-US" altLang="en-US" sz="2800" dirty="0"/>
              <a:t> </a:t>
            </a:r>
            <a:r>
              <a:rPr lang="en-US" altLang="en-US" sz="2800" i="1" dirty="0"/>
              <a:t>Output</a:t>
            </a:r>
            <a:r>
              <a:rPr lang="en-US" altLang="en-US" sz="2800" dirty="0"/>
              <a:t> </a:t>
            </a:r>
            <a:r>
              <a:rPr lang="en-US" altLang="en-US" sz="2800" dirty="0" err="1"/>
              <a:t>Terhadap</a:t>
            </a:r>
            <a:r>
              <a:rPr lang="en-US" altLang="en-US" sz="2800" dirty="0"/>
              <a:t> </a:t>
            </a:r>
            <a:r>
              <a:rPr lang="en-US" altLang="en-US" sz="2800" i="1" dirty="0" err="1"/>
              <a:t>Input</a:t>
            </a:r>
            <a:r>
              <a:rPr lang="en-US" altLang="en-US" sz="2800" dirty="0" err="1"/>
              <a:t>nya</a:t>
            </a:r>
            <a:endParaRPr lang="en-US" sz="2800" dirty="0"/>
          </a:p>
        </p:txBody>
      </p:sp>
      <p:sp>
        <p:nvSpPr>
          <p:cNvPr id="3" name="Text Placeholder 2">
            <a:extLst>
              <a:ext uri="{FF2B5EF4-FFF2-40B4-BE49-F238E27FC236}">
                <a16:creationId xmlns:a16="http://schemas.microsoft.com/office/drawing/2014/main" id="{FFBF92BC-2F15-4D9B-B388-9DE071A4F046}"/>
              </a:ext>
            </a:extLst>
          </p:cNvPr>
          <p:cNvSpPr>
            <a:spLocks noGrp="1"/>
          </p:cNvSpPr>
          <p:nvPr>
            <p:ph type="body" idx="1"/>
          </p:nvPr>
        </p:nvSpPr>
        <p:spPr>
          <a:xfrm>
            <a:off x="538476" y="1677176"/>
            <a:ext cx="8067047" cy="1477328"/>
          </a:xfrm>
        </p:spPr>
        <p:txBody>
          <a:bodyPr/>
          <a:lstStyle/>
          <a:p>
            <a:r>
              <a:rPr lang="en-US" altLang="en-US" b="1" dirty="0" err="1">
                <a:sym typeface="Symbol" panose="05050102010706020507" pitchFamily="18" charset="2"/>
              </a:rPr>
              <a:t>Komponen</a:t>
            </a:r>
            <a:r>
              <a:rPr lang="en-US" altLang="en-US" b="1" dirty="0">
                <a:sym typeface="Symbol" panose="05050102010706020507" pitchFamily="18" charset="2"/>
              </a:rPr>
              <a:t> </a:t>
            </a:r>
            <a:r>
              <a:rPr lang="en-US" altLang="en-US" b="1" dirty="0" err="1">
                <a:sym typeface="Symbol" panose="05050102010706020507" pitchFamily="18" charset="2"/>
              </a:rPr>
              <a:t>Aktif</a:t>
            </a:r>
            <a:r>
              <a:rPr lang="en-US" altLang="en-US" b="1" dirty="0">
                <a:sym typeface="Symbol" panose="05050102010706020507" pitchFamily="18" charset="2"/>
              </a:rPr>
              <a:t>:</a:t>
            </a:r>
            <a:r>
              <a:rPr lang="en-US" altLang="en-US" dirty="0">
                <a:sym typeface="Symbol" panose="05050102010706020507" pitchFamily="18" charset="2"/>
              </a:rPr>
              <a:t> </a:t>
            </a:r>
            <a:r>
              <a:rPr lang="en-US" altLang="en-US" dirty="0" err="1">
                <a:sym typeface="Symbol" panose="05050102010706020507" pitchFamily="18" charset="2"/>
              </a:rPr>
              <a:t>Komponen</a:t>
            </a:r>
            <a:r>
              <a:rPr lang="en-US" altLang="en-US" dirty="0">
                <a:sym typeface="Symbol" panose="05050102010706020507" pitchFamily="18" charset="2"/>
              </a:rPr>
              <a:t> yang </a:t>
            </a:r>
            <a:r>
              <a:rPr lang="en-US" altLang="en-US" dirty="0" err="1">
                <a:sym typeface="Symbol" panose="05050102010706020507" pitchFamily="18" charset="2"/>
              </a:rPr>
              <a:t>dapat</a:t>
            </a:r>
            <a:r>
              <a:rPr lang="en-US" altLang="en-US" dirty="0">
                <a:sym typeface="Symbol" panose="05050102010706020507" pitchFamily="18" charset="2"/>
              </a:rPr>
              <a:t> </a:t>
            </a:r>
            <a:r>
              <a:rPr lang="en-US" altLang="en-US" dirty="0" err="1">
                <a:sym typeface="Symbol" panose="05050102010706020507" pitchFamily="18" charset="2"/>
              </a:rPr>
              <a:t>menguatkan</a:t>
            </a:r>
            <a:r>
              <a:rPr lang="en-US" altLang="en-US" dirty="0">
                <a:sym typeface="Symbol" panose="05050102010706020507" pitchFamily="18" charset="2"/>
              </a:rPr>
              <a:t> dan </a:t>
            </a:r>
            <a:r>
              <a:rPr lang="en-US" altLang="en-US" dirty="0" err="1">
                <a:sym typeface="Symbol" panose="05050102010706020507" pitchFamily="18" charset="2"/>
              </a:rPr>
              <a:t>menyearahkan</a:t>
            </a:r>
            <a:r>
              <a:rPr lang="en-US" altLang="en-US" dirty="0">
                <a:sym typeface="Symbol" panose="05050102010706020507" pitchFamily="18" charset="2"/>
              </a:rPr>
              <a:t> </a:t>
            </a:r>
            <a:r>
              <a:rPr lang="en-US" altLang="en-US" dirty="0" err="1">
                <a:sym typeface="Symbol" panose="05050102010706020507" pitchFamily="18" charset="2"/>
              </a:rPr>
              <a:t>sinyal</a:t>
            </a:r>
            <a:r>
              <a:rPr lang="en-US" altLang="en-US" dirty="0">
                <a:sym typeface="Symbol" panose="05050102010706020507" pitchFamily="18" charset="2"/>
              </a:rPr>
              <a:t>  </a:t>
            </a:r>
            <a:r>
              <a:rPr lang="en-US" altLang="en-US" dirty="0" err="1">
                <a:sym typeface="Symbol" panose="05050102010706020507" pitchFamily="18" charset="2"/>
              </a:rPr>
              <a:t>listrik</a:t>
            </a:r>
            <a:r>
              <a:rPr lang="en-US" altLang="en-US" dirty="0">
                <a:sym typeface="Symbol" panose="05050102010706020507" pitchFamily="18" charset="2"/>
              </a:rPr>
              <a:t>, </a:t>
            </a:r>
            <a:r>
              <a:rPr lang="en-US" altLang="en-US" dirty="0" err="1">
                <a:sym typeface="Symbol" panose="05050102010706020507" pitchFamily="18" charset="2"/>
              </a:rPr>
              <a:t>serta</a:t>
            </a:r>
            <a:r>
              <a:rPr lang="en-US" altLang="en-US" dirty="0">
                <a:sym typeface="Symbol" panose="05050102010706020507" pitchFamily="18" charset="2"/>
              </a:rPr>
              <a:t> </a:t>
            </a:r>
            <a:r>
              <a:rPr lang="en-US" altLang="en-US" dirty="0" err="1">
                <a:sym typeface="Symbol" panose="05050102010706020507" pitchFamily="18" charset="2"/>
              </a:rPr>
              <a:t>mengubah</a:t>
            </a:r>
            <a:r>
              <a:rPr lang="en-US" altLang="en-US" dirty="0">
                <a:sym typeface="Symbol" panose="05050102010706020507" pitchFamily="18" charset="2"/>
              </a:rPr>
              <a:t> </a:t>
            </a:r>
            <a:r>
              <a:rPr lang="en-US" altLang="en-US" dirty="0" err="1">
                <a:sym typeface="Symbol" panose="05050102010706020507" pitchFamily="18" charset="2"/>
              </a:rPr>
              <a:t>energi</a:t>
            </a:r>
            <a:r>
              <a:rPr lang="en-US" altLang="en-US" dirty="0">
                <a:sym typeface="Symbol" panose="05050102010706020507" pitchFamily="18" charset="2"/>
              </a:rPr>
              <a:t> </a:t>
            </a:r>
            <a:r>
              <a:rPr lang="en-US" altLang="en-US" dirty="0" err="1">
                <a:sym typeface="Symbol" panose="05050102010706020507" pitchFamily="18" charset="2"/>
              </a:rPr>
              <a:t>dari</a:t>
            </a:r>
            <a:r>
              <a:rPr lang="en-US" altLang="en-US" dirty="0">
                <a:sym typeface="Symbol" panose="05050102010706020507" pitchFamily="18" charset="2"/>
              </a:rPr>
              <a:t> </a:t>
            </a:r>
            <a:r>
              <a:rPr lang="en-US" altLang="en-US" dirty="0" err="1">
                <a:sym typeface="Symbol" panose="05050102010706020507" pitchFamily="18" charset="2"/>
              </a:rPr>
              <a:t>satu</a:t>
            </a:r>
            <a:r>
              <a:rPr lang="en-US" altLang="en-US" dirty="0">
                <a:sym typeface="Symbol" panose="05050102010706020507" pitchFamily="18" charset="2"/>
              </a:rPr>
              <a:t> </a:t>
            </a:r>
            <a:r>
              <a:rPr lang="en-US" altLang="en-US" dirty="0" err="1">
                <a:sym typeface="Symbol" panose="05050102010706020507" pitchFamily="18" charset="2"/>
              </a:rPr>
              <a:t>bentuk</a:t>
            </a:r>
            <a:r>
              <a:rPr lang="en-US" altLang="en-US" dirty="0">
                <a:sym typeface="Symbol" panose="05050102010706020507" pitchFamily="18" charset="2"/>
              </a:rPr>
              <a:t> </a:t>
            </a:r>
            <a:r>
              <a:rPr lang="en-US" altLang="en-US" dirty="0" err="1">
                <a:sym typeface="Symbol" panose="05050102010706020507" pitchFamily="18" charset="2"/>
              </a:rPr>
              <a:t>ke</a:t>
            </a:r>
            <a:r>
              <a:rPr lang="en-US" altLang="en-US" dirty="0">
                <a:sym typeface="Symbol" panose="05050102010706020507" pitchFamily="18" charset="2"/>
              </a:rPr>
              <a:t> </a:t>
            </a:r>
            <a:r>
              <a:rPr lang="en-US" altLang="en-US" dirty="0" err="1">
                <a:sym typeface="Symbol" panose="05050102010706020507" pitchFamily="18" charset="2"/>
              </a:rPr>
              <a:t>bentuk</a:t>
            </a:r>
            <a:r>
              <a:rPr lang="en-US" altLang="en-US" dirty="0">
                <a:sym typeface="Symbol" panose="05050102010706020507" pitchFamily="18" charset="2"/>
              </a:rPr>
              <a:t> </a:t>
            </a:r>
            <a:r>
              <a:rPr lang="en-US" altLang="en-US" dirty="0" err="1">
                <a:sym typeface="Symbol" panose="05050102010706020507" pitchFamily="18" charset="2"/>
              </a:rPr>
              <a:t>lainnya</a:t>
            </a:r>
            <a:r>
              <a:rPr lang="en-US" altLang="en-US" dirty="0">
                <a:sym typeface="Symbol" panose="05050102010706020507" pitchFamily="18" charset="2"/>
              </a:rPr>
              <a:t>.</a:t>
            </a:r>
          </a:p>
          <a:p>
            <a:endParaRPr lang="en-US" dirty="0"/>
          </a:p>
        </p:txBody>
      </p:sp>
      <p:sp>
        <p:nvSpPr>
          <p:cNvPr id="4" name="Rectangle 3">
            <a:extLst>
              <a:ext uri="{FF2B5EF4-FFF2-40B4-BE49-F238E27FC236}">
                <a16:creationId xmlns:a16="http://schemas.microsoft.com/office/drawing/2014/main" id="{6CDC47FE-F851-4182-8F0A-090F26CFA925}"/>
              </a:ext>
            </a:extLst>
          </p:cNvPr>
          <p:cNvSpPr/>
          <p:nvPr/>
        </p:nvSpPr>
        <p:spPr>
          <a:xfrm>
            <a:off x="538476" y="2889057"/>
            <a:ext cx="7538724" cy="701731"/>
          </a:xfrm>
          <a:prstGeom prst="rect">
            <a:avLst/>
          </a:prstGeom>
        </p:spPr>
        <p:txBody>
          <a:bodyPr wrap="square">
            <a:spAutoFit/>
          </a:bodyPr>
          <a:lstStyle/>
          <a:p>
            <a:pPr>
              <a:spcBef>
                <a:spcPct val="20000"/>
              </a:spcBef>
              <a:buFont typeface="Wingdings" panose="05000000000000000000" pitchFamily="2" charset="2"/>
              <a:buChar char="ü"/>
            </a:pPr>
            <a:r>
              <a:rPr lang="en-US" altLang="en-US" b="1" dirty="0" err="1">
                <a:sym typeface="Symbol" panose="05050102010706020507" pitchFamily="18" charset="2"/>
              </a:rPr>
              <a:t>Contoh</a:t>
            </a:r>
            <a:r>
              <a:rPr lang="en-US" altLang="en-US" b="1" dirty="0">
                <a:sym typeface="Symbol" panose="05050102010706020507" pitchFamily="18" charset="2"/>
              </a:rPr>
              <a:t> </a:t>
            </a:r>
            <a:r>
              <a:rPr lang="en-US" altLang="en-US" b="1" dirty="0" err="1">
                <a:sym typeface="Symbol" panose="05050102010706020507" pitchFamily="18" charset="2"/>
              </a:rPr>
              <a:t>komponen</a:t>
            </a:r>
            <a:r>
              <a:rPr lang="en-US" altLang="en-US" b="1" dirty="0">
                <a:sym typeface="Symbol" panose="05050102010706020507" pitchFamily="18" charset="2"/>
              </a:rPr>
              <a:t> </a:t>
            </a:r>
            <a:r>
              <a:rPr lang="en-US" altLang="en-US" b="1" dirty="0" err="1">
                <a:sym typeface="Symbol" panose="05050102010706020507" pitchFamily="18" charset="2"/>
              </a:rPr>
              <a:t>aktif</a:t>
            </a:r>
            <a:r>
              <a:rPr lang="en-US" altLang="en-US" dirty="0">
                <a:sym typeface="Symbol" panose="05050102010706020507" pitchFamily="18" charset="2"/>
              </a:rPr>
              <a:t>: </a:t>
            </a:r>
            <a:r>
              <a:rPr lang="en-US" altLang="en-US" u="sng" dirty="0">
                <a:sym typeface="Symbol" panose="05050102010706020507" pitchFamily="18" charset="2"/>
              </a:rPr>
              <a:t>Transistor</a:t>
            </a:r>
          </a:p>
          <a:p>
            <a:pPr>
              <a:spcBef>
                <a:spcPct val="20000"/>
              </a:spcBef>
            </a:pPr>
            <a:r>
              <a:rPr lang="en-US" altLang="en-US" dirty="0">
                <a:sym typeface="Symbol" panose="05050102010706020507" pitchFamily="18" charset="2"/>
              </a:rPr>
              <a:t>	Transistor </a:t>
            </a:r>
            <a:r>
              <a:rPr lang="en-US" altLang="en-US" dirty="0" err="1">
                <a:sym typeface="Symbol" panose="05050102010706020507" pitchFamily="18" charset="2"/>
              </a:rPr>
              <a:t>merupakan</a:t>
            </a:r>
            <a:r>
              <a:rPr lang="en-US" altLang="en-US" dirty="0">
                <a:sym typeface="Symbol" panose="05050102010706020507" pitchFamily="18" charset="2"/>
              </a:rPr>
              <a:t> </a:t>
            </a:r>
            <a:r>
              <a:rPr lang="en-US" altLang="en-US" dirty="0" err="1">
                <a:sym typeface="Symbol" panose="05050102010706020507" pitchFamily="18" charset="2"/>
              </a:rPr>
              <a:t>komponen</a:t>
            </a:r>
            <a:r>
              <a:rPr lang="en-US" altLang="en-US" dirty="0">
                <a:sym typeface="Symbol" panose="05050102010706020507" pitchFamily="18" charset="2"/>
              </a:rPr>
              <a:t> </a:t>
            </a:r>
            <a:r>
              <a:rPr lang="en-US" altLang="en-US" dirty="0" err="1">
                <a:sym typeface="Symbol" panose="05050102010706020507" pitchFamily="18" charset="2"/>
              </a:rPr>
              <a:t>elektronika</a:t>
            </a:r>
            <a:r>
              <a:rPr lang="en-US" altLang="en-US" dirty="0">
                <a:sym typeface="Symbol" panose="05050102010706020507" pitchFamily="18" charset="2"/>
              </a:rPr>
              <a:t> </a:t>
            </a:r>
            <a:r>
              <a:rPr lang="en-US" altLang="en-US" dirty="0" err="1">
                <a:sym typeface="Symbol" panose="05050102010706020507" pitchFamily="18" charset="2"/>
              </a:rPr>
              <a:t>dengan</a:t>
            </a:r>
            <a:r>
              <a:rPr lang="en-US" altLang="en-US" dirty="0">
                <a:sym typeface="Symbol" panose="05050102010706020507" pitchFamily="18" charset="2"/>
              </a:rPr>
              <a:t> 3 </a:t>
            </a:r>
            <a:r>
              <a:rPr lang="en-US" altLang="en-US" dirty="0" err="1">
                <a:sym typeface="Symbol" panose="05050102010706020507" pitchFamily="18" charset="2"/>
              </a:rPr>
              <a:t>elektrode</a:t>
            </a:r>
            <a:r>
              <a:rPr lang="en-US" altLang="en-US" dirty="0">
                <a:sym typeface="Symbol" panose="05050102010706020507" pitchFamily="18" charset="2"/>
              </a:rPr>
              <a:t>.</a:t>
            </a:r>
            <a:endParaRPr lang="en-US" altLang="en-US" dirty="0">
              <a:latin typeface="Times New Roman" panose="02020603050405020304" pitchFamily="18" charset="0"/>
            </a:endParaRPr>
          </a:p>
        </p:txBody>
      </p:sp>
      <p:pic>
        <p:nvPicPr>
          <p:cNvPr id="6" name="Picture 18">
            <a:extLst>
              <a:ext uri="{FF2B5EF4-FFF2-40B4-BE49-F238E27FC236}">
                <a16:creationId xmlns:a16="http://schemas.microsoft.com/office/drawing/2014/main" id="{B9D11B53-2597-493F-922B-142D1C679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000" y="3618019"/>
            <a:ext cx="374967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a:extLst>
              <a:ext uri="{FF2B5EF4-FFF2-40B4-BE49-F238E27FC236}">
                <a16:creationId xmlns:a16="http://schemas.microsoft.com/office/drawing/2014/main" id="{78F86EAF-57E6-49F3-B0B1-3915C433F544}"/>
              </a:ext>
            </a:extLst>
          </p:cNvPr>
          <p:cNvSpPr txBox="1">
            <a:spLocks noChangeArrowheads="1"/>
          </p:cNvSpPr>
          <p:nvPr/>
        </p:nvSpPr>
        <p:spPr bwMode="auto">
          <a:xfrm>
            <a:off x="2895600" y="6320872"/>
            <a:ext cx="3960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dirty="0" err="1"/>
              <a:t>Beberapa</a:t>
            </a:r>
            <a:r>
              <a:rPr lang="en-US" altLang="en-US" sz="2000" dirty="0"/>
              <a:t> </a:t>
            </a:r>
            <a:r>
              <a:rPr lang="en-US" altLang="en-US" sz="2000" dirty="0" err="1"/>
              <a:t>bentuk</a:t>
            </a:r>
            <a:r>
              <a:rPr lang="en-US" altLang="en-US" sz="2000" dirty="0"/>
              <a:t> transistor</a:t>
            </a:r>
          </a:p>
        </p:txBody>
      </p:sp>
    </p:spTree>
    <p:extLst>
      <p:ext uri="{BB962C8B-B14F-4D97-AF65-F5344CB8AC3E}">
        <p14:creationId xmlns:p14="http://schemas.microsoft.com/office/powerpoint/2010/main" val="135704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2E6F-AD24-4375-B7C0-21194A54949F}"/>
              </a:ext>
            </a:extLst>
          </p:cNvPr>
          <p:cNvSpPr>
            <a:spLocks noGrp="1"/>
          </p:cNvSpPr>
          <p:nvPr>
            <p:ph type="title"/>
          </p:nvPr>
        </p:nvSpPr>
        <p:spPr>
          <a:xfrm>
            <a:off x="945288" y="597242"/>
            <a:ext cx="7253423" cy="320985"/>
          </a:xfrm>
        </p:spPr>
        <p:txBody>
          <a:bodyPr/>
          <a:lstStyle/>
          <a:p>
            <a:pPr algn="l">
              <a:lnSpc>
                <a:spcPct val="70000"/>
              </a:lnSpc>
            </a:pPr>
            <a:r>
              <a:rPr lang="en-US" altLang="en-US" sz="2800" dirty="0" err="1"/>
              <a:t>Berdasarkan</a:t>
            </a:r>
            <a:r>
              <a:rPr lang="en-US" altLang="en-US" sz="2800" dirty="0"/>
              <a:t> </a:t>
            </a:r>
            <a:r>
              <a:rPr lang="en-US" altLang="en-US" sz="2800" dirty="0" err="1"/>
              <a:t>Respons</a:t>
            </a:r>
            <a:r>
              <a:rPr lang="en-US" altLang="en-US" sz="2800" dirty="0"/>
              <a:t> </a:t>
            </a:r>
            <a:r>
              <a:rPr lang="en-US" altLang="en-US" sz="2800" i="1" dirty="0"/>
              <a:t>Output</a:t>
            </a:r>
            <a:r>
              <a:rPr lang="en-US" altLang="en-US" sz="2800" dirty="0"/>
              <a:t> </a:t>
            </a:r>
            <a:r>
              <a:rPr lang="en-US" altLang="en-US" sz="2800" dirty="0" err="1"/>
              <a:t>Terhadap</a:t>
            </a:r>
            <a:r>
              <a:rPr lang="en-US" altLang="en-US" sz="2800" dirty="0"/>
              <a:t> </a:t>
            </a:r>
            <a:r>
              <a:rPr lang="en-US" altLang="en-US" sz="2800" i="1" dirty="0" err="1"/>
              <a:t>Input</a:t>
            </a:r>
            <a:r>
              <a:rPr lang="en-US" altLang="en-US" sz="2800" dirty="0" err="1"/>
              <a:t>nya</a:t>
            </a:r>
            <a:endParaRPr lang="en-US" altLang="en-US" sz="2800" dirty="0"/>
          </a:p>
        </p:txBody>
      </p:sp>
      <p:sp>
        <p:nvSpPr>
          <p:cNvPr id="4" name="Text Box 14">
            <a:extLst>
              <a:ext uri="{FF2B5EF4-FFF2-40B4-BE49-F238E27FC236}">
                <a16:creationId xmlns:a16="http://schemas.microsoft.com/office/drawing/2014/main" id="{646E32B4-E587-4707-8F0C-8CB5E3CF3E87}"/>
              </a:ext>
            </a:extLst>
          </p:cNvPr>
          <p:cNvSpPr txBox="1">
            <a:spLocks noGrp="1" noChangeArrowheads="1"/>
          </p:cNvSpPr>
          <p:nvPr>
            <p:ph type="body" idx="1"/>
          </p:nvPr>
        </p:nvSpPr>
        <p:spPr bwMode="auto">
          <a:xfrm>
            <a:off x="538163" y="1676400"/>
            <a:ext cx="8067675"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 typeface="Wingdings" panose="05000000000000000000" pitchFamily="2" charset="2"/>
              <a:buChar char="ü"/>
            </a:pPr>
            <a:r>
              <a:rPr lang="en-US" altLang="en-US" sz="2000" b="1" dirty="0" err="1">
                <a:sym typeface="Symbol" panose="05050102010706020507" pitchFamily="18" charset="2"/>
              </a:rPr>
              <a:t>Contoh</a:t>
            </a:r>
            <a:r>
              <a:rPr lang="en-US" altLang="en-US" sz="2000" b="1" dirty="0">
                <a:sym typeface="Symbol" panose="05050102010706020507" pitchFamily="18" charset="2"/>
              </a:rPr>
              <a:t> </a:t>
            </a:r>
            <a:r>
              <a:rPr lang="en-US" altLang="en-US" sz="2000" b="1" dirty="0" err="1">
                <a:sym typeface="Symbol" panose="05050102010706020507" pitchFamily="18" charset="2"/>
              </a:rPr>
              <a:t>komponen</a:t>
            </a:r>
            <a:r>
              <a:rPr lang="en-US" altLang="en-US" sz="2000" b="1" dirty="0">
                <a:sym typeface="Symbol" panose="05050102010706020507" pitchFamily="18" charset="2"/>
              </a:rPr>
              <a:t> </a:t>
            </a:r>
            <a:r>
              <a:rPr lang="en-US" altLang="en-US" sz="2000" b="1" dirty="0" err="1">
                <a:sym typeface="Symbol" panose="05050102010706020507" pitchFamily="18" charset="2"/>
              </a:rPr>
              <a:t>aktif</a:t>
            </a:r>
            <a:r>
              <a:rPr lang="en-US" altLang="en-US" sz="2000" dirty="0">
                <a:sym typeface="Symbol" panose="05050102010706020507" pitchFamily="18" charset="2"/>
              </a:rPr>
              <a:t>: </a:t>
            </a:r>
            <a:r>
              <a:rPr lang="en-US" altLang="en-US" sz="2000" u="sng" dirty="0">
                <a:sym typeface="Symbol" panose="05050102010706020507" pitchFamily="18" charset="2"/>
              </a:rPr>
              <a:t>Transistor</a:t>
            </a:r>
          </a:p>
          <a:p>
            <a:pPr>
              <a:spcBef>
                <a:spcPct val="20000"/>
              </a:spcBef>
            </a:pPr>
            <a:r>
              <a:rPr lang="en-US" altLang="en-US" sz="2000" dirty="0">
                <a:sym typeface="Symbol" panose="05050102010706020507" pitchFamily="18" charset="2"/>
              </a:rPr>
              <a:t>	</a:t>
            </a:r>
            <a:r>
              <a:rPr lang="en-US" altLang="en-US" sz="2000" dirty="0" err="1">
                <a:sym typeface="Symbol" panose="05050102010706020507" pitchFamily="18" charset="2"/>
              </a:rPr>
              <a:t>Jika</a:t>
            </a:r>
            <a:r>
              <a:rPr lang="en-US" altLang="en-US" sz="2000" dirty="0">
                <a:sym typeface="Symbol" panose="05050102010706020507" pitchFamily="18" charset="2"/>
              </a:rPr>
              <a:t> </a:t>
            </a:r>
            <a:r>
              <a:rPr lang="en-US" altLang="en-US" sz="2000" dirty="0" err="1">
                <a:sym typeface="Symbol" panose="05050102010706020507" pitchFamily="18" charset="2"/>
              </a:rPr>
              <a:t>menjadi</a:t>
            </a:r>
            <a:r>
              <a:rPr lang="en-US" altLang="en-US" sz="2000" dirty="0">
                <a:sym typeface="Symbol" panose="05050102010706020507" pitchFamily="18" charset="2"/>
              </a:rPr>
              <a:t> </a:t>
            </a:r>
            <a:r>
              <a:rPr lang="en-US" altLang="en-US" sz="2000" dirty="0" err="1">
                <a:sym typeface="Symbol" panose="05050102010706020507" pitchFamily="18" charset="2"/>
              </a:rPr>
              <a:t>komponen</a:t>
            </a:r>
            <a:r>
              <a:rPr lang="en-US" altLang="en-US" sz="2000" dirty="0">
                <a:sym typeface="Symbol" panose="05050102010706020507" pitchFamily="18" charset="2"/>
              </a:rPr>
              <a:t> </a:t>
            </a:r>
            <a:r>
              <a:rPr lang="en-US" altLang="en-US" sz="2000" dirty="0" err="1">
                <a:sym typeface="Symbol" panose="05050102010706020507" pitchFamily="18" charset="2"/>
              </a:rPr>
              <a:t>dalam</a:t>
            </a:r>
            <a:r>
              <a:rPr lang="en-US" altLang="en-US" sz="2000" dirty="0">
                <a:sym typeface="Symbol" panose="05050102010706020507" pitchFamily="18" charset="2"/>
              </a:rPr>
              <a:t> </a:t>
            </a:r>
            <a:r>
              <a:rPr lang="en-US" altLang="en-US" sz="2000" dirty="0" err="1">
                <a:sym typeface="Symbol" panose="05050102010706020507" pitchFamily="18" charset="2"/>
              </a:rPr>
              <a:t>rangkaian</a:t>
            </a:r>
            <a:r>
              <a:rPr lang="en-US" altLang="en-US" sz="2000" dirty="0">
                <a:sym typeface="Symbol" panose="05050102010706020507" pitchFamily="18" charset="2"/>
              </a:rPr>
              <a:t> </a:t>
            </a:r>
            <a:r>
              <a:rPr lang="en-US" altLang="en-US" sz="2000" dirty="0" err="1">
                <a:sym typeface="Symbol" panose="05050102010706020507" pitchFamily="18" charset="2"/>
              </a:rPr>
              <a:t>penguat</a:t>
            </a:r>
            <a:r>
              <a:rPr lang="en-US" altLang="en-US" sz="2000" dirty="0">
                <a:sym typeface="Symbol" panose="05050102010706020507" pitchFamily="18" charset="2"/>
              </a:rPr>
              <a:t>, </a:t>
            </a:r>
            <a:r>
              <a:rPr lang="en-US" altLang="en-US" sz="2000" dirty="0" err="1">
                <a:sym typeface="Symbol" panose="05050102010706020507" pitchFamily="18" charset="2"/>
              </a:rPr>
              <a:t>karena</a:t>
            </a:r>
            <a:r>
              <a:rPr lang="en-US" altLang="en-US" sz="2000" dirty="0">
                <a:sym typeface="Symbol" panose="05050102010706020507" pitchFamily="18" charset="2"/>
              </a:rPr>
              <a:t> </a:t>
            </a:r>
            <a:r>
              <a:rPr lang="en-US" altLang="en-US" sz="2000" dirty="0" err="1">
                <a:sym typeface="Symbol" panose="05050102010706020507" pitchFamily="18" charset="2"/>
              </a:rPr>
              <a:t>merupakan</a:t>
            </a:r>
            <a:r>
              <a:rPr lang="en-US" altLang="en-US" sz="2000" dirty="0">
                <a:sym typeface="Symbol" panose="05050102010706020507" pitchFamily="18" charset="2"/>
              </a:rPr>
              <a:t> </a:t>
            </a:r>
            <a:r>
              <a:rPr lang="en-US" altLang="en-US" sz="2000" dirty="0" err="1">
                <a:sym typeface="Symbol" panose="05050102010706020507" pitchFamily="18" charset="2"/>
              </a:rPr>
              <a:t>komponen</a:t>
            </a:r>
            <a:r>
              <a:rPr lang="en-US" altLang="en-US" sz="2000" dirty="0">
                <a:sym typeface="Symbol" panose="05050102010706020507" pitchFamily="18" charset="2"/>
              </a:rPr>
              <a:t> </a:t>
            </a:r>
            <a:r>
              <a:rPr lang="en-US" altLang="en-US" sz="2000" dirty="0" err="1">
                <a:sym typeface="Symbol" panose="05050102010706020507" pitchFamily="18" charset="2"/>
              </a:rPr>
              <a:t>aktif</a:t>
            </a:r>
            <a:r>
              <a:rPr lang="en-US" altLang="en-US" sz="2000" dirty="0">
                <a:sym typeface="Symbol" panose="05050102010706020507" pitchFamily="18" charset="2"/>
              </a:rPr>
              <a:t>, </a:t>
            </a:r>
            <a:r>
              <a:rPr lang="en-US" altLang="en-US" sz="2000" dirty="0" err="1">
                <a:sym typeface="Symbol" panose="05050102010706020507" pitchFamily="18" charset="2"/>
              </a:rPr>
              <a:t>maka</a:t>
            </a:r>
            <a:r>
              <a:rPr lang="en-US" altLang="en-US" sz="2000" dirty="0">
                <a:sym typeface="Symbol" panose="05050102010706020507" pitchFamily="18" charset="2"/>
              </a:rPr>
              <a:t> transistor </a:t>
            </a:r>
            <a:r>
              <a:rPr lang="en-US" altLang="en-US" sz="2000" dirty="0" err="1">
                <a:sym typeface="Symbol" panose="05050102010706020507" pitchFamily="18" charset="2"/>
              </a:rPr>
              <a:t>dapat</a:t>
            </a:r>
            <a:r>
              <a:rPr lang="en-US" altLang="en-US" sz="2000" dirty="0">
                <a:sym typeface="Symbol" panose="05050102010706020507" pitchFamily="18" charset="2"/>
              </a:rPr>
              <a:t> </a:t>
            </a:r>
            <a:r>
              <a:rPr lang="en-US" altLang="en-US" sz="2000" dirty="0" err="1">
                <a:sym typeface="Symbol" panose="05050102010706020507" pitchFamily="18" charset="2"/>
              </a:rPr>
              <a:t>menguatkan</a:t>
            </a:r>
            <a:r>
              <a:rPr lang="en-US" altLang="en-US" sz="2000" dirty="0">
                <a:sym typeface="Symbol" panose="05050102010706020507" pitchFamily="18" charset="2"/>
              </a:rPr>
              <a:t> </a:t>
            </a:r>
            <a:r>
              <a:rPr lang="en-US" altLang="en-US" sz="2000" dirty="0" err="1">
                <a:sym typeface="Symbol" panose="05050102010706020507" pitchFamily="18" charset="2"/>
              </a:rPr>
              <a:t>sinyal</a:t>
            </a:r>
            <a:r>
              <a:rPr lang="en-US" altLang="en-US" sz="2000" dirty="0">
                <a:sym typeface="Symbol" panose="05050102010706020507" pitchFamily="18" charset="2"/>
              </a:rPr>
              <a:t> </a:t>
            </a:r>
            <a:r>
              <a:rPr lang="en-US" altLang="en-US" sz="2000" dirty="0" err="1">
                <a:sym typeface="Symbol" panose="05050102010706020507" pitchFamily="18" charset="2"/>
              </a:rPr>
              <a:t>listrik</a:t>
            </a:r>
            <a:r>
              <a:rPr lang="en-US" altLang="en-US" sz="2000" dirty="0">
                <a:sym typeface="Symbol" panose="05050102010706020507" pitchFamily="18" charset="2"/>
              </a:rPr>
              <a:t>. </a:t>
            </a:r>
            <a:r>
              <a:rPr lang="en-US" altLang="en-US" sz="2000" dirty="0" err="1">
                <a:sym typeface="Symbol" panose="05050102010706020507" pitchFamily="18" charset="2"/>
              </a:rPr>
              <a:t>Dalam</a:t>
            </a:r>
            <a:r>
              <a:rPr lang="en-US" altLang="en-US" sz="2000" dirty="0">
                <a:sym typeface="Symbol" panose="05050102010706020507" pitchFamily="18" charset="2"/>
              </a:rPr>
              <a:t> </a:t>
            </a:r>
            <a:r>
              <a:rPr lang="en-US" altLang="en-US" sz="2000" dirty="0" err="1">
                <a:sym typeface="Symbol" panose="05050102010706020507" pitchFamily="18" charset="2"/>
              </a:rPr>
              <a:t>hal</a:t>
            </a:r>
            <a:r>
              <a:rPr lang="en-US" altLang="en-US" sz="2000" dirty="0">
                <a:sym typeface="Symbol" panose="05050102010706020507" pitchFamily="18" charset="2"/>
              </a:rPr>
              <a:t> </a:t>
            </a:r>
            <a:r>
              <a:rPr lang="en-US" altLang="en-US" sz="2000" dirty="0" err="1">
                <a:sym typeface="Symbol" panose="05050102010706020507" pitchFamily="18" charset="2"/>
              </a:rPr>
              <a:t>ini</a:t>
            </a:r>
            <a:r>
              <a:rPr lang="en-US" altLang="en-US" sz="2000" dirty="0">
                <a:sym typeface="Symbol" panose="05050102010706020507" pitchFamily="18" charset="2"/>
              </a:rPr>
              <a:t> </a:t>
            </a:r>
            <a:r>
              <a:rPr lang="en-US" altLang="en-US" sz="2000" i="1" dirty="0" err="1">
                <a:sym typeface="Symbol" panose="05050102010706020507" pitchFamily="18" charset="2"/>
              </a:rPr>
              <a:t>input</a:t>
            </a:r>
            <a:r>
              <a:rPr lang="en-US" altLang="en-US" sz="2000" dirty="0" err="1">
                <a:sym typeface="Symbol" panose="05050102010706020507" pitchFamily="18" charset="2"/>
              </a:rPr>
              <a:t>nya</a:t>
            </a:r>
            <a:r>
              <a:rPr lang="en-US" altLang="en-US" sz="2000" dirty="0">
                <a:sym typeface="Symbol" panose="05050102010706020507" pitchFamily="18" charset="2"/>
              </a:rPr>
              <a:t> </a:t>
            </a:r>
            <a:r>
              <a:rPr lang="en-US" altLang="en-US" sz="2000" dirty="0" err="1">
                <a:sym typeface="Symbol" panose="05050102010706020507" pitchFamily="18" charset="2"/>
              </a:rPr>
              <a:t>dimasukkan</a:t>
            </a:r>
            <a:r>
              <a:rPr lang="en-US" altLang="en-US" sz="2000" dirty="0">
                <a:sym typeface="Symbol" panose="05050102010706020507" pitchFamily="18" charset="2"/>
              </a:rPr>
              <a:t> </a:t>
            </a:r>
            <a:r>
              <a:rPr lang="en-US" altLang="en-US" sz="2000" dirty="0" err="1">
                <a:sym typeface="Symbol" panose="05050102010706020507" pitchFamily="18" charset="2"/>
              </a:rPr>
              <a:t>ke</a:t>
            </a:r>
            <a:r>
              <a:rPr lang="en-US" altLang="en-US" sz="2000" dirty="0">
                <a:sym typeface="Symbol" panose="05050102010706020507" pitchFamily="18" charset="2"/>
              </a:rPr>
              <a:t> </a:t>
            </a:r>
            <a:r>
              <a:rPr lang="en-US" altLang="en-US" sz="2000" dirty="0" err="1">
                <a:sym typeface="Symbol" panose="05050102010706020507" pitchFamily="18" charset="2"/>
              </a:rPr>
              <a:t>titik</a:t>
            </a:r>
            <a:r>
              <a:rPr lang="en-US" altLang="en-US" sz="2000" dirty="0">
                <a:sym typeface="Symbol" panose="05050102010706020507" pitchFamily="18" charset="2"/>
              </a:rPr>
              <a:t> B dan </a:t>
            </a:r>
            <a:r>
              <a:rPr lang="en-US" altLang="en-US" sz="2000" i="1" dirty="0" err="1">
                <a:sym typeface="Symbol" panose="05050102010706020507" pitchFamily="18" charset="2"/>
              </a:rPr>
              <a:t>output</a:t>
            </a:r>
            <a:r>
              <a:rPr lang="en-US" altLang="en-US" sz="2000" dirty="0" err="1">
                <a:sym typeface="Symbol" panose="05050102010706020507" pitchFamily="18" charset="2"/>
              </a:rPr>
              <a:t>nya</a:t>
            </a:r>
            <a:r>
              <a:rPr lang="en-US" altLang="en-US" sz="2000" dirty="0">
                <a:sym typeface="Symbol" panose="05050102010706020507" pitchFamily="18" charset="2"/>
              </a:rPr>
              <a:t> </a:t>
            </a:r>
            <a:r>
              <a:rPr lang="en-US" altLang="en-US" sz="2000" dirty="0" err="1">
                <a:sym typeface="Symbol" panose="05050102010706020507" pitchFamily="18" charset="2"/>
              </a:rPr>
              <a:t>diambil</a:t>
            </a:r>
            <a:r>
              <a:rPr lang="en-US" altLang="en-US" sz="2000" dirty="0">
                <a:sym typeface="Symbol" panose="05050102010706020507" pitchFamily="18" charset="2"/>
              </a:rPr>
              <a:t> </a:t>
            </a:r>
            <a:r>
              <a:rPr lang="en-US" altLang="en-US" sz="2000" dirty="0" err="1">
                <a:sym typeface="Symbol" panose="05050102010706020507" pitchFamily="18" charset="2"/>
              </a:rPr>
              <a:t>dari</a:t>
            </a:r>
            <a:r>
              <a:rPr lang="en-US" altLang="en-US" sz="2000" dirty="0">
                <a:sym typeface="Symbol" panose="05050102010706020507" pitchFamily="18" charset="2"/>
              </a:rPr>
              <a:t> </a:t>
            </a:r>
            <a:r>
              <a:rPr lang="en-US" altLang="en-US" sz="2000" dirty="0" err="1">
                <a:sym typeface="Symbol" panose="05050102010706020507" pitchFamily="18" charset="2"/>
              </a:rPr>
              <a:t>titik</a:t>
            </a:r>
            <a:r>
              <a:rPr lang="en-US" altLang="en-US" sz="2000" dirty="0">
                <a:sym typeface="Symbol" panose="05050102010706020507" pitchFamily="18" charset="2"/>
              </a:rPr>
              <a:t> A. </a:t>
            </a:r>
          </a:p>
        </p:txBody>
      </p:sp>
      <p:grpSp>
        <p:nvGrpSpPr>
          <p:cNvPr id="5" name="Group 9">
            <a:extLst>
              <a:ext uri="{FF2B5EF4-FFF2-40B4-BE49-F238E27FC236}">
                <a16:creationId xmlns:a16="http://schemas.microsoft.com/office/drawing/2014/main" id="{8302E554-9603-4FC7-8CE6-2BB3877F782C}"/>
              </a:ext>
            </a:extLst>
          </p:cNvPr>
          <p:cNvGrpSpPr>
            <a:grpSpLocks/>
          </p:cNvGrpSpPr>
          <p:nvPr/>
        </p:nvGrpSpPr>
        <p:grpSpPr bwMode="auto">
          <a:xfrm>
            <a:off x="1116013" y="3213100"/>
            <a:ext cx="7058025" cy="3311525"/>
            <a:chOff x="838" y="1979"/>
            <a:chExt cx="4446" cy="2086"/>
          </a:xfrm>
        </p:grpSpPr>
        <p:graphicFrame>
          <p:nvGraphicFramePr>
            <p:cNvPr id="6" name="Object 6">
              <a:extLst>
                <a:ext uri="{FF2B5EF4-FFF2-40B4-BE49-F238E27FC236}">
                  <a16:creationId xmlns:a16="http://schemas.microsoft.com/office/drawing/2014/main" id="{0C3D3D5A-F8CC-4E76-B477-ABAA444C71DC}"/>
                </a:ext>
              </a:extLst>
            </p:cNvPr>
            <p:cNvGraphicFramePr>
              <a:graphicFrameLocks noChangeAspect="1"/>
            </p:cNvGraphicFramePr>
            <p:nvPr>
              <p:extLst>
                <p:ext uri="{D42A27DB-BD31-4B8C-83A1-F6EECF244321}">
                  <p14:modId xmlns:p14="http://schemas.microsoft.com/office/powerpoint/2010/main" val="267093825"/>
                </p:ext>
              </p:extLst>
            </p:nvPr>
          </p:nvGraphicFramePr>
          <p:xfrm>
            <a:off x="1156" y="2046"/>
            <a:ext cx="4037" cy="2019"/>
          </p:xfrm>
          <a:graphic>
            <a:graphicData uri="http://schemas.openxmlformats.org/presentationml/2006/ole">
              <mc:AlternateContent xmlns:mc="http://schemas.openxmlformats.org/markup-compatibility/2006">
                <mc:Choice xmlns:v="urn:schemas-microsoft-com:vml" Requires="v">
                  <p:oleObj spid="_x0000_s1031" name="Photo Editor Photo" r:id="rId3" imgW="3277057" imgH="1638529" progId="MSPhotoEd.3">
                    <p:embed/>
                  </p:oleObj>
                </mc:Choice>
                <mc:Fallback>
                  <p:oleObj name="Photo Editor Photo" r:id="rId3" imgW="3277057" imgH="1638529" progId="MSPhotoEd.3">
                    <p:embed/>
                    <p:pic>
                      <p:nvPicPr>
                        <p:cNvPr id="1026" name="Object 6">
                          <a:extLst>
                            <a:ext uri="{FF2B5EF4-FFF2-40B4-BE49-F238E27FC236}">
                              <a16:creationId xmlns:a16="http://schemas.microsoft.com/office/drawing/2014/main" id="{52A3D69D-D60E-4983-B4A7-12B226B5F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 y="2046"/>
                          <a:ext cx="4037" cy="2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0">
              <a:extLst>
                <a:ext uri="{FF2B5EF4-FFF2-40B4-BE49-F238E27FC236}">
                  <a16:creationId xmlns:a16="http://schemas.microsoft.com/office/drawing/2014/main" id="{3476B013-152F-4E45-BD0E-F1C8367F087C}"/>
                </a:ext>
              </a:extLst>
            </p:cNvPr>
            <p:cNvSpPr txBox="1">
              <a:spLocks noChangeArrowheads="1"/>
            </p:cNvSpPr>
            <p:nvPr/>
          </p:nvSpPr>
          <p:spPr bwMode="auto">
            <a:xfrm>
              <a:off x="838" y="3521"/>
              <a:ext cx="1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Inputnya sinyal AC</a:t>
              </a:r>
            </a:p>
          </p:txBody>
        </p:sp>
        <p:sp>
          <p:nvSpPr>
            <p:cNvPr id="8" name="Text Box 15">
              <a:extLst>
                <a:ext uri="{FF2B5EF4-FFF2-40B4-BE49-F238E27FC236}">
                  <a16:creationId xmlns:a16="http://schemas.microsoft.com/office/drawing/2014/main" id="{14D7CFD9-A08F-48BB-930F-78E2E687CD12}"/>
                </a:ext>
              </a:extLst>
            </p:cNvPr>
            <p:cNvSpPr txBox="1">
              <a:spLocks noChangeArrowheads="1"/>
            </p:cNvSpPr>
            <p:nvPr/>
          </p:nvSpPr>
          <p:spPr bwMode="auto">
            <a:xfrm>
              <a:off x="3878" y="1979"/>
              <a:ext cx="14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Outputnya sinyal AC yang dikuatkan</a:t>
              </a:r>
            </a:p>
          </p:txBody>
        </p:sp>
        <p:sp>
          <p:nvSpPr>
            <p:cNvPr id="9" name="Line 16">
              <a:extLst>
                <a:ext uri="{FF2B5EF4-FFF2-40B4-BE49-F238E27FC236}">
                  <a16:creationId xmlns:a16="http://schemas.microsoft.com/office/drawing/2014/main" id="{16892281-8E1D-4C22-91D8-7A6528BFF2BC}"/>
                </a:ext>
              </a:extLst>
            </p:cNvPr>
            <p:cNvSpPr>
              <a:spLocks noChangeShapeType="1"/>
            </p:cNvSpPr>
            <p:nvPr/>
          </p:nvSpPr>
          <p:spPr bwMode="auto">
            <a:xfrm>
              <a:off x="4604" y="2341"/>
              <a:ext cx="9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17">
              <a:extLst>
                <a:ext uri="{FF2B5EF4-FFF2-40B4-BE49-F238E27FC236}">
                  <a16:creationId xmlns:a16="http://schemas.microsoft.com/office/drawing/2014/main" id="{125CF827-F35F-4F88-B66F-AF6911210CCF}"/>
                </a:ext>
              </a:extLst>
            </p:cNvPr>
            <p:cNvSpPr>
              <a:spLocks noChangeShapeType="1"/>
            </p:cNvSpPr>
            <p:nvPr/>
          </p:nvSpPr>
          <p:spPr bwMode="auto">
            <a:xfrm flipV="1">
              <a:off x="2109" y="3022"/>
              <a:ext cx="227" cy="4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8">
              <a:extLst>
                <a:ext uri="{FF2B5EF4-FFF2-40B4-BE49-F238E27FC236}">
                  <a16:creationId xmlns:a16="http://schemas.microsoft.com/office/drawing/2014/main" id="{848BC134-E64F-4312-923D-AFD3F016238D}"/>
                </a:ext>
              </a:extLst>
            </p:cNvPr>
            <p:cNvSpPr>
              <a:spLocks noChangeShapeType="1"/>
            </p:cNvSpPr>
            <p:nvPr/>
          </p:nvSpPr>
          <p:spPr bwMode="auto">
            <a:xfrm flipH="1" flipV="1">
              <a:off x="1610" y="3294"/>
              <a:ext cx="181"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20">
              <a:extLst>
                <a:ext uri="{FF2B5EF4-FFF2-40B4-BE49-F238E27FC236}">
                  <a16:creationId xmlns:a16="http://schemas.microsoft.com/office/drawing/2014/main" id="{2B17B56A-0888-4481-B822-47FD82799735}"/>
                </a:ext>
              </a:extLst>
            </p:cNvPr>
            <p:cNvSpPr txBox="1">
              <a:spLocks noChangeArrowheads="1"/>
            </p:cNvSpPr>
            <p:nvPr/>
          </p:nvSpPr>
          <p:spPr bwMode="auto">
            <a:xfrm>
              <a:off x="2789" y="3158"/>
              <a:ext cx="9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Transistor</a:t>
              </a:r>
            </a:p>
          </p:txBody>
        </p:sp>
        <p:sp>
          <p:nvSpPr>
            <p:cNvPr id="13" name="Line 21">
              <a:extLst>
                <a:ext uri="{FF2B5EF4-FFF2-40B4-BE49-F238E27FC236}">
                  <a16:creationId xmlns:a16="http://schemas.microsoft.com/office/drawing/2014/main" id="{799C8A9E-EEBB-4545-ABF4-9E75897544E2}"/>
                </a:ext>
              </a:extLst>
            </p:cNvPr>
            <p:cNvSpPr>
              <a:spLocks noChangeShapeType="1"/>
            </p:cNvSpPr>
            <p:nvPr/>
          </p:nvSpPr>
          <p:spPr bwMode="auto">
            <a:xfrm flipV="1">
              <a:off x="3243" y="3022"/>
              <a:ext cx="317"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61726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4D97-6461-4200-A59C-1D9A5D0FF59C}"/>
              </a:ext>
            </a:extLst>
          </p:cNvPr>
          <p:cNvSpPr>
            <a:spLocks noGrp="1"/>
          </p:cNvSpPr>
          <p:nvPr>
            <p:ph type="title"/>
          </p:nvPr>
        </p:nvSpPr>
        <p:spPr>
          <a:xfrm>
            <a:off x="1083566" y="577497"/>
            <a:ext cx="7253423" cy="430887"/>
          </a:xfrm>
        </p:spPr>
        <p:txBody>
          <a:bodyPr/>
          <a:lstStyle/>
          <a:p>
            <a:r>
              <a:rPr lang="en-US" altLang="en-US" sz="2800" dirty="0" err="1"/>
              <a:t>Berdasarkan</a:t>
            </a:r>
            <a:r>
              <a:rPr lang="en-US" altLang="en-US" sz="2800" dirty="0"/>
              <a:t> </a:t>
            </a:r>
            <a:r>
              <a:rPr lang="en-US" altLang="en-US" sz="2800" dirty="0" err="1"/>
              <a:t>Respons</a:t>
            </a:r>
            <a:r>
              <a:rPr lang="en-US" altLang="en-US" sz="2800" dirty="0"/>
              <a:t> </a:t>
            </a:r>
            <a:r>
              <a:rPr lang="en-US" altLang="en-US" sz="2800" i="1" dirty="0"/>
              <a:t>Output</a:t>
            </a:r>
            <a:r>
              <a:rPr lang="en-US" altLang="en-US" sz="2800" dirty="0"/>
              <a:t> </a:t>
            </a:r>
            <a:r>
              <a:rPr lang="en-US" altLang="en-US" sz="2800" dirty="0" err="1"/>
              <a:t>Terhadap</a:t>
            </a:r>
            <a:r>
              <a:rPr lang="en-US" altLang="en-US" sz="2800" dirty="0"/>
              <a:t> </a:t>
            </a:r>
            <a:r>
              <a:rPr lang="en-US" altLang="en-US" sz="2800" i="1" dirty="0" err="1"/>
              <a:t>Input</a:t>
            </a:r>
            <a:r>
              <a:rPr lang="en-US" altLang="en-US" sz="2800" dirty="0" err="1"/>
              <a:t>nya</a:t>
            </a:r>
            <a:endParaRPr lang="en-US" sz="2800" dirty="0"/>
          </a:p>
        </p:txBody>
      </p:sp>
      <p:sp>
        <p:nvSpPr>
          <p:cNvPr id="4" name="Text Box 14">
            <a:extLst>
              <a:ext uri="{FF2B5EF4-FFF2-40B4-BE49-F238E27FC236}">
                <a16:creationId xmlns:a16="http://schemas.microsoft.com/office/drawing/2014/main" id="{D7303579-51A3-40E1-B57E-041432542706}"/>
              </a:ext>
            </a:extLst>
          </p:cNvPr>
          <p:cNvSpPr txBox="1">
            <a:spLocks noGrp="1" noChangeArrowheads="1"/>
          </p:cNvSpPr>
          <p:nvPr>
            <p:ph type="body" idx="1"/>
          </p:nvPr>
        </p:nvSpPr>
        <p:spPr bwMode="auto">
          <a:xfrm>
            <a:off x="538163" y="1676400"/>
            <a:ext cx="8067675"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 typeface="Wingdings" panose="05000000000000000000" pitchFamily="2" charset="2"/>
              <a:buChar char="ü"/>
            </a:pPr>
            <a:r>
              <a:rPr lang="en-US" altLang="en-US" sz="2000" b="1" dirty="0" err="1">
                <a:sym typeface="Symbol" panose="05050102010706020507" pitchFamily="18" charset="2"/>
              </a:rPr>
              <a:t>Contoh</a:t>
            </a:r>
            <a:r>
              <a:rPr lang="en-US" altLang="en-US" sz="2000" b="1" dirty="0">
                <a:sym typeface="Symbol" panose="05050102010706020507" pitchFamily="18" charset="2"/>
              </a:rPr>
              <a:t> </a:t>
            </a:r>
            <a:r>
              <a:rPr lang="en-US" altLang="en-US" sz="2000" b="1" dirty="0" err="1">
                <a:sym typeface="Symbol" panose="05050102010706020507" pitchFamily="18" charset="2"/>
              </a:rPr>
              <a:t>komponen</a:t>
            </a:r>
            <a:r>
              <a:rPr lang="en-US" altLang="en-US" sz="2000" b="1" dirty="0">
                <a:sym typeface="Symbol" panose="05050102010706020507" pitchFamily="18" charset="2"/>
              </a:rPr>
              <a:t> </a:t>
            </a:r>
            <a:r>
              <a:rPr lang="en-US" altLang="en-US" sz="2000" b="1" dirty="0" err="1">
                <a:sym typeface="Symbol" panose="05050102010706020507" pitchFamily="18" charset="2"/>
              </a:rPr>
              <a:t>aktif</a:t>
            </a:r>
            <a:r>
              <a:rPr lang="en-US" altLang="en-US" sz="2000" dirty="0">
                <a:sym typeface="Symbol" panose="05050102010706020507" pitchFamily="18" charset="2"/>
              </a:rPr>
              <a:t>: </a:t>
            </a:r>
            <a:r>
              <a:rPr lang="en-US" altLang="en-US" sz="2000" u="sng" dirty="0">
                <a:sym typeface="Symbol" panose="05050102010706020507" pitchFamily="18" charset="2"/>
              </a:rPr>
              <a:t>Transistor</a:t>
            </a:r>
          </a:p>
          <a:p>
            <a:pPr>
              <a:spcBef>
                <a:spcPct val="20000"/>
              </a:spcBef>
            </a:pPr>
            <a:r>
              <a:rPr lang="en-US" altLang="en-US" sz="2000" dirty="0">
                <a:sym typeface="Symbol" panose="05050102010706020507" pitchFamily="18" charset="2"/>
              </a:rPr>
              <a:t>	</a:t>
            </a:r>
            <a:r>
              <a:rPr lang="en-US" altLang="en-US" sz="2000" dirty="0" err="1">
                <a:sym typeface="Symbol" panose="05050102010706020507" pitchFamily="18" charset="2"/>
              </a:rPr>
              <a:t>Jika</a:t>
            </a:r>
            <a:r>
              <a:rPr lang="en-US" altLang="en-US" sz="2000" dirty="0">
                <a:sym typeface="Symbol" panose="05050102010706020507" pitchFamily="18" charset="2"/>
              </a:rPr>
              <a:t> </a:t>
            </a:r>
            <a:r>
              <a:rPr lang="en-US" altLang="en-US" sz="2000" dirty="0" err="1">
                <a:sym typeface="Symbol" panose="05050102010706020507" pitchFamily="18" charset="2"/>
              </a:rPr>
              <a:t>digunakan</a:t>
            </a:r>
            <a:r>
              <a:rPr lang="en-US" altLang="en-US" sz="2000" dirty="0">
                <a:sym typeface="Symbol" panose="05050102010706020507" pitchFamily="18" charset="2"/>
              </a:rPr>
              <a:t> </a:t>
            </a:r>
            <a:r>
              <a:rPr lang="en-US" altLang="en-US" sz="2000" dirty="0" err="1">
                <a:sym typeface="Symbol" panose="05050102010706020507" pitchFamily="18" charset="2"/>
              </a:rPr>
              <a:t>osiloskop</a:t>
            </a:r>
            <a:r>
              <a:rPr lang="en-US" altLang="en-US" sz="2000" dirty="0">
                <a:sym typeface="Symbol" panose="05050102010706020507" pitchFamily="18" charset="2"/>
              </a:rPr>
              <a:t> </a:t>
            </a:r>
            <a:r>
              <a:rPr lang="en-US" altLang="en-US" sz="2000" dirty="0" err="1">
                <a:sym typeface="Symbol" panose="05050102010706020507" pitchFamily="18" charset="2"/>
              </a:rPr>
              <a:t>untuk</a:t>
            </a:r>
            <a:r>
              <a:rPr lang="en-US" altLang="en-US" sz="2000" dirty="0">
                <a:sym typeface="Symbol" panose="05050102010706020507" pitchFamily="18" charset="2"/>
              </a:rPr>
              <a:t> </a:t>
            </a:r>
            <a:r>
              <a:rPr lang="en-US" altLang="en-US" sz="2000" dirty="0" err="1">
                <a:sym typeface="Symbol" panose="05050102010706020507" pitchFamily="18" charset="2"/>
              </a:rPr>
              <a:t>mengamati</a:t>
            </a:r>
            <a:r>
              <a:rPr lang="en-US" altLang="en-US" sz="2000" dirty="0">
                <a:sym typeface="Symbol" panose="05050102010706020507" pitchFamily="18" charset="2"/>
              </a:rPr>
              <a:t> </a:t>
            </a:r>
            <a:r>
              <a:rPr lang="en-US" altLang="en-US" sz="2000" i="1" dirty="0">
                <a:sym typeface="Symbol" panose="05050102010706020507" pitchFamily="18" charset="2"/>
              </a:rPr>
              <a:t>input</a:t>
            </a:r>
            <a:r>
              <a:rPr lang="en-US" altLang="en-US" sz="2000" dirty="0">
                <a:sym typeface="Symbol" panose="05050102010706020507" pitchFamily="18" charset="2"/>
              </a:rPr>
              <a:t> dan output </a:t>
            </a:r>
            <a:r>
              <a:rPr lang="en-US" altLang="en-US" sz="2000" dirty="0" err="1">
                <a:sym typeface="Symbol" panose="05050102010706020507" pitchFamily="18" charset="2"/>
              </a:rPr>
              <a:t>rangkaian</a:t>
            </a:r>
            <a:r>
              <a:rPr lang="en-US" altLang="en-US" sz="2000" dirty="0">
                <a:sym typeface="Symbol" panose="05050102010706020507" pitchFamily="18" charset="2"/>
              </a:rPr>
              <a:t> </a:t>
            </a:r>
            <a:r>
              <a:rPr lang="en-US" altLang="en-US" sz="2000" dirty="0" err="1">
                <a:sym typeface="Symbol" panose="05050102010706020507" pitchFamily="18" charset="2"/>
              </a:rPr>
              <a:t>penguat</a:t>
            </a:r>
            <a:r>
              <a:rPr lang="en-US" altLang="en-US" sz="2000" dirty="0">
                <a:sym typeface="Symbol" panose="05050102010706020507" pitchFamily="18" charset="2"/>
              </a:rPr>
              <a:t> </a:t>
            </a:r>
            <a:r>
              <a:rPr lang="en-US" altLang="en-US" sz="2000" dirty="0" err="1">
                <a:sym typeface="Symbol" panose="05050102010706020507" pitchFamily="18" charset="2"/>
              </a:rPr>
              <a:t>dengan</a:t>
            </a:r>
            <a:r>
              <a:rPr lang="en-US" altLang="en-US" sz="2000" dirty="0">
                <a:sym typeface="Symbol" panose="05050102010706020507" pitchFamily="18" charset="2"/>
              </a:rPr>
              <a:t> transistor, </a:t>
            </a:r>
            <a:r>
              <a:rPr lang="en-US" altLang="en-US" sz="2000" dirty="0" err="1">
                <a:sym typeface="Symbol" panose="05050102010706020507" pitchFamily="18" charset="2"/>
              </a:rPr>
              <a:t>maka</a:t>
            </a:r>
            <a:r>
              <a:rPr lang="en-US" altLang="en-US" sz="2000" dirty="0">
                <a:sym typeface="Symbol" panose="05050102010706020507" pitchFamily="18" charset="2"/>
              </a:rPr>
              <a:t> </a:t>
            </a:r>
            <a:r>
              <a:rPr lang="en-US" altLang="en-US" sz="2000" dirty="0" err="1">
                <a:sym typeface="Symbol" panose="05050102010706020507" pitchFamily="18" charset="2"/>
              </a:rPr>
              <a:t>hasilnya</a:t>
            </a:r>
            <a:r>
              <a:rPr lang="en-US" altLang="en-US" sz="2000" dirty="0">
                <a:sym typeface="Symbol" panose="05050102010706020507" pitchFamily="18" charset="2"/>
              </a:rPr>
              <a:t> </a:t>
            </a:r>
            <a:r>
              <a:rPr lang="en-US" altLang="en-US" sz="2000" dirty="0" err="1">
                <a:sym typeface="Symbol" panose="05050102010706020507" pitchFamily="18" charset="2"/>
              </a:rPr>
              <a:t>adalah</a:t>
            </a:r>
            <a:r>
              <a:rPr lang="en-US" altLang="en-US" sz="2000" dirty="0">
                <a:sym typeface="Symbol" panose="05050102010706020507" pitchFamily="18" charset="2"/>
              </a:rPr>
              <a:t>: </a:t>
            </a:r>
          </a:p>
        </p:txBody>
      </p:sp>
      <p:grpSp>
        <p:nvGrpSpPr>
          <p:cNvPr id="5" name="Group 15">
            <a:extLst>
              <a:ext uri="{FF2B5EF4-FFF2-40B4-BE49-F238E27FC236}">
                <a16:creationId xmlns:a16="http://schemas.microsoft.com/office/drawing/2014/main" id="{1DD0EC60-C048-493F-807C-161D5F16C2C5}"/>
              </a:ext>
            </a:extLst>
          </p:cNvPr>
          <p:cNvGrpSpPr>
            <a:grpSpLocks/>
          </p:cNvGrpSpPr>
          <p:nvPr/>
        </p:nvGrpSpPr>
        <p:grpSpPr bwMode="auto">
          <a:xfrm>
            <a:off x="1115218" y="3095786"/>
            <a:ext cx="6913562" cy="3449637"/>
            <a:chOff x="612" y="1797"/>
            <a:chExt cx="4355" cy="2173"/>
          </a:xfrm>
        </p:grpSpPr>
        <p:sp>
          <p:nvSpPr>
            <p:cNvPr id="6" name="Text Box 9">
              <a:extLst>
                <a:ext uri="{FF2B5EF4-FFF2-40B4-BE49-F238E27FC236}">
                  <a16:creationId xmlns:a16="http://schemas.microsoft.com/office/drawing/2014/main" id="{95B533B7-7E7C-42B3-B850-6A1D7C34C1BA}"/>
                </a:ext>
              </a:extLst>
            </p:cNvPr>
            <p:cNvSpPr txBox="1">
              <a:spLocks noChangeArrowheads="1"/>
            </p:cNvSpPr>
            <p:nvPr/>
          </p:nvSpPr>
          <p:spPr bwMode="auto">
            <a:xfrm>
              <a:off x="612" y="2523"/>
              <a:ext cx="1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a:t>Input (Titik B)</a:t>
              </a:r>
            </a:p>
          </p:txBody>
        </p:sp>
        <p:grpSp>
          <p:nvGrpSpPr>
            <p:cNvPr id="7" name="Group 17">
              <a:extLst>
                <a:ext uri="{FF2B5EF4-FFF2-40B4-BE49-F238E27FC236}">
                  <a16:creationId xmlns:a16="http://schemas.microsoft.com/office/drawing/2014/main" id="{908E72E0-7091-4049-867B-BA42EE23DC0F}"/>
                </a:ext>
              </a:extLst>
            </p:cNvPr>
            <p:cNvGrpSpPr>
              <a:grpSpLocks/>
            </p:cNvGrpSpPr>
            <p:nvPr/>
          </p:nvGrpSpPr>
          <p:grpSpPr bwMode="auto">
            <a:xfrm>
              <a:off x="748" y="1797"/>
              <a:ext cx="4219" cy="2173"/>
              <a:chOff x="748" y="1797"/>
              <a:chExt cx="4219" cy="2173"/>
            </a:xfrm>
          </p:grpSpPr>
          <p:graphicFrame>
            <p:nvGraphicFramePr>
              <p:cNvPr id="8" name="Object 7">
                <a:extLst>
                  <a:ext uri="{FF2B5EF4-FFF2-40B4-BE49-F238E27FC236}">
                    <a16:creationId xmlns:a16="http://schemas.microsoft.com/office/drawing/2014/main" id="{FD149BA9-38F4-424C-9589-31E6C8ECBAA1}"/>
                  </a:ext>
                </a:extLst>
              </p:cNvPr>
              <p:cNvGraphicFramePr>
                <a:graphicFrameLocks noChangeAspect="1"/>
              </p:cNvGraphicFramePr>
              <p:nvPr>
                <p:extLst>
                  <p:ext uri="{D42A27DB-BD31-4B8C-83A1-F6EECF244321}">
                    <p14:modId xmlns:p14="http://schemas.microsoft.com/office/powerpoint/2010/main" val="3672324163"/>
                  </p:ext>
                </p:extLst>
              </p:nvPr>
            </p:nvGraphicFramePr>
            <p:xfrm>
              <a:off x="1973" y="1797"/>
              <a:ext cx="2994" cy="2173"/>
            </p:xfrm>
            <a:graphic>
              <a:graphicData uri="http://schemas.openxmlformats.org/presentationml/2006/ole">
                <mc:AlternateContent xmlns:mc="http://schemas.openxmlformats.org/markup-compatibility/2006">
                  <mc:Choice xmlns:v="urn:schemas-microsoft-com:vml" Requires="v">
                    <p:oleObj spid="_x0000_s2055" name="Photo Editor Photo" r:id="rId3" imgW="6190476" imgH="4067743" progId="MSPhotoEd.3">
                      <p:embed/>
                    </p:oleObj>
                  </mc:Choice>
                  <mc:Fallback>
                    <p:oleObj name="Photo Editor Photo" r:id="rId3" imgW="6190476" imgH="4067743" progId="MSPhotoEd.3">
                      <p:embed/>
                      <p:pic>
                        <p:nvPicPr>
                          <p:cNvPr id="2050" name="Object 7">
                            <a:extLst>
                              <a:ext uri="{FF2B5EF4-FFF2-40B4-BE49-F238E27FC236}">
                                <a16:creationId xmlns:a16="http://schemas.microsoft.com/office/drawing/2014/main" id="{BC0703AA-73FC-436F-AA76-D46DEF80BD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1797"/>
                            <a:ext cx="2994" cy="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10">
                <a:extLst>
                  <a:ext uri="{FF2B5EF4-FFF2-40B4-BE49-F238E27FC236}">
                    <a16:creationId xmlns:a16="http://schemas.microsoft.com/office/drawing/2014/main" id="{F5CA4D0D-CD57-4E8E-9944-02E0CC4B2C96}"/>
                  </a:ext>
                </a:extLst>
              </p:cNvPr>
              <p:cNvSpPr txBox="1">
                <a:spLocks noChangeArrowheads="1"/>
              </p:cNvSpPr>
              <p:nvPr/>
            </p:nvSpPr>
            <p:spPr bwMode="auto">
              <a:xfrm>
                <a:off x="748" y="2115"/>
                <a:ext cx="12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a:t>Output (Titik A)</a:t>
                </a:r>
              </a:p>
            </p:txBody>
          </p:sp>
          <p:sp>
            <p:nvSpPr>
              <p:cNvPr id="10" name="Line 11">
                <a:extLst>
                  <a:ext uri="{FF2B5EF4-FFF2-40B4-BE49-F238E27FC236}">
                    <a16:creationId xmlns:a16="http://schemas.microsoft.com/office/drawing/2014/main" id="{6D3F0C02-985B-47C0-A717-0BA835F365B2}"/>
                  </a:ext>
                </a:extLst>
              </p:cNvPr>
              <p:cNvSpPr>
                <a:spLocks noChangeShapeType="1"/>
              </p:cNvSpPr>
              <p:nvPr/>
            </p:nvSpPr>
            <p:spPr bwMode="auto">
              <a:xfrm>
                <a:off x="1927" y="2251"/>
                <a:ext cx="635"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2">
                <a:extLst>
                  <a:ext uri="{FF2B5EF4-FFF2-40B4-BE49-F238E27FC236}">
                    <a16:creationId xmlns:a16="http://schemas.microsoft.com/office/drawing/2014/main" id="{1708DAE1-A8A1-4D7B-906F-9CFD5DD18B26}"/>
                  </a:ext>
                </a:extLst>
              </p:cNvPr>
              <p:cNvSpPr>
                <a:spLocks noChangeShapeType="1"/>
              </p:cNvSpPr>
              <p:nvPr/>
            </p:nvSpPr>
            <p:spPr bwMode="auto">
              <a:xfrm>
                <a:off x="1837" y="2659"/>
                <a:ext cx="589"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83111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50B2-CD79-4E1F-9005-60713675E42C}"/>
              </a:ext>
            </a:extLst>
          </p:cNvPr>
          <p:cNvSpPr>
            <a:spLocks noGrp="1"/>
          </p:cNvSpPr>
          <p:nvPr>
            <p:ph type="title"/>
          </p:nvPr>
        </p:nvSpPr>
        <p:spPr>
          <a:xfrm>
            <a:off x="945288" y="286786"/>
            <a:ext cx="7253423" cy="430887"/>
          </a:xfrm>
        </p:spPr>
        <p:txBody>
          <a:bodyPr/>
          <a:lstStyle/>
          <a:p>
            <a:r>
              <a:rPr lang="en-US" altLang="en-US" sz="2800" dirty="0" err="1"/>
              <a:t>Berdasarkan</a:t>
            </a:r>
            <a:r>
              <a:rPr lang="en-US" altLang="en-US" sz="2800" dirty="0"/>
              <a:t> </a:t>
            </a:r>
            <a:r>
              <a:rPr lang="en-US" altLang="en-US" sz="2800" dirty="0" err="1"/>
              <a:t>Respons</a:t>
            </a:r>
            <a:r>
              <a:rPr lang="en-US" altLang="en-US" sz="2800" dirty="0"/>
              <a:t> </a:t>
            </a:r>
            <a:r>
              <a:rPr lang="en-US" altLang="en-US" sz="2800" i="1" dirty="0"/>
              <a:t>Output</a:t>
            </a:r>
            <a:r>
              <a:rPr lang="en-US" altLang="en-US" sz="2800" dirty="0"/>
              <a:t> </a:t>
            </a:r>
            <a:r>
              <a:rPr lang="en-US" altLang="en-US" sz="2800" dirty="0" err="1"/>
              <a:t>Terhadap</a:t>
            </a:r>
            <a:r>
              <a:rPr lang="en-US" altLang="en-US" sz="2800" dirty="0"/>
              <a:t> </a:t>
            </a:r>
            <a:r>
              <a:rPr lang="en-US" altLang="en-US" sz="2800" i="1" dirty="0" err="1"/>
              <a:t>Input</a:t>
            </a:r>
            <a:r>
              <a:rPr lang="en-US" altLang="en-US" sz="2800" dirty="0" err="1"/>
              <a:t>nya</a:t>
            </a:r>
            <a:endParaRPr lang="en-US" sz="2800" dirty="0"/>
          </a:p>
        </p:txBody>
      </p:sp>
      <p:sp>
        <p:nvSpPr>
          <p:cNvPr id="4" name="Slide Number Placeholder 2">
            <a:extLst>
              <a:ext uri="{FF2B5EF4-FFF2-40B4-BE49-F238E27FC236}">
                <a16:creationId xmlns:a16="http://schemas.microsoft.com/office/drawing/2014/main" id="{20B6F2BF-403E-4C9D-94AA-EDC6CCE480D1}"/>
              </a:ext>
            </a:extLst>
          </p:cNvPr>
          <p:cNvSpPr txBox="1">
            <a:spLocks/>
          </p:cNvSpPr>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1" latinLnBrk="0" hangingPunct="1">
              <a:defRPr sz="18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9pPr>
          </a:lstStyle>
          <a:p>
            <a:fld id="{5CEFC0A9-BDC8-4364-964A-41EDFA998ACD}" type="slidenum">
              <a:rPr lang="en-US" altLang="en-US" smtClean="0">
                <a:latin typeface="Arial Black" panose="020B0A04020102020204" pitchFamily="34" charset="0"/>
              </a:rPr>
              <a:pPr/>
              <a:t>6</a:t>
            </a:fld>
            <a:endParaRPr lang="en-US" altLang="en-US">
              <a:latin typeface="Arial Black" panose="020B0A04020102020204" pitchFamily="34" charset="0"/>
            </a:endParaRPr>
          </a:p>
        </p:txBody>
      </p:sp>
      <p:sp>
        <p:nvSpPr>
          <p:cNvPr id="5" name="Text Box 14">
            <a:extLst>
              <a:ext uri="{FF2B5EF4-FFF2-40B4-BE49-F238E27FC236}">
                <a16:creationId xmlns:a16="http://schemas.microsoft.com/office/drawing/2014/main" id="{495CCFB3-8D85-435A-84CF-D55EE1D8CBA1}"/>
              </a:ext>
            </a:extLst>
          </p:cNvPr>
          <p:cNvSpPr txBox="1">
            <a:spLocks noChangeArrowheads="1"/>
          </p:cNvSpPr>
          <p:nvPr/>
        </p:nvSpPr>
        <p:spPr bwMode="auto">
          <a:xfrm>
            <a:off x="611188" y="1341438"/>
            <a:ext cx="8064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 typeface="Wingdings" panose="05000000000000000000" pitchFamily="2" charset="2"/>
              <a:buChar char="ü"/>
            </a:pPr>
            <a:r>
              <a:rPr lang="en-US" altLang="en-US" sz="2000" b="1" dirty="0" err="1">
                <a:sym typeface="Symbol" panose="05050102010706020507" pitchFamily="18" charset="2"/>
              </a:rPr>
              <a:t>Contoh</a:t>
            </a:r>
            <a:r>
              <a:rPr lang="en-US" altLang="en-US" sz="2000" b="1" dirty="0">
                <a:sym typeface="Symbol" panose="05050102010706020507" pitchFamily="18" charset="2"/>
              </a:rPr>
              <a:t> </a:t>
            </a:r>
            <a:r>
              <a:rPr lang="en-US" altLang="en-US" sz="2000" b="1" dirty="0" err="1">
                <a:sym typeface="Symbol" panose="05050102010706020507" pitchFamily="18" charset="2"/>
              </a:rPr>
              <a:t>komponen</a:t>
            </a:r>
            <a:r>
              <a:rPr lang="en-US" altLang="en-US" sz="2000" b="1" dirty="0">
                <a:sym typeface="Symbol" panose="05050102010706020507" pitchFamily="18" charset="2"/>
              </a:rPr>
              <a:t> </a:t>
            </a:r>
            <a:r>
              <a:rPr lang="en-US" altLang="en-US" sz="2000" b="1" dirty="0" err="1">
                <a:sym typeface="Symbol" panose="05050102010706020507" pitchFamily="18" charset="2"/>
              </a:rPr>
              <a:t>aktif</a:t>
            </a:r>
            <a:r>
              <a:rPr lang="en-US" altLang="en-US" sz="2000" dirty="0">
                <a:sym typeface="Symbol" panose="05050102010706020507" pitchFamily="18" charset="2"/>
              </a:rPr>
              <a:t>: </a:t>
            </a:r>
            <a:r>
              <a:rPr lang="en-US" altLang="en-US" sz="2000" u="sng" dirty="0">
                <a:sym typeface="Symbol" panose="05050102010706020507" pitchFamily="18" charset="2"/>
              </a:rPr>
              <a:t>Diode</a:t>
            </a:r>
            <a:endParaRPr lang="en-US" altLang="en-US" sz="2000" dirty="0">
              <a:sym typeface="Symbol" panose="05050102010706020507" pitchFamily="18" charset="2"/>
            </a:endParaRPr>
          </a:p>
        </p:txBody>
      </p:sp>
      <p:sp>
        <p:nvSpPr>
          <p:cNvPr id="6" name="Rectangle 7">
            <a:extLst>
              <a:ext uri="{FF2B5EF4-FFF2-40B4-BE49-F238E27FC236}">
                <a16:creationId xmlns:a16="http://schemas.microsoft.com/office/drawing/2014/main" id="{939E0443-04BB-4311-95CE-699867E74DB3}"/>
              </a:ext>
            </a:extLst>
          </p:cNvPr>
          <p:cNvSpPr>
            <a:spLocks noChangeArrowheads="1"/>
          </p:cNvSpPr>
          <p:nvPr/>
        </p:nvSpPr>
        <p:spPr bwMode="auto">
          <a:xfrm>
            <a:off x="4643438" y="1844675"/>
            <a:ext cx="4392612"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000">
                <a:sym typeface="Symbol" panose="05050102010706020507" pitchFamily="18" charset="2"/>
              </a:rPr>
              <a:t>Diode adalah piranti elektronika dengan dua elektrode, yang dapat digunakan untuk menyearahkan sinyal listrik, sehingga termasuk komponen aktif. Pada contoh di bawah ini, diode merupakan komponen dari rangkaian penyearah sinyal AC menjadi DC.</a:t>
            </a:r>
          </a:p>
        </p:txBody>
      </p:sp>
      <p:grpSp>
        <p:nvGrpSpPr>
          <p:cNvPr id="7" name="Group 24">
            <a:extLst>
              <a:ext uri="{FF2B5EF4-FFF2-40B4-BE49-F238E27FC236}">
                <a16:creationId xmlns:a16="http://schemas.microsoft.com/office/drawing/2014/main" id="{FE295138-ED89-4073-B29F-7C1DAD9978DF}"/>
              </a:ext>
            </a:extLst>
          </p:cNvPr>
          <p:cNvGrpSpPr>
            <a:grpSpLocks/>
          </p:cNvGrpSpPr>
          <p:nvPr/>
        </p:nvGrpSpPr>
        <p:grpSpPr bwMode="auto">
          <a:xfrm>
            <a:off x="1187450" y="4508500"/>
            <a:ext cx="7235825" cy="2159000"/>
            <a:chOff x="816" y="2753"/>
            <a:chExt cx="4558" cy="1360"/>
          </a:xfrm>
        </p:grpSpPr>
        <p:graphicFrame>
          <p:nvGraphicFramePr>
            <p:cNvPr id="8" name="Object 18">
              <a:extLst>
                <a:ext uri="{FF2B5EF4-FFF2-40B4-BE49-F238E27FC236}">
                  <a16:creationId xmlns:a16="http://schemas.microsoft.com/office/drawing/2014/main" id="{016CAD4E-A895-4BF4-A6DA-F5CBF8644B63}"/>
                </a:ext>
              </a:extLst>
            </p:cNvPr>
            <p:cNvGraphicFramePr>
              <a:graphicFrameLocks noChangeAspect="1"/>
            </p:cNvGraphicFramePr>
            <p:nvPr/>
          </p:nvGraphicFramePr>
          <p:xfrm>
            <a:off x="816" y="2868"/>
            <a:ext cx="3392" cy="1245"/>
          </p:xfrm>
          <a:graphic>
            <a:graphicData uri="http://schemas.openxmlformats.org/presentationml/2006/ole">
              <mc:AlternateContent xmlns:mc="http://schemas.openxmlformats.org/markup-compatibility/2006">
                <mc:Choice xmlns:v="urn:schemas-microsoft-com:vml" Requires="v">
                  <p:oleObj spid="_x0000_s3079" name="Photo Editor Photo" r:id="rId3" imgW="3296110" imgH="1209524" progId="MSPhotoEd.3">
                    <p:embed/>
                  </p:oleObj>
                </mc:Choice>
                <mc:Fallback>
                  <p:oleObj name="Photo Editor Photo" r:id="rId3" imgW="3296110" imgH="1209524" progId="MSPhotoEd.3">
                    <p:embed/>
                    <p:pic>
                      <p:nvPicPr>
                        <p:cNvPr id="3074" name="Object 18">
                          <a:extLst>
                            <a:ext uri="{FF2B5EF4-FFF2-40B4-BE49-F238E27FC236}">
                              <a16:creationId xmlns:a16="http://schemas.microsoft.com/office/drawing/2014/main" id="{A1246256-40DB-491A-8CDB-259383348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2868"/>
                          <a:ext cx="3392" cy="1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14">
              <a:extLst>
                <a:ext uri="{FF2B5EF4-FFF2-40B4-BE49-F238E27FC236}">
                  <a16:creationId xmlns:a16="http://schemas.microsoft.com/office/drawing/2014/main" id="{87802B74-BD03-41B0-BBF7-4449C9ABAF57}"/>
                </a:ext>
              </a:extLst>
            </p:cNvPr>
            <p:cNvSpPr txBox="1">
              <a:spLocks noChangeArrowheads="1"/>
            </p:cNvSpPr>
            <p:nvPr/>
          </p:nvSpPr>
          <p:spPr bwMode="auto">
            <a:xfrm>
              <a:off x="1156" y="2753"/>
              <a:ext cx="16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Inputnya Sinyal AC</a:t>
              </a:r>
            </a:p>
          </p:txBody>
        </p:sp>
        <p:sp>
          <p:nvSpPr>
            <p:cNvPr id="10" name="Line 15">
              <a:extLst>
                <a:ext uri="{FF2B5EF4-FFF2-40B4-BE49-F238E27FC236}">
                  <a16:creationId xmlns:a16="http://schemas.microsoft.com/office/drawing/2014/main" id="{EF7D5F2C-3950-4350-A7EB-50FD863F6E95}"/>
                </a:ext>
              </a:extLst>
            </p:cNvPr>
            <p:cNvSpPr>
              <a:spLocks noChangeShapeType="1"/>
            </p:cNvSpPr>
            <p:nvPr/>
          </p:nvSpPr>
          <p:spPr bwMode="auto">
            <a:xfrm>
              <a:off x="2426" y="2889"/>
              <a:ext cx="454"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Text Box 16">
              <a:extLst>
                <a:ext uri="{FF2B5EF4-FFF2-40B4-BE49-F238E27FC236}">
                  <a16:creationId xmlns:a16="http://schemas.microsoft.com/office/drawing/2014/main" id="{470E92B7-64D9-4510-B80A-64C8F182106A}"/>
                </a:ext>
              </a:extLst>
            </p:cNvPr>
            <p:cNvSpPr txBox="1">
              <a:spLocks noChangeArrowheads="1"/>
            </p:cNvSpPr>
            <p:nvPr/>
          </p:nvSpPr>
          <p:spPr bwMode="auto">
            <a:xfrm>
              <a:off x="3696" y="2753"/>
              <a:ext cx="16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Outputnya Sinyal DC</a:t>
              </a:r>
            </a:p>
          </p:txBody>
        </p:sp>
        <p:sp>
          <p:nvSpPr>
            <p:cNvPr id="12" name="Line 17">
              <a:extLst>
                <a:ext uri="{FF2B5EF4-FFF2-40B4-BE49-F238E27FC236}">
                  <a16:creationId xmlns:a16="http://schemas.microsoft.com/office/drawing/2014/main" id="{2F3C57CF-FBD7-4124-B14A-7CD06A43BC6B}"/>
                </a:ext>
              </a:extLst>
            </p:cNvPr>
            <p:cNvSpPr>
              <a:spLocks noChangeShapeType="1"/>
            </p:cNvSpPr>
            <p:nvPr/>
          </p:nvSpPr>
          <p:spPr bwMode="auto">
            <a:xfrm flipH="1">
              <a:off x="3742" y="2934"/>
              <a:ext cx="272"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 name="Group 19">
            <a:extLst>
              <a:ext uri="{FF2B5EF4-FFF2-40B4-BE49-F238E27FC236}">
                <a16:creationId xmlns:a16="http://schemas.microsoft.com/office/drawing/2014/main" id="{093A3DA3-FE17-4166-997B-AAB511FFA876}"/>
              </a:ext>
            </a:extLst>
          </p:cNvPr>
          <p:cNvGrpSpPr>
            <a:grpSpLocks/>
          </p:cNvGrpSpPr>
          <p:nvPr/>
        </p:nvGrpSpPr>
        <p:grpSpPr bwMode="auto">
          <a:xfrm>
            <a:off x="1042988" y="1981200"/>
            <a:ext cx="3168650" cy="1519238"/>
            <a:chOff x="657" y="1162"/>
            <a:chExt cx="1996" cy="957"/>
          </a:xfrm>
        </p:grpSpPr>
        <p:pic>
          <p:nvPicPr>
            <p:cNvPr id="14" name="Picture 25" descr="diode">
              <a:extLst>
                <a:ext uri="{FF2B5EF4-FFF2-40B4-BE49-F238E27FC236}">
                  <a16:creationId xmlns:a16="http://schemas.microsoft.com/office/drawing/2014/main" id="{31263302-E8FB-49BE-8581-03AC45B6B5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1162"/>
              <a:ext cx="1996"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26">
              <a:extLst>
                <a:ext uri="{FF2B5EF4-FFF2-40B4-BE49-F238E27FC236}">
                  <a16:creationId xmlns:a16="http://schemas.microsoft.com/office/drawing/2014/main" id="{DBD28EDE-53C4-433C-AFEB-052C71BD17BF}"/>
                </a:ext>
              </a:extLst>
            </p:cNvPr>
            <p:cNvSpPr txBox="1">
              <a:spLocks noChangeArrowheads="1"/>
            </p:cNvSpPr>
            <p:nvPr/>
          </p:nvSpPr>
          <p:spPr bwMode="auto">
            <a:xfrm>
              <a:off x="748" y="1888"/>
              <a:ext cx="16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Bentuk Diode</a:t>
              </a:r>
            </a:p>
          </p:txBody>
        </p:sp>
      </p:grpSp>
    </p:spTree>
    <p:extLst>
      <p:ext uri="{BB962C8B-B14F-4D97-AF65-F5344CB8AC3E}">
        <p14:creationId xmlns:p14="http://schemas.microsoft.com/office/powerpoint/2010/main" val="61703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CEF9EB-3E9A-47D4-BEAB-CF9369F312A9}"/>
              </a:ext>
            </a:extLst>
          </p:cNvPr>
          <p:cNvSpPr txBox="1">
            <a:spLocks/>
          </p:cNvSpPr>
          <p:nvPr/>
        </p:nvSpPr>
        <p:spPr>
          <a:xfrm>
            <a:off x="945288" y="286786"/>
            <a:ext cx="7253423" cy="430887"/>
          </a:xfrm>
          <a:prstGeom prst="rect">
            <a:avLst/>
          </a:prstGeom>
        </p:spPr>
        <p:txBody>
          <a:bodyPr wrap="square" lIns="0" tIns="0" rIns="0" bIns="0">
            <a:spAutoFit/>
          </a:bodyPr>
          <a:lstStyle>
            <a:lvl1pPr>
              <a:defRPr sz="4400" b="0" i="0">
                <a:solidFill>
                  <a:schemeClr val="tx1"/>
                </a:solidFill>
                <a:latin typeface="Calibri"/>
                <a:ea typeface="+mj-ea"/>
                <a:cs typeface="Calibri"/>
              </a:defRPr>
            </a:lvl1pPr>
          </a:lstStyle>
          <a:p>
            <a:r>
              <a:rPr lang="en-US" altLang="en-US" sz="2800" kern="0" dirty="0" err="1"/>
              <a:t>Berdasarkan</a:t>
            </a:r>
            <a:r>
              <a:rPr lang="en-US" altLang="en-US" sz="2800" kern="0" dirty="0"/>
              <a:t> </a:t>
            </a:r>
            <a:r>
              <a:rPr lang="en-US" altLang="en-US" sz="2800" kern="0" dirty="0" err="1"/>
              <a:t>Respons</a:t>
            </a:r>
            <a:r>
              <a:rPr lang="en-US" altLang="en-US" sz="2800" kern="0" dirty="0"/>
              <a:t> </a:t>
            </a:r>
            <a:r>
              <a:rPr lang="en-US" altLang="en-US" sz="2800" i="1" kern="0" dirty="0"/>
              <a:t>Output</a:t>
            </a:r>
            <a:r>
              <a:rPr lang="en-US" altLang="en-US" sz="2800" kern="0" dirty="0"/>
              <a:t> </a:t>
            </a:r>
            <a:r>
              <a:rPr lang="en-US" altLang="en-US" sz="2800" kern="0" dirty="0" err="1"/>
              <a:t>Terhadap</a:t>
            </a:r>
            <a:r>
              <a:rPr lang="en-US" altLang="en-US" sz="2800" kern="0" dirty="0"/>
              <a:t> </a:t>
            </a:r>
            <a:r>
              <a:rPr lang="en-US" altLang="en-US" sz="2800" i="1" kern="0" dirty="0" err="1"/>
              <a:t>Input</a:t>
            </a:r>
            <a:r>
              <a:rPr lang="en-US" altLang="en-US" sz="2800" kern="0" dirty="0" err="1"/>
              <a:t>nya</a:t>
            </a:r>
            <a:endParaRPr lang="en-US" sz="2800" kern="0" dirty="0"/>
          </a:p>
        </p:txBody>
      </p:sp>
      <p:sp>
        <p:nvSpPr>
          <p:cNvPr id="5" name="Text Box 14">
            <a:extLst>
              <a:ext uri="{FF2B5EF4-FFF2-40B4-BE49-F238E27FC236}">
                <a16:creationId xmlns:a16="http://schemas.microsoft.com/office/drawing/2014/main" id="{D58CED82-5069-466B-8D57-5095D273CAD9}"/>
              </a:ext>
            </a:extLst>
          </p:cNvPr>
          <p:cNvSpPr txBox="1">
            <a:spLocks noChangeArrowheads="1"/>
          </p:cNvSpPr>
          <p:nvPr/>
        </p:nvSpPr>
        <p:spPr bwMode="auto">
          <a:xfrm>
            <a:off x="298450" y="1341438"/>
            <a:ext cx="878522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 typeface="Wingdings" panose="05000000000000000000" pitchFamily="2" charset="2"/>
              <a:buChar char="ü"/>
            </a:pPr>
            <a:r>
              <a:rPr lang="en-US" altLang="en-US" sz="2000" b="1" dirty="0" err="1">
                <a:sym typeface="Symbol" panose="05050102010706020507" pitchFamily="18" charset="2"/>
              </a:rPr>
              <a:t>Contoh</a:t>
            </a:r>
            <a:r>
              <a:rPr lang="en-US" altLang="en-US" sz="2000" b="1" dirty="0">
                <a:sym typeface="Symbol" panose="05050102010706020507" pitchFamily="18" charset="2"/>
              </a:rPr>
              <a:t> </a:t>
            </a:r>
            <a:r>
              <a:rPr lang="en-US" altLang="en-US" sz="2000" b="1" dirty="0" err="1">
                <a:sym typeface="Symbol" panose="05050102010706020507" pitchFamily="18" charset="2"/>
              </a:rPr>
              <a:t>komponen</a:t>
            </a:r>
            <a:r>
              <a:rPr lang="en-US" altLang="en-US" sz="2000" b="1" dirty="0">
                <a:sym typeface="Symbol" panose="05050102010706020507" pitchFamily="18" charset="2"/>
              </a:rPr>
              <a:t> </a:t>
            </a:r>
            <a:r>
              <a:rPr lang="en-US" altLang="en-US" sz="2000" b="1" dirty="0" err="1">
                <a:sym typeface="Symbol" panose="05050102010706020507" pitchFamily="18" charset="2"/>
              </a:rPr>
              <a:t>aktif</a:t>
            </a:r>
            <a:r>
              <a:rPr lang="en-US" altLang="en-US" sz="2000" dirty="0">
                <a:sym typeface="Symbol" panose="05050102010706020507" pitchFamily="18" charset="2"/>
              </a:rPr>
              <a:t>: </a:t>
            </a:r>
            <a:r>
              <a:rPr lang="en-US" altLang="en-US" sz="2000" u="sng" dirty="0">
                <a:sym typeface="Symbol" panose="05050102010706020507" pitchFamily="18" charset="2"/>
              </a:rPr>
              <a:t>Diode</a:t>
            </a:r>
          </a:p>
          <a:p>
            <a:pPr>
              <a:spcBef>
                <a:spcPct val="20000"/>
              </a:spcBef>
            </a:pPr>
            <a:r>
              <a:rPr lang="en-US" altLang="en-US" sz="2000" dirty="0">
                <a:sym typeface="Symbol" panose="05050102010706020507" pitchFamily="18" charset="2"/>
              </a:rPr>
              <a:t>	</a:t>
            </a:r>
            <a:r>
              <a:rPr lang="en-US" altLang="en-US" sz="2000" dirty="0" err="1">
                <a:sym typeface="Symbol" panose="05050102010706020507" pitchFamily="18" charset="2"/>
              </a:rPr>
              <a:t>Jika</a:t>
            </a:r>
            <a:r>
              <a:rPr lang="en-US" altLang="en-US" sz="2000" dirty="0">
                <a:sym typeface="Symbol" panose="05050102010706020507" pitchFamily="18" charset="2"/>
              </a:rPr>
              <a:t> </a:t>
            </a:r>
            <a:r>
              <a:rPr lang="en-US" altLang="en-US" sz="2000" dirty="0" err="1">
                <a:sym typeface="Symbol" panose="05050102010706020507" pitchFamily="18" charset="2"/>
              </a:rPr>
              <a:t>dilakukan</a:t>
            </a:r>
            <a:r>
              <a:rPr lang="en-US" altLang="en-US" sz="2000" dirty="0">
                <a:sym typeface="Symbol" panose="05050102010706020507" pitchFamily="18" charset="2"/>
              </a:rPr>
              <a:t> </a:t>
            </a:r>
            <a:r>
              <a:rPr lang="en-US" altLang="en-US" sz="2000" dirty="0" err="1">
                <a:sym typeface="Symbol" panose="05050102010706020507" pitchFamily="18" charset="2"/>
              </a:rPr>
              <a:t>pengukuran</a:t>
            </a:r>
            <a:r>
              <a:rPr lang="en-US" altLang="en-US" sz="2000" dirty="0">
                <a:sym typeface="Symbol" panose="05050102010706020507" pitchFamily="18" charset="2"/>
              </a:rPr>
              <a:t> </a:t>
            </a:r>
            <a:r>
              <a:rPr lang="en-US" altLang="en-US" sz="2000" dirty="0" err="1">
                <a:sym typeface="Symbol" panose="05050102010706020507" pitchFamily="18" charset="2"/>
              </a:rPr>
              <a:t>dengan</a:t>
            </a:r>
            <a:r>
              <a:rPr lang="en-US" altLang="en-US" sz="2000" dirty="0">
                <a:sym typeface="Symbol" panose="05050102010706020507" pitchFamily="18" charset="2"/>
              </a:rPr>
              <a:t> </a:t>
            </a:r>
            <a:r>
              <a:rPr lang="en-US" altLang="en-US" sz="2000" dirty="0" err="1">
                <a:sym typeface="Symbol" panose="05050102010706020507" pitchFamily="18" charset="2"/>
              </a:rPr>
              <a:t>osiloskop</a:t>
            </a:r>
            <a:r>
              <a:rPr lang="en-US" altLang="en-US" sz="2000" dirty="0">
                <a:sym typeface="Symbol" panose="05050102010706020507" pitchFamily="18" charset="2"/>
              </a:rPr>
              <a:t> </a:t>
            </a:r>
            <a:r>
              <a:rPr lang="en-US" altLang="en-US" sz="2000" dirty="0" err="1">
                <a:sym typeface="Symbol" panose="05050102010706020507" pitchFamily="18" charset="2"/>
              </a:rPr>
              <a:t>menghasilkan</a:t>
            </a:r>
            <a:r>
              <a:rPr lang="en-US" altLang="en-US" sz="2000" dirty="0">
                <a:sym typeface="Symbol" panose="05050102010706020507" pitchFamily="18" charset="2"/>
              </a:rPr>
              <a:t>:</a:t>
            </a:r>
            <a:r>
              <a:rPr lang="en-US" altLang="en-US" sz="2400" dirty="0">
                <a:sym typeface="Symbol" panose="05050102010706020507" pitchFamily="18" charset="2"/>
              </a:rPr>
              <a:t> </a:t>
            </a:r>
          </a:p>
        </p:txBody>
      </p:sp>
      <p:grpSp>
        <p:nvGrpSpPr>
          <p:cNvPr id="6" name="Group 14">
            <a:extLst>
              <a:ext uri="{FF2B5EF4-FFF2-40B4-BE49-F238E27FC236}">
                <a16:creationId xmlns:a16="http://schemas.microsoft.com/office/drawing/2014/main" id="{E6EA18BA-FCDD-4F67-AB85-5C7BD19025E3}"/>
              </a:ext>
            </a:extLst>
          </p:cNvPr>
          <p:cNvGrpSpPr>
            <a:grpSpLocks/>
          </p:cNvGrpSpPr>
          <p:nvPr/>
        </p:nvGrpSpPr>
        <p:grpSpPr bwMode="auto">
          <a:xfrm>
            <a:off x="900113" y="2276475"/>
            <a:ext cx="7319962" cy="4019550"/>
            <a:chOff x="567" y="1434"/>
            <a:chExt cx="4611" cy="2532"/>
          </a:xfrm>
        </p:grpSpPr>
        <p:sp>
          <p:nvSpPr>
            <p:cNvPr id="7" name="Rectangle 13">
              <a:extLst>
                <a:ext uri="{FF2B5EF4-FFF2-40B4-BE49-F238E27FC236}">
                  <a16:creationId xmlns:a16="http://schemas.microsoft.com/office/drawing/2014/main" id="{ECB41E59-9D5B-42FE-90F0-D77E2E203E22}"/>
                </a:ext>
              </a:extLst>
            </p:cNvPr>
            <p:cNvSpPr>
              <a:spLocks noChangeArrowheads="1"/>
            </p:cNvSpPr>
            <p:nvPr/>
          </p:nvSpPr>
          <p:spPr bwMode="auto">
            <a:xfrm>
              <a:off x="1247" y="2115"/>
              <a:ext cx="299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ltLang="en-US" sz="2400">
                <a:latin typeface="Times New Roman" panose="02020603050405020304" pitchFamily="18" charset="0"/>
              </a:endParaRPr>
            </a:p>
          </p:txBody>
        </p:sp>
        <p:sp>
          <p:nvSpPr>
            <p:cNvPr id="8" name="Rectangle 14">
              <a:extLst>
                <a:ext uri="{FF2B5EF4-FFF2-40B4-BE49-F238E27FC236}">
                  <a16:creationId xmlns:a16="http://schemas.microsoft.com/office/drawing/2014/main" id="{F49B70B7-37B2-48CE-8D13-65C640276E6F}"/>
                </a:ext>
              </a:extLst>
            </p:cNvPr>
            <p:cNvSpPr>
              <a:spLocks noChangeArrowheads="1"/>
            </p:cNvSpPr>
            <p:nvPr/>
          </p:nvSpPr>
          <p:spPr bwMode="auto">
            <a:xfrm>
              <a:off x="1338" y="2205"/>
              <a:ext cx="2767"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ltLang="en-US" sz="2400">
                <a:latin typeface="Times New Roman" panose="02020603050405020304" pitchFamily="18" charset="0"/>
              </a:endParaRPr>
            </a:p>
          </p:txBody>
        </p:sp>
        <p:graphicFrame>
          <p:nvGraphicFramePr>
            <p:cNvPr id="9" name="Object 16">
              <a:extLst>
                <a:ext uri="{FF2B5EF4-FFF2-40B4-BE49-F238E27FC236}">
                  <a16:creationId xmlns:a16="http://schemas.microsoft.com/office/drawing/2014/main" id="{3E0CE0FC-A1F7-4F40-A522-EB43D7CDEAFB}"/>
                </a:ext>
              </a:extLst>
            </p:cNvPr>
            <p:cNvGraphicFramePr>
              <a:graphicFrameLocks noChangeAspect="1"/>
            </p:cNvGraphicFramePr>
            <p:nvPr/>
          </p:nvGraphicFramePr>
          <p:xfrm>
            <a:off x="1338" y="1434"/>
            <a:ext cx="3840" cy="1260"/>
          </p:xfrm>
          <a:graphic>
            <a:graphicData uri="http://schemas.openxmlformats.org/presentationml/2006/ole">
              <mc:AlternateContent xmlns:mc="http://schemas.openxmlformats.org/markup-compatibility/2006">
                <mc:Choice xmlns:v="urn:schemas-microsoft-com:vml" Requires="v">
                  <p:oleObj spid="_x0000_s4108" name="Photo Editor Photo" r:id="rId3" imgW="9752381" imgH="3200000" progId="MSPhotoEd.3">
                    <p:embed/>
                  </p:oleObj>
                </mc:Choice>
                <mc:Fallback>
                  <p:oleObj name="Photo Editor Photo" r:id="rId3" imgW="9752381" imgH="3200000" progId="MSPhotoEd.3">
                    <p:embed/>
                    <p:pic>
                      <p:nvPicPr>
                        <p:cNvPr id="4098" name="Object 16">
                          <a:extLst>
                            <a:ext uri="{FF2B5EF4-FFF2-40B4-BE49-F238E27FC236}">
                              <a16:creationId xmlns:a16="http://schemas.microsoft.com/office/drawing/2014/main" id="{3EBCBA6F-1CEF-46AA-B628-4F31D79B6D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 y="1434"/>
                          <a:ext cx="3840" cy="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7">
              <a:extLst>
                <a:ext uri="{FF2B5EF4-FFF2-40B4-BE49-F238E27FC236}">
                  <a16:creationId xmlns:a16="http://schemas.microsoft.com/office/drawing/2014/main" id="{62FCB0C2-DD1E-467B-B855-93791B59B9F6}"/>
                </a:ext>
              </a:extLst>
            </p:cNvPr>
            <p:cNvGraphicFramePr>
              <a:graphicFrameLocks noChangeAspect="1"/>
            </p:cNvGraphicFramePr>
            <p:nvPr/>
          </p:nvGraphicFramePr>
          <p:xfrm>
            <a:off x="1338" y="2704"/>
            <a:ext cx="3840" cy="1262"/>
          </p:xfrm>
          <a:graphic>
            <a:graphicData uri="http://schemas.openxmlformats.org/presentationml/2006/ole">
              <mc:AlternateContent xmlns:mc="http://schemas.openxmlformats.org/markup-compatibility/2006">
                <mc:Choice xmlns:v="urn:schemas-microsoft-com:vml" Requires="v">
                  <p:oleObj spid="_x0000_s4109" name="Photo Editor Photo" r:id="rId5" imgW="9733333" imgH="3200000" progId="MSPhotoEd.3">
                    <p:embed/>
                  </p:oleObj>
                </mc:Choice>
                <mc:Fallback>
                  <p:oleObj name="Photo Editor Photo" r:id="rId5" imgW="9733333" imgH="3200000" progId="MSPhotoEd.3">
                    <p:embed/>
                    <p:pic>
                      <p:nvPicPr>
                        <p:cNvPr id="4099" name="Object 17">
                          <a:extLst>
                            <a:ext uri="{FF2B5EF4-FFF2-40B4-BE49-F238E27FC236}">
                              <a16:creationId xmlns:a16="http://schemas.microsoft.com/office/drawing/2014/main" id="{E06BF5F2-905C-451F-BC37-C399EEA58A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 y="2704"/>
                          <a:ext cx="3840" cy="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18">
              <a:extLst>
                <a:ext uri="{FF2B5EF4-FFF2-40B4-BE49-F238E27FC236}">
                  <a16:creationId xmlns:a16="http://schemas.microsoft.com/office/drawing/2014/main" id="{445972AC-E968-461F-8DC7-FD091E8334E1}"/>
                </a:ext>
              </a:extLst>
            </p:cNvPr>
            <p:cNvSpPr txBox="1">
              <a:spLocks noChangeArrowheads="1"/>
            </p:cNvSpPr>
            <p:nvPr/>
          </p:nvSpPr>
          <p:spPr bwMode="auto">
            <a:xfrm>
              <a:off x="657" y="1616"/>
              <a:ext cx="726"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t>Bentuk Gelombang </a:t>
              </a:r>
              <a:r>
                <a:rPr lang="en-US" altLang="en-US" sz="1400" i="1"/>
                <a:t>Input</a:t>
              </a:r>
              <a:r>
                <a:rPr lang="en-US" altLang="en-US" sz="1400"/>
                <a:t>: Sinusoidal  (AC)          di titik B</a:t>
              </a:r>
            </a:p>
          </p:txBody>
        </p:sp>
        <p:sp>
          <p:nvSpPr>
            <p:cNvPr id="12" name="Line 19">
              <a:extLst>
                <a:ext uri="{FF2B5EF4-FFF2-40B4-BE49-F238E27FC236}">
                  <a16:creationId xmlns:a16="http://schemas.microsoft.com/office/drawing/2014/main" id="{8ABEAAC7-2BD3-4351-9B09-1120072F55B2}"/>
                </a:ext>
              </a:extLst>
            </p:cNvPr>
            <p:cNvSpPr>
              <a:spLocks noChangeShapeType="1"/>
            </p:cNvSpPr>
            <p:nvPr/>
          </p:nvSpPr>
          <p:spPr bwMode="auto">
            <a:xfrm>
              <a:off x="1066" y="1933"/>
              <a:ext cx="68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20">
              <a:extLst>
                <a:ext uri="{FF2B5EF4-FFF2-40B4-BE49-F238E27FC236}">
                  <a16:creationId xmlns:a16="http://schemas.microsoft.com/office/drawing/2014/main" id="{C4D209EF-B6FE-4CA9-A0FB-55CD2917D6BC}"/>
                </a:ext>
              </a:extLst>
            </p:cNvPr>
            <p:cNvSpPr txBox="1">
              <a:spLocks noChangeArrowheads="1"/>
            </p:cNvSpPr>
            <p:nvPr/>
          </p:nvSpPr>
          <p:spPr bwMode="auto">
            <a:xfrm>
              <a:off x="567" y="3022"/>
              <a:ext cx="72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t>Bentuk Gelombang </a:t>
              </a:r>
              <a:r>
                <a:rPr lang="en-US" altLang="en-US" sz="1400" i="1"/>
                <a:t>Output</a:t>
              </a:r>
              <a:r>
                <a:rPr lang="en-US" altLang="en-US" sz="1400"/>
                <a:t>: DC Berdenyut</a:t>
              </a:r>
            </a:p>
          </p:txBody>
        </p:sp>
        <p:sp>
          <p:nvSpPr>
            <p:cNvPr id="14" name="Line 21">
              <a:extLst>
                <a:ext uri="{FF2B5EF4-FFF2-40B4-BE49-F238E27FC236}">
                  <a16:creationId xmlns:a16="http://schemas.microsoft.com/office/drawing/2014/main" id="{18B48BBD-EB1A-4612-A522-FFE601DE6493}"/>
                </a:ext>
              </a:extLst>
            </p:cNvPr>
            <p:cNvSpPr>
              <a:spLocks noChangeShapeType="1"/>
            </p:cNvSpPr>
            <p:nvPr/>
          </p:nvSpPr>
          <p:spPr bwMode="auto">
            <a:xfrm>
              <a:off x="1247" y="3249"/>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4898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7B303F-78EE-4B78-95DE-23A023EDCBA3}"/>
              </a:ext>
            </a:extLst>
          </p:cNvPr>
          <p:cNvSpPr txBox="1">
            <a:spLocks noGrp="1"/>
          </p:cNvSpPr>
          <p:nvPr>
            <p:ph type="title"/>
          </p:nvPr>
        </p:nvSpPr>
        <p:spPr>
          <a:xfrm>
            <a:off x="944563" y="287338"/>
            <a:ext cx="7254875" cy="430887"/>
          </a:xfrm>
          <a:prstGeom prst="rect">
            <a:avLst/>
          </a:prstGeom>
        </p:spPr>
        <p:txBody>
          <a:bodyPr wrap="square" lIns="0" tIns="0" rIns="0" bIns="0">
            <a:spAutoFit/>
          </a:bodyPr>
          <a:lstStyle>
            <a:lvl1pPr>
              <a:defRPr sz="4400" b="0" i="0">
                <a:solidFill>
                  <a:schemeClr val="tx1"/>
                </a:solidFill>
                <a:latin typeface="Calibri"/>
                <a:ea typeface="+mj-ea"/>
                <a:cs typeface="Calibri"/>
              </a:defRPr>
            </a:lvl1pPr>
          </a:lstStyle>
          <a:p>
            <a:r>
              <a:rPr lang="en-US" altLang="en-US" sz="2800" kern="0" dirty="0" err="1"/>
              <a:t>Berdasarkan</a:t>
            </a:r>
            <a:r>
              <a:rPr lang="en-US" altLang="en-US" sz="2800" kern="0" dirty="0"/>
              <a:t> </a:t>
            </a:r>
            <a:r>
              <a:rPr lang="en-US" altLang="en-US" sz="2800" kern="0" dirty="0" err="1"/>
              <a:t>Respons</a:t>
            </a:r>
            <a:r>
              <a:rPr lang="en-US" altLang="en-US" sz="2800" kern="0" dirty="0"/>
              <a:t> </a:t>
            </a:r>
            <a:r>
              <a:rPr lang="en-US" altLang="en-US" sz="2800" i="1" kern="0" dirty="0"/>
              <a:t>Output</a:t>
            </a:r>
            <a:r>
              <a:rPr lang="en-US" altLang="en-US" sz="2800" kern="0" dirty="0"/>
              <a:t> </a:t>
            </a:r>
            <a:r>
              <a:rPr lang="en-US" altLang="en-US" sz="2800" kern="0" dirty="0" err="1"/>
              <a:t>Terhadap</a:t>
            </a:r>
            <a:r>
              <a:rPr lang="en-US" altLang="en-US" sz="2800" kern="0" dirty="0"/>
              <a:t> </a:t>
            </a:r>
            <a:r>
              <a:rPr lang="en-US" altLang="en-US" sz="2800" i="1" kern="0" dirty="0" err="1"/>
              <a:t>Input</a:t>
            </a:r>
            <a:r>
              <a:rPr lang="en-US" altLang="en-US" sz="2800" kern="0" dirty="0" err="1"/>
              <a:t>nya</a:t>
            </a:r>
            <a:endParaRPr lang="en-US" sz="2800" kern="0" dirty="0"/>
          </a:p>
        </p:txBody>
      </p:sp>
      <p:sp>
        <p:nvSpPr>
          <p:cNvPr id="5" name="Text Box 6">
            <a:extLst>
              <a:ext uri="{FF2B5EF4-FFF2-40B4-BE49-F238E27FC236}">
                <a16:creationId xmlns:a16="http://schemas.microsoft.com/office/drawing/2014/main" id="{73096450-47CF-4437-AF89-9969429EAFA9}"/>
              </a:ext>
            </a:extLst>
          </p:cNvPr>
          <p:cNvSpPr txBox="1">
            <a:spLocks noChangeArrowheads="1"/>
          </p:cNvSpPr>
          <p:nvPr/>
        </p:nvSpPr>
        <p:spPr bwMode="auto">
          <a:xfrm>
            <a:off x="250825" y="1360488"/>
            <a:ext cx="83534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 typeface="Wingdings" panose="05000000000000000000" pitchFamily="2" charset="2"/>
              <a:buChar char="ü"/>
            </a:pPr>
            <a:r>
              <a:rPr lang="en-US" altLang="en-US" sz="2000" b="1" dirty="0" err="1">
                <a:sym typeface="Symbol" panose="05050102010706020507" pitchFamily="18" charset="2"/>
              </a:rPr>
              <a:t>Contoh</a:t>
            </a:r>
            <a:r>
              <a:rPr lang="en-US" altLang="en-US" sz="2000" b="1" dirty="0">
                <a:sym typeface="Symbol" panose="05050102010706020507" pitchFamily="18" charset="2"/>
              </a:rPr>
              <a:t> </a:t>
            </a:r>
            <a:r>
              <a:rPr lang="en-US" altLang="en-US" sz="2000" b="1" dirty="0" err="1">
                <a:sym typeface="Symbol" panose="05050102010706020507" pitchFamily="18" charset="2"/>
              </a:rPr>
              <a:t>komponen</a:t>
            </a:r>
            <a:r>
              <a:rPr lang="en-US" altLang="en-US" sz="2000" b="1" dirty="0">
                <a:sym typeface="Symbol" panose="05050102010706020507" pitchFamily="18" charset="2"/>
              </a:rPr>
              <a:t> </a:t>
            </a:r>
            <a:r>
              <a:rPr lang="en-US" altLang="en-US" sz="2000" b="1" dirty="0" err="1">
                <a:sym typeface="Symbol" panose="05050102010706020507" pitchFamily="18" charset="2"/>
              </a:rPr>
              <a:t>aktif</a:t>
            </a:r>
            <a:r>
              <a:rPr lang="en-US" altLang="en-US" sz="2000" dirty="0">
                <a:sym typeface="Symbol" panose="05050102010706020507" pitchFamily="18" charset="2"/>
              </a:rPr>
              <a:t>: </a:t>
            </a:r>
            <a:r>
              <a:rPr lang="en-US" altLang="en-US" sz="2000" u="sng" dirty="0">
                <a:sym typeface="Symbol" panose="05050102010706020507" pitchFamily="18" charset="2"/>
              </a:rPr>
              <a:t>LED</a:t>
            </a:r>
            <a:r>
              <a:rPr lang="en-US" altLang="en-US" sz="2000" dirty="0">
                <a:sym typeface="Symbol" panose="05050102010706020507" pitchFamily="18" charset="2"/>
              </a:rPr>
              <a:t> (</a:t>
            </a:r>
            <a:r>
              <a:rPr lang="en-US" altLang="en-US" sz="2000" i="1" dirty="0">
                <a:sym typeface="Symbol" panose="05050102010706020507" pitchFamily="18" charset="2"/>
              </a:rPr>
              <a:t>light emitting diode</a:t>
            </a:r>
            <a:r>
              <a:rPr lang="en-US" altLang="en-US" sz="2000" dirty="0">
                <a:sym typeface="Symbol" panose="05050102010706020507" pitchFamily="18" charset="2"/>
              </a:rPr>
              <a:t>)</a:t>
            </a:r>
          </a:p>
          <a:p>
            <a:pPr>
              <a:spcBef>
                <a:spcPct val="20000"/>
              </a:spcBef>
              <a:buFont typeface="Wingdings" panose="05000000000000000000" pitchFamily="2" charset="2"/>
              <a:buNone/>
            </a:pPr>
            <a:r>
              <a:rPr lang="en-US" altLang="en-US" sz="2000" dirty="0">
                <a:sym typeface="Symbol" panose="05050102010706020507" pitchFamily="18" charset="2"/>
              </a:rPr>
              <a:t>	</a:t>
            </a:r>
            <a:r>
              <a:rPr lang="en-US" altLang="en-US" sz="2000" dirty="0" err="1">
                <a:sym typeface="Symbol" panose="05050102010706020507" pitchFamily="18" charset="2"/>
              </a:rPr>
              <a:t>Jika</a:t>
            </a:r>
            <a:r>
              <a:rPr lang="en-US" altLang="en-US" sz="2000" dirty="0">
                <a:sym typeface="Symbol" panose="05050102010706020507" pitchFamily="18" charset="2"/>
              </a:rPr>
              <a:t> </a:t>
            </a:r>
            <a:r>
              <a:rPr lang="en-US" altLang="en-US" sz="2000" dirty="0" err="1">
                <a:sym typeface="Symbol" panose="05050102010706020507" pitchFamily="18" charset="2"/>
              </a:rPr>
              <a:t>dihubungkan</a:t>
            </a:r>
            <a:r>
              <a:rPr lang="en-US" altLang="en-US" sz="2000" dirty="0">
                <a:sym typeface="Symbol" panose="05050102010706020507" pitchFamily="18" charset="2"/>
              </a:rPr>
              <a:t> </a:t>
            </a:r>
            <a:r>
              <a:rPr lang="en-US" altLang="en-US" sz="2000" dirty="0" err="1">
                <a:sym typeface="Symbol" panose="05050102010706020507" pitchFamily="18" charset="2"/>
              </a:rPr>
              <a:t>dengan</a:t>
            </a:r>
            <a:r>
              <a:rPr lang="en-US" altLang="en-US" sz="2000" dirty="0">
                <a:sym typeface="Symbol" panose="05050102010706020507" pitchFamily="18" charset="2"/>
              </a:rPr>
              <a:t> </a:t>
            </a:r>
            <a:r>
              <a:rPr lang="en-US" altLang="en-US" sz="2000" dirty="0" err="1">
                <a:sym typeface="Symbol" panose="05050102010706020507" pitchFamily="18" charset="2"/>
              </a:rPr>
              <a:t>sumber</a:t>
            </a:r>
            <a:r>
              <a:rPr lang="en-US" altLang="en-US" sz="2000" dirty="0">
                <a:sym typeface="Symbol" panose="05050102010706020507" pitchFamily="18" charset="2"/>
              </a:rPr>
              <a:t> </a:t>
            </a:r>
            <a:r>
              <a:rPr lang="en-US" altLang="en-US" sz="2000" dirty="0" err="1">
                <a:sym typeface="Symbol" panose="05050102010706020507" pitchFamily="18" charset="2"/>
              </a:rPr>
              <a:t>tegangan</a:t>
            </a:r>
            <a:r>
              <a:rPr lang="en-US" altLang="en-US" sz="2000" dirty="0">
                <a:sym typeface="Symbol" panose="05050102010706020507" pitchFamily="18" charset="2"/>
              </a:rPr>
              <a:t> </a:t>
            </a:r>
            <a:r>
              <a:rPr lang="en-US" altLang="en-US" sz="2000" dirty="0" err="1">
                <a:sym typeface="Symbol" panose="05050102010706020507" pitchFamily="18" charset="2"/>
              </a:rPr>
              <a:t>seperti</a:t>
            </a:r>
            <a:r>
              <a:rPr lang="en-US" altLang="en-US" sz="2000" dirty="0">
                <a:sym typeface="Symbol" panose="05050102010706020507" pitchFamily="18" charset="2"/>
              </a:rPr>
              <a:t> pada </a:t>
            </a:r>
            <a:r>
              <a:rPr lang="en-US" altLang="en-US" sz="2000" dirty="0" err="1">
                <a:sym typeface="Symbol" panose="05050102010706020507" pitchFamily="18" charset="2"/>
              </a:rPr>
              <a:t>rangkaian</a:t>
            </a:r>
            <a:r>
              <a:rPr lang="en-US" altLang="en-US" sz="2000" dirty="0">
                <a:sym typeface="Symbol" panose="05050102010706020507" pitchFamily="18" charset="2"/>
              </a:rPr>
              <a:t> di </a:t>
            </a:r>
            <a:r>
              <a:rPr lang="en-US" altLang="en-US" sz="2000" dirty="0" err="1">
                <a:sym typeface="Symbol" panose="05050102010706020507" pitchFamily="18" charset="2"/>
              </a:rPr>
              <a:t>bawah</a:t>
            </a:r>
            <a:r>
              <a:rPr lang="en-US" altLang="en-US" sz="2000" dirty="0">
                <a:sym typeface="Symbol" panose="05050102010706020507" pitchFamily="18" charset="2"/>
              </a:rPr>
              <a:t> </a:t>
            </a:r>
            <a:r>
              <a:rPr lang="en-US" altLang="en-US" sz="2000" dirty="0" err="1">
                <a:sym typeface="Symbol" panose="05050102010706020507" pitchFamily="18" charset="2"/>
              </a:rPr>
              <a:t>ini</a:t>
            </a:r>
            <a:r>
              <a:rPr lang="en-US" altLang="en-US" sz="2000" dirty="0">
                <a:sym typeface="Symbol" panose="05050102010706020507" pitchFamily="18" charset="2"/>
              </a:rPr>
              <a:t>, </a:t>
            </a:r>
            <a:r>
              <a:rPr lang="en-US" altLang="en-US" sz="2000" dirty="0" err="1">
                <a:sym typeface="Symbol" panose="05050102010706020507" pitchFamily="18" charset="2"/>
              </a:rPr>
              <a:t>maka</a:t>
            </a:r>
            <a:r>
              <a:rPr lang="en-US" altLang="en-US" sz="2000" dirty="0">
                <a:sym typeface="Symbol" panose="05050102010706020507" pitchFamily="18" charset="2"/>
              </a:rPr>
              <a:t> LED </a:t>
            </a:r>
            <a:r>
              <a:rPr lang="en-US" altLang="en-US" sz="2000" dirty="0" err="1">
                <a:sym typeface="Symbol" panose="05050102010706020507" pitchFamily="18" charset="2"/>
              </a:rPr>
              <a:t>tersebut</a:t>
            </a:r>
            <a:r>
              <a:rPr lang="en-US" altLang="en-US" sz="2000" dirty="0">
                <a:sym typeface="Symbol" panose="05050102010706020507" pitchFamily="18" charset="2"/>
              </a:rPr>
              <a:t> </a:t>
            </a:r>
            <a:r>
              <a:rPr lang="en-US" altLang="en-US" sz="2000" dirty="0" err="1">
                <a:sym typeface="Symbol" panose="05050102010706020507" pitchFamily="18" charset="2"/>
              </a:rPr>
              <a:t>akan</a:t>
            </a:r>
            <a:r>
              <a:rPr lang="en-US" altLang="en-US" sz="2000" dirty="0">
                <a:sym typeface="Symbol" panose="05050102010706020507" pitchFamily="18" charset="2"/>
              </a:rPr>
              <a:t> </a:t>
            </a:r>
            <a:r>
              <a:rPr lang="en-US" altLang="en-US" sz="2000" dirty="0" err="1">
                <a:sym typeface="Symbol" panose="05050102010706020507" pitchFamily="18" charset="2"/>
              </a:rPr>
              <a:t>menyala</a:t>
            </a:r>
            <a:r>
              <a:rPr lang="en-US" altLang="en-US" sz="2000" dirty="0">
                <a:sym typeface="Symbol" panose="05050102010706020507" pitchFamily="18" charset="2"/>
              </a:rPr>
              <a:t>. </a:t>
            </a:r>
            <a:r>
              <a:rPr lang="en-US" altLang="en-US" sz="2000" dirty="0" err="1">
                <a:sym typeface="Symbol" panose="05050102010706020507" pitchFamily="18" charset="2"/>
              </a:rPr>
              <a:t>Jadi</a:t>
            </a:r>
            <a:r>
              <a:rPr lang="en-US" altLang="en-US" sz="2000" dirty="0">
                <a:sym typeface="Symbol" panose="05050102010706020507" pitchFamily="18" charset="2"/>
              </a:rPr>
              <a:t>, LED </a:t>
            </a:r>
            <a:r>
              <a:rPr lang="en-US" altLang="en-US" sz="2000" dirty="0" err="1">
                <a:sym typeface="Symbol" panose="05050102010706020507" pitchFamily="18" charset="2"/>
              </a:rPr>
              <a:t>termasuk</a:t>
            </a:r>
            <a:r>
              <a:rPr lang="en-US" altLang="en-US" sz="2000" dirty="0">
                <a:sym typeface="Symbol" panose="05050102010706020507" pitchFamily="18" charset="2"/>
              </a:rPr>
              <a:t> </a:t>
            </a:r>
            <a:r>
              <a:rPr lang="en-US" altLang="en-US" sz="2000" dirty="0" err="1">
                <a:sym typeface="Symbol" panose="05050102010706020507" pitchFamily="18" charset="2"/>
              </a:rPr>
              <a:t>komponen</a:t>
            </a:r>
            <a:r>
              <a:rPr lang="en-US" altLang="en-US" sz="2000" dirty="0">
                <a:sym typeface="Symbol" panose="05050102010706020507" pitchFamily="18" charset="2"/>
              </a:rPr>
              <a:t> </a:t>
            </a:r>
            <a:r>
              <a:rPr lang="en-US" altLang="en-US" sz="2000" dirty="0" err="1">
                <a:sym typeface="Symbol" panose="05050102010706020507" pitchFamily="18" charset="2"/>
              </a:rPr>
              <a:t>aktif</a:t>
            </a:r>
            <a:r>
              <a:rPr lang="en-US" altLang="en-US" sz="2000" dirty="0">
                <a:sym typeface="Symbol" panose="05050102010706020507" pitchFamily="18" charset="2"/>
              </a:rPr>
              <a:t> </a:t>
            </a:r>
            <a:r>
              <a:rPr lang="en-US" altLang="en-US" sz="2000" dirty="0" err="1">
                <a:sym typeface="Symbol" panose="05050102010706020507" pitchFamily="18" charset="2"/>
              </a:rPr>
              <a:t>karena</a:t>
            </a:r>
            <a:r>
              <a:rPr lang="en-US" altLang="en-US" sz="2000" dirty="0">
                <a:sym typeface="Symbol" panose="05050102010706020507" pitchFamily="18" charset="2"/>
              </a:rPr>
              <a:t> </a:t>
            </a:r>
            <a:r>
              <a:rPr lang="en-US" altLang="en-US" sz="2000" dirty="0" err="1">
                <a:sym typeface="Symbol" panose="05050102010706020507" pitchFamily="18" charset="2"/>
              </a:rPr>
              <a:t>dapat</a:t>
            </a:r>
            <a:r>
              <a:rPr lang="en-US" altLang="en-US" sz="2000" dirty="0">
                <a:sym typeface="Symbol" panose="05050102010706020507" pitchFamily="18" charset="2"/>
              </a:rPr>
              <a:t> </a:t>
            </a:r>
            <a:r>
              <a:rPr lang="en-US" altLang="en-US" sz="2000" dirty="0" err="1">
                <a:sym typeface="Symbol" panose="05050102010706020507" pitchFamily="18" charset="2"/>
              </a:rPr>
              <a:t>mengubah</a:t>
            </a:r>
            <a:r>
              <a:rPr lang="en-US" altLang="en-US" sz="2000" dirty="0">
                <a:sym typeface="Symbol" panose="05050102010706020507" pitchFamily="18" charset="2"/>
              </a:rPr>
              <a:t> </a:t>
            </a:r>
            <a:r>
              <a:rPr lang="en-US" altLang="en-US" sz="2000" dirty="0" err="1">
                <a:sym typeface="Symbol" panose="05050102010706020507" pitchFamily="18" charset="2"/>
              </a:rPr>
              <a:t>suatu</a:t>
            </a:r>
            <a:r>
              <a:rPr lang="en-US" altLang="en-US" sz="2000" dirty="0">
                <a:sym typeface="Symbol" panose="05050102010706020507" pitchFamily="18" charset="2"/>
              </a:rPr>
              <a:t> </a:t>
            </a:r>
            <a:r>
              <a:rPr lang="en-US" altLang="en-US" sz="2000" dirty="0" err="1">
                <a:sym typeface="Symbol" panose="05050102010706020507" pitchFamily="18" charset="2"/>
              </a:rPr>
              <a:t>bentuk</a:t>
            </a:r>
            <a:r>
              <a:rPr lang="en-US" altLang="en-US" sz="2000" dirty="0">
                <a:sym typeface="Symbol" panose="05050102010706020507" pitchFamily="18" charset="2"/>
              </a:rPr>
              <a:t> </a:t>
            </a:r>
            <a:r>
              <a:rPr lang="en-US" altLang="en-US" sz="2000" dirty="0" err="1">
                <a:sym typeface="Symbol" panose="05050102010706020507" pitchFamily="18" charset="2"/>
              </a:rPr>
              <a:t>energi</a:t>
            </a:r>
            <a:r>
              <a:rPr lang="en-US" altLang="en-US" sz="2000" dirty="0">
                <a:sym typeface="Symbol" panose="05050102010706020507" pitchFamily="18" charset="2"/>
              </a:rPr>
              <a:t> (</a:t>
            </a:r>
            <a:r>
              <a:rPr lang="en-US" altLang="en-US" sz="2000" dirty="0" err="1">
                <a:sym typeface="Symbol" panose="05050102010706020507" pitchFamily="18" charset="2"/>
              </a:rPr>
              <a:t>listrik</a:t>
            </a:r>
            <a:r>
              <a:rPr lang="en-US" altLang="en-US" sz="2000" dirty="0">
                <a:sym typeface="Symbol" panose="05050102010706020507" pitchFamily="18" charset="2"/>
              </a:rPr>
              <a:t>) </a:t>
            </a:r>
            <a:r>
              <a:rPr lang="en-US" altLang="en-US" sz="2000" dirty="0" err="1">
                <a:sym typeface="Symbol" panose="05050102010706020507" pitchFamily="18" charset="2"/>
              </a:rPr>
              <a:t>ke</a:t>
            </a:r>
            <a:r>
              <a:rPr lang="en-US" altLang="en-US" sz="2000" dirty="0">
                <a:sym typeface="Symbol" panose="05050102010706020507" pitchFamily="18" charset="2"/>
              </a:rPr>
              <a:t> </a:t>
            </a:r>
            <a:r>
              <a:rPr lang="en-US" altLang="en-US" sz="2000" dirty="0" err="1">
                <a:sym typeface="Symbol" panose="05050102010706020507" pitchFamily="18" charset="2"/>
              </a:rPr>
              <a:t>bentuk</a:t>
            </a:r>
            <a:r>
              <a:rPr lang="en-US" altLang="en-US" sz="2000" dirty="0">
                <a:sym typeface="Symbol" panose="05050102010706020507" pitchFamily="18" charset="2"/>
              </a:rPr>
              <a:t> </a:t>
            </a:r>
            <a:r>
              <a:rPr lang="en-US" altLang="en-US" sz="2000" dirty="0" err="1">
                <a:sym typeface="Symbol" panose="05050102010706020507" pitchFamily="18" charset="2"/>
              </a:rPr>
              <a:t>lainnya</a:t>
            </a:r>
            <a:r>
              <a:rPr lang="en-US" altLang="en-US" sz="2000" dirty="0">
                <a:sym typeface="Symbol" panose="05050102010706020507" pitchFamily="18" charset="2"/>
              </a:rPr>
              <a:t> (</a:t>
            </a:r>
            <a:r>
              <a:rPr lang="en-US" altLang="en-US" sz="2000" dirty="0" err="1">
                <a:sym typeface="Symbol" panose="05050102010706020507" pitchFamily="18" charset="2"/>
              </a:rPr>
              <a:t>cahaya</a:t>
            </a:r>
            <a:r>
              <a:rPr lang="en-US" altLang="en-US" sz="2000" dirty="0">
                <a:sym typeface="Symbol" panose="05050102010706020507" pitchFamily="18" charset="2"/>
              </a:rPr>
              <a:t>).</a:t>
            </a:r>
          </a:p>
        </p:txBody>
      </p:sp>
      <p:grpSp>
        <p:nvGrpSpPr>
          <p:cNvPr id="6" name="Group 16">
            <a:extLst>
              <a:ext uri="{FF2B5EF4-FFF2-40B4-BE49-F238E27FC236}">
                <a16:creationId xmlns:a16="http://schemas.microsoft.com/office/drawing/2014/main" id="{11B1F388-8587-4B90-8060-E4185821069C}"/>
              </a:ext>
            </a:extLst>
          </p:cNvPr>
          <p:cNvGrpSpPr>
            <a:grpSpLocks/>
          </p:cNvGrpSpPr>
          <p:nvPr/>
        </p:nvGrpSpPr>
        <p:grpSpPr bwMode="auto">
          <a:xfrm>
            <a:off x="2082800" y="3141663"/>
            <a:ext cx="5729288" cy="2857500"/>
            <a:chOff x="1066" y="2024"/>
            <a:chExt cx="3609" cy="1800"/>
          </a:xfrm>
        </p:grpSpPr>
        <p:graphicFrame>
          <p:nvGraphicFramePr>
            <p:cNvPr id="7" name="Object 17">
              <a:extLst>
                <a:ext uri="{FF2B5EF4-FFF2-40B4-BE49-F238E27FC236}">
                  <a16:creationId xmlns:a16="http://schemas.microsoft.com/office/drawing/2014/main" id="{C8FEACB4-E888-4E2D-AB7F-438C45EBD0A8}"/>
                </a:ext>
              </a:extLst>
            </p:cNvPr>
            <p:cNvGraphicFramePr>
              <a:graphicFrameLocks noChangeAspect="1"/>
            </p:cNvGraphicFramePr>
            <p:nvPr/>
          </p:nvGraphicFramePr>
          <p:xfrm>
            <a:off x="1247" y="2160"/>
            <a:ext cx="456" cy="1451"/>
          </p:xfrm>
          <a:graphic>
            <a:graphicData uri="http://schemas.openxmlformats.org/presentationml/2006/ole">
              <mc:AlternateContent xmlns:mc="http://schemas.openxmlformats.org/markup-compatibility/2006">
                <mc:Choice xmlns:v="urn:schemas-microsoft-com:vml" Requires="v">
                  <p:oleObj spid="_x0000_s5132" name="VISIO" r:id="rId3" imgW="861120" imgH="2734920" progId="Visio.Drawing.3">
                    <p:embed/>
                  </p:oleObj>
                </mc:Choice>
                <mc:Fallback>
                  <p:oleObj name="VISIO" r:id="rId3" imgW="861120" imgH="2734920" progId="Visio.Drawing.3">
                    <p:embed/>
                    <p:pic>
                      <p:nvPicPr>
                        <p:cNvPr id="5122" name="Object 17">
                          <a:extLst>
                            <a:ext uri="{FF2B5EF4-FFF2-40B4-BE49-F238E27FC236}">
                              <a16:creationId xmlns:a16="http://schemas.microsoft.com/office/drawing/2014/main" id="{F44CD2C1-1D70-4EC9-B6C4-65EC2B6B03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2160"/>
                          <a:ext cx="456" cy="1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8">
              <a:extLst>
                <a:ext uri="{FF2B5EF4-FFF2-40B4-BE49-F238E27FC236}">
                  <a16:creationId xmlns:a16="http://schemas.microsoft.com/office/drawing/2014/main" id="{2DC60A49-3ACC-49E4-99B7-2BE55D810C2F}"/>
                </a:ext>
              </a:extLst>
            </p:cNvPr>
            <p:cNvSpPr txBox="1">
              <a:spLocks noChangeArrowheads="1"/>
            </p:cNvSpPr>
            <p:nvPr/>
          </p:nvSpPr>
          <p:spPr bwMode="auto">
            <a:xfrm>
              <a:off x="1066" y="3612"/>
              <a:ext cx="7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t>Bentuk LED</a:t>
              </a:r>
            </a:p>
          </p:txBody>
        </p:sp>
        <p:graphicFrame>
          <p:nvGraphicFramePr>
            <p:cNvPr id="9" name="Object 19">
              <a:extLst>
                <a:ext uri="{FF2B5EF4-FFF2-40B4-BE49-F238E27FC236}">
                  <a16:creationId xmlns:a16="http://schemas.microsoft.com/office/drawing/2014/main" id="{9B3CF314-F0D2-4B6B-815A-D16331203C4B}"/>
                </a:ext>
              </a:extLst>
            </p:cNvPr>
            <p:cNvGraphicFramePr>
              <a:graphicFrameLocks noChangeAspect="1"/>
            </p:cNvGraphicFramePr>
            <p:nvPr/>
          </p:nvGraphicFramePr>
          <p:xfrm>
            <a:off x="2608" y="2024"/>
            <a:ext cx="2067" cy="1542"/>
          </p:xfrm>
          <a:graphic>
            <a:graphicData uri="http://schemas.openxmlformats.org/presentationml/2006/ole">
              <mc:AlternateContent xmlns:mc="http://schemas.openxmlformats.org/markup-compatibility/2006">
                <mc:Choice xmlns:v="urn:schemas-microsoft-com:vml" Requires="v">
                  <p:oleObj spid="_x0000_s5133" name="VISIO" r:id="rId5" imgW="6993720" imgH="5216400" progId="Visio.Drawing.3">
                    <p:embed/>
                  </p:oleObj>
                </mc:Choice>
                <mc:Fallback>
                  <p:oleObj name="VISIO" r:id="rId5" imgW="6993720" imgH="5216400" progId="Visio.Drawing.3">
                    <p:embed/>
                    <p:pic>
                      <p:nvPicPr>
                        <p:cNvPr id="5123" name="Object 19">
                          <a:extLst>
                            <a:ext uri="{FF2B5EF4-FFF2-40B4-BE49-F238E27FC236}">
                              <a16:creationId xmlns:a16="http://schemas.microsoft.com/office/drawing/2014/main" id="{33E6D0CF-0925-4C0C-8D09-374989D211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8" y="2024"/>
                          <a:ext cx="2067" cy="1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20">
              <a:extLst>
                <a:ext uri="{FF2B5EF4-FFF2-40B4-BE49-F238E27FC236}">
                  <a16:creationId xmlns:a16="http://schemas.microsoft.com/office/drawing/2014/main" id="{E48E6FDF-5E4B-43AC-A6AD-F2DDC7F9AEB4}"/>
                </a:ext>
              </a:extLst>
            </p:cNvPr>
            <p:cNvSpPr txBox="1">
              <a:spLocks noChangeArrowheads="1"/>
            </p:cNvSpPr>
            <p:nvPr/>
          </p:nvSpPr>
          <p:spPr bwMode="auto">
            <a:xfrm>
              <a:off x="2925" y="3612"/>
              <a:ext cx="15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Rangkaian LED</a:t>
              </a:r>
            </a:p>
          </p:txBody>
        </p:sp>
      </p:grpSp>
    </p:spTree>
    <p:extLst>
      <p:ext uri="{BB962C8B-B14F-4D97-AF65-F5344CB8AC3E}">
        <p14:creationId xmlns:p14="http://schemas.microsoft.com/office/powerpoint/2010/main" val="1555810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5288" y="286786"/>
            <a:ext cx="7253423" cy="575772"/>
          </a:xfrm>
          <a:prstGeom prst="rect">
            <a:avLst/>
          </a:prstGeom>
        </p:spPr>
        <p:txBody>
          <a:bodyPr vert="horz" wrap="square" lIns="0" tIns="82524" rIns="0" bIns="0" rtlCol="0">
            <a:spAutoFit/>
          </a:bodyPr>
          <a:lstStyle/>
          <a:p>
            <a:pPr marL="1289050" algn="l">
              <a:lnSpc>
                <a:spcPct val="100000"/>
              </a:lnSpc>
            </a:pPr>
            <a:r>
              <a:rPr sz="3200" spc="-95" dirty="0" err="1"/>
              <a:t>K</a:t>
            </a:r>
            <a:r>
              <a:rPr sz="3200" spc="-30" dirty="0" err="1"/>
              <a:t>omp</a:t>
            </a:r>
            <a:r>
              <a:rPr sz="3200" spc="-20" dirty="0" err="1"/>
              <a:t>o</a:t>
            </a:r>
            <a:r>
              <a:rPr sz="3200" spc="-30" dirty="0" err="1"/>
              <a:t>ne</a:t>
            </a:r>
            <a:r>
              <a:rPr sz="3200" spc="-25" dirty="0" err="1"/>
              <a:t>n</a:t>
            </a:r>
            <a:r>
              <a:rPr sz="3200" spc="-90" dirty="0">
                <a:latin typeface="Times New Roman"/>
                <a:cs typeface="Times New Roman"/>
              </a:rPr>
              <a:t> </a:t>
            </a:r>
            <a:r>
              <a:rPr sz="3200" spc="-5" dirty="0" err="1"/>
              <a:t>E</a:t>
            </a:r>
            <a:r>
              <a:rPr sz="3200" dirty="0" err="1"/>
              <a:t>l</a:t>
            </a:r>
            <a:r>
              <a:rPr sz="3200" spc="-20" dirty="0" err="1"/>
              <a:t>e</a:t>
            </a:r>
            <a:r>
              <a:rPr sz="3200" spc="-50" dirty="0" err="1"/>
              <a:t>k</a:t>
            </a:r>
            <a:r>
              <a:rPr sz="3200" spc="-15" dirty="0" err="1"/>
              <a:t>t</a:t>
            </a:r>
            <a:r>
              <a:rPr sz="3200" spc="-70" dirty="0" err="1"/>
              <a:t>r</a:t>
            </a:r>
            <a:r>
              <a:rPr sz="3200" spc="-30" dirty="0" err="1"/>
              <a:t>on</a:t>
            </a:r>
            <a:r>
              <a:rPr sz="3200" spc="-10" dirty="0" err="1"/>
              <a:t>i</a:t>
            </a:r>
            <a:r>
              <a:rPr sz="3200" spc="-95" dirty="0" err="1"/>
              <a:t>k</a:t>
            </a:r>
            <a:r>
              <a:rPr sz="3200" spc="-20" dirty="0" err="1"/>
              <a:t>a</a:t>
            </a:r>
            <a:r>
              <a:rPr lang="en-US" sz="3200" spc="-20" dirty="0"/>
              <a:t> (</a:t>
            </a:r>
            <a:r>
              <a:rPr lang="en-US" sz="3200" spc="-20" dirty="0" err="1"/>
              <a:t>Lanjutan</a:t>
            </a:r>
            <a:r>
              <a:rPr lang="en-US" sz="3200" spc="-20" dirty="0"/>
              <a:t>)</a:t>
            </a:r>
            <a:endParaRPr sz="3200" dirty="0">
              <a:latin typeface="Times New Roman"/>
              <a:cs typeface="Times New Roman"/>
            </a:endParaRPr>
          </a:p>
        </p:txBody>
      </p:sp>
      <p:sp>
        <p:nvSpPr>
          <p:cNvPr id="3" name="object 3"/>
          <p:cNvSpPr txBox="1"/>
          <p:nvPr/>
        </p:nvSpPr>
        <p:spPr>
          <a:xfrm>
            <a:off x="535940" y="1722592"/>
            <a:ext cx="7938770" cy="4262120"/>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3200" b="1" spc="-45" dirty="0">
                <a:latin typeface="Calibri"/>
                <a:cs typeface="Calibri"/>
              </a:rPr>
              <a:t>K</a:t>
            </a:r>
            <a:r>
              <a:rPr sz="3200" b="1" dirty="0">
                <a:latin typeface="Calibri"/>
                <a:cs typeface="Calibri"/>
              </a:rPr>
              <a:t>omp</a:t>
            </a:r>
            <a:r>
              <a:rPr sz="3200" b="1" spc="5" dirty="0">
                <a:latin typeface="Calibri"/>
                <a:cs typeface="Calibri"/>
              </a:rPr>
              <a:t>o</a:t>
            </a:r>
            <a:r>
              <a:rPr sz="3200" b="1" dirty="0">
                <a:latin typeface="Calibri"/>
                <a:cs typeface="Calibri"/>
              </a:rPr>
              <a:t>nen</a:t>
            </a:r>
            <a:r>
              <a:rPr sz="3200" b="1" spc="-114" dirty="0">
                <a:latin typeface="Times New Roman"/>
                <a:cs typeface="Times New Roman"/>
              </a:rPr>
              <a:t> </a:t>
            </a:r>
            <a:r>
              <a:rPr sz="3200" b="1" spc="-65" dirty="0">
                <a:latin typeface="Calibri"/>
                <a:cs typeface="Calibri"/>
              </a:rPr>
              <a:t>P</a:t>
            </a:r>
            <a:r>
              <a:rPr sz="3200" b="1" dirty="0">
                <a:latin typeface="Calibri"/>
                <a:cs typeface="Calibri"/>
              </a:rPr>
              <a:t>as</a:t>
            </a:r>
            <a:r>
              <a:rPr sz="3200" b="1" spc="5" dirty="0">
                <a:latin typeface="Calibri"/>
                <a:cs typeface="Calibri"/>
              </a:rPr>
              <a:t>i</a:t>
            </a:r>
            <a:r>
              <a:rPr sz="3200" b="1" dirty="0">
                <a:latin typeface="Calibri"/>
                <a:cs typeface="Calibri"/>
              </a:rPr>
              <a:t>f:</a:t>
            </a:r>
            <a:r>
              <a:rPr sz="3200" b="1" spc="-100" dirty="0">
                <a:latin typeface="Times New Roman"/>
                <a:cs typeface="Times New Roman"/>
              </a:rPr>
              <a:t> </a:t>
            </a:r>
            <a:r>
              <a:rPr sz="3200" spc="-60" dirty="0">
                <a:latin typeface="Calibri"/>
                <a:cs typeface="Calibri"/>
              </a:rPr>
              <a:t>K</a:t>
            </a:r>
            <a:r>
              <a:rPr sz="3200" spc="-5" dirty="0">
                <a:latin typeface="Calibri"/>
                <a:cs typeface="Calibri"/>
              </a:rPr>
              <a:t>ompone</a:t>
            </a:r>
            <a:r>
              <a:rPr sz="3200" dirty="0">
                <a:latin typeface="Calibri"/>
                <a:cs typeface="Calibri"/>
              </a:rPr>
              <a:t>n</a:t>
            </a:r>
            <a:r>
              <a:rPr sz="3200" spc="-70" dirty="0">
                <a:latin typeface="Times New Roman"/>
                <a:cs typeface="Times New Roman"/>
              </a:rPr>
              <a:t> </a:t>
            </a:r>
            <a:r>
              <a:rPr sz="3200" spc="-50" dirty="0">
                <a:latin typeface="Calibri"/>
                <a:cs typeface="Calibri"/>
              </a:rPr>
              <a:t>y</a:t>
            </a:r>
            <a:r>
              <a:rPr sz="3200" dirty="0">
                <a:latin typeface="Calibri"/>
                <a:cs typeface="Calibri"/>
              </a:rPr>
              <a:t>ang</a:t>
            </a:r>
            <a:r>
              <a:rPr sz="3200" spc="-70" dirty="0">
                <a:latin typeface="Times New Roman"/>
                <a:cs typeface="Times New Roman"/>
              </a:rPr>
              <a:t> </a:t>
            </a:r>
            <a:r>
              <a:rPr sz="3200" u="heavy" dirty="0">
                <a:latin typeface="Calibri"/>
                <a:cs typeface="Calibri"/>
              </a:rPr>
              <a:t>t</a:t>
            </a:r>
            <a:r>
              <a:rPr sz="3200" u="heavy" spc="-10" dirty="0">
                <a:latin typeface="Calibri"/>
                <a:cs typeface="Calibri"/>
              </a:rPr>
              <a:t>i</a:t>
            </a:r>
            <a:r>
              <a:rPr sz="3200" u="heavy" spc="-5" dirty="0">
                <a:latin typeface="Calibri"/>
                <a:cs typeface="Calibri"/>
              </a:rPr>
              <a:t>dak</a:t>
            </a:r>
            <a:r>
              <a:rPr sz="3200" u="heavy" spc="15" dirty="0">
                <a:latin typeface="Calibri"/>
                <a:cs typeface="Calibri"/>
              </a:rPr>
              <a:t> </a:t>
            </a:r>
            <a:r>
              <a:rPr sz="3200" u="heavy" spc="-5" dirty="0">
                <a:latin typeface="Calibri"/>
                <a:cs typeface="Calibri"/>
              </a:rPr>
              <a:t>dap</a:t>
            </a:r>
            <a:r>
              <a:rPr sz="3200" u="heavy" spc="-25" dirty="0">
                <a:latin typeface="Calibri"/>
                <a:cs typeface="Calibri"/>
              </a:rPr>
              <a:t>a</a:t>
            </a:r>
            <a:r>
              <a:rPr sz="3200" u="heavy" dirty="0">
                <a:latin typeface="Calibri"/>
                <a:cs typeface="Calibri"/>
              </a:rPr>
              <a:t>t</a:t>
            </a:r>
            <a:r>
              <a:rPr sz="3200" dirty="0">
                <a:latin typeface="Times New Roman"/>
                <a:cs typeface="Times New Roman"/>
              </a:rPr>
              <a:t> </a:t>
            </a:r>
            <a:r>
              <a:rPr sz="3200" dirty="0">
                <a:latin typeface="Calibri"/>
                <a:cs typeface="Calibri"/>
              </a:rPr>
              <a:t>mengu</a:t>
            </a:r>
            <a:r>
              <a:rPr sz="3200" spc="-20" dirty="0">
                <a:latin typeface="Calibri"/>
                <a:cs typeface="Calibri"/>
              </a:rPr>
              <a:t>a</a:t>
            </a:r>
            <a:r>
              <a:rPr sz="3200" dirty="0">
                <a:latin typeface="Calibri"/>
                <a:cs typeface="Calibri"/>
              </a:rPr>
              <a:t>t</a:t>
            </a:r>
            <a:r>
              <a:rPr sz="3200" spc="-70" dirty="0">
                <a:latin typeface="Calibri"/>
                <a:cs typeface="Calibri"/>
              </a:rPr>
              <a:t>k</a:t>
            </a:r>
            <a:r>
              <a:rPr sz="3200" dirty="0">
                <a:latin typeface="Calibri"/>
                <a:cs typeface="Calibri"/>
              </a:rPr>
              <a:t>an</a:t>
            </a:r>
            <a:r>
              <a:rPr sz="3200" spc="-60" dirty="0">
                <a:latin typeface="Times New Roman"/>
                <a:cs typeface="Times New Roman"/>
              </a:rPr>
              <a:t> </a:t>
            </a:r>
            <a:r>
              <a:rPr sz="3200" spc="-5" dirty="0">
                <a:latin typeface="Calibri"/>
                <a:cs typeface="Calibri"/>
              </a:rPr>
              <a:t>da</a:t>
            </a:r>
            <a:r>
              <a:rPr sz="3200" dirty="0">
                <a:latin typeface="Calibri"/>
                <a:cs typeface="Calibri"/>
              </a:rPr>
              <a:t>n</a:t>
            </a:r>
            <a:r>
              <a:rPr sz="3200" spc="-60" dirty="0">
                <a:latin typeface="Times New Roman"/>
                <a:cs typeface="Times New Roman"/>
              </a:rPr>
              <a:t> </a:t>
            </a:r>
            <a:r>
              <a:rPr sz="3200" dirty="0">
                <a:latin typeface="Calibri"/>
                <a:cs typeface="Calibri"/>
              </a:rPr>
              <a:t>me</a:t>
            </a:r>
            <a:r>
              <a:rPr sz="3200" spc="-70" dirty="0">
                <a:latin typeface="Calibri"/>
                <a:cs typeface="Calibri"/>
              </a:rPr>
              <a:t>n</a:t>
            </a:r>
            <a:r>
              <a:rPr sz="3200" spc="-35" dirty="0">
                <a:latin typeface="Calibri"/>
                <a:cs typeface="Calibri"/>
              </a:rPr>
              <a:t>y</a:t>
            </a:r>
            <a:r>
              <a:rPr sz="3200" dirty="0">
                <a:latin typeface="Calibri"/>
                <a:cs typeface="Calibri"/>
              </a:rPr>
              <a:t>ea</a:t>
            </a:r>
            <a:r>
              <a:rPr sz="3200" spc="-65" dirty="0">
                <a:latin typeface="Calibri"/>
                <a:cs typeface="Calibri"/>
              </a:rPr>
              <a:t>r</a:t>
            </a:r>
            <a:r>
              <a:rPr sz="3200" dirty="0">
                <a:latin typeface="Calibri"/>
                <a:cs typeface="Calibri"/>
              </a:rPr>
              <a:t>ah</a:t>
            </a:r>
            <a:r>
              <a:rPr sz="3200" spc="-70" dirty="0">
                <a:latin typeface="Calibri"/>
                <a:cs typeface="Calibri"/>
              </a:rPr>
              <a:t>k</a:t>
            </a:r>
            <a:r>
              <a:rPr sz="3200" dirty="0">
                <a:latin typeface="Calibri"/>
                <a:cs typeface="Calibri"/>
              </a:rPr>
              <a:t>an</a:t>
            </a:r>
            <a:r>
              <a:rPr sz="3200" spc="-70" dirty="0">
                <a:latin typeface="Times New Roman"/>
                <a:cs typeface="Times New Roman"/>
              </a:rPr>
              <a:t> </a:t>
            </a:r>
            <a:r>
              <a:rPr sz="3200" spc="-5" dirty="0">
                <a:latin typeface="Calibri"/>
                <a:cs typeface="Calibri"/>
              </a:rPr>
              <a:t>s</a:t>
            </a:r>
            <a:r>
              <a:rPr sz="3200" spc="-10" dirty="0">
                <a:latin typeface="Calibri"/>
                <a:cs typeface="Calibri"/>
              </a:rPr>
              <a:t>i</a:t>
            </a:r>
            <a:r>
              <a:rPr sz="3200" spc="-65" dirty="0">
                <a:latin typeface="Calibri"/>
                <a:cs typeface="Calibri"/>
              </a:rPr>
              <a:t>n</a:t>
            </a:r>
            <a:r>
              <a:rPr sz="3200" spc="-50" dirty="0">
                <a:latin typeface="Calibri"/>
                <a:cs typeface="Calibri"/>
              </a:rPr>
              <a:t>y</a:t>
            </a:r>
            <a:r>
              <a:rPr sz="3200" dirty="0">
                <a:latin typeface="Calibri"/>
                <a:cs typeface="Calibri"/>
              </a:rPr>
              <a:t>al</a:t>
            </a:r>
            <a:r>
              <a:rPr sz="3200" spc="-60" dirty="0">
                <a:latin typeface="Times New Roman"/>
                <a:cs typeface="Times New Roman"/>
              </a:rPr>
              <a:t> </a:t>
            </a:r>
            <a:r>
              <a:rPr sz="3200" dirty="0">
                <a:latin typeface="Calibri"/>
                <a:cs typeface="Calibri"/>
              </a:rPr>
              <a:t>l</a:t>
            </a:r>
            <a:r>
              <a:rPr sz="3200" spc="-10" dirty="0">
                <a:latin typeface="Calibri"/>
                <a:cs typeface="Calibri"/>
              </a:rPr>
              <a:t>i</a:t>
            </a:r>
            <a:r>
              <a:rPr sz="3200" spc="-45" dirty="0">
                <a:latin typeface="Calibri"/>
                <a:cs typeface="Calibri"/>
              </a:rPr>
              <a:t>s</a:t>
            </a:r>
            <a:r>
              <a:rPr sz="3200" dirty="0">
                <a:latin typeface="Calibri"/>
                <a:cs typeface="Calibri"/>
              </a:rPr>
              <a:t>tr</a:t>
            </a:r>
            <a:r>
              <a:rPr sz="3200" spc="-15" dirty="0">
                <a:latin typeface="Calibri"/>
                <a:cs typeface="Calibri"/>
              </a:rPr>
              <a:t>i</a:t>
            </a:r>
            <a:r>
              <a:rPr sz="3200" dirty="0">
                <a:latin typeface="Calibri"/>
                <a:cs typeface="Calibri"/>
              </a:rPr>
              <a:t>k</a:t>
            </a:r>
            <a:r>
              <a:rPr sz="3200" dirty="0">
                <a:latin typeface="Times New Roman"/>
                <a:cs typeface="Times New Roman"/>
              </a:rPr>
              <a:t> </a:t>
            </a:r>
            <a:r>
              <a:rPr sz="3200" spc="-5" dirty="0">
                <a:latin typeface="Calibri"/>
                <a:cs typeface="Calibri"/>
              </a:rPr>
              <a:t>ser</a:t>
            </a:r>
            <a:r>
              <a:rPr sz="3200" spc="-35" dirty="0">
                <a:latin typeface="Calibri"/>
                <a:cs typeface="Calibri"/>
              </a:rPr>
              <a:t>t</a:t>
            </a:r>
            <a:r>
              <a:rPr sz="3200" dirty="0">
                <a:latin typeface="Calibri"/>
                <a:cs typeface="Calibri"/>
              </a:rPr>
              <a:t>a</a:t>
            </a:r>
            <a:r>
              <a:rPr sz="3200" spc="-90" dirty="0">
                <a:latin typeface="Times New Roman"/>
                <a:cs typeface="Times New Roman"/>
              </a:rPr>
              <a:t> </a:t>
            </a:r>
            <a:r>
              <a:rPr sz="3200" dirty="0">
                <a:latin typeface="Calibri"/>
                <a:cs typeface="Calibri"/>
              </a:rPr>
              <a:t>t</a:t>
            </a:r>
            <a:r>
              <a:rPr sz="3200" spc="-10" dirty="0">
                <a:latin typeface="Calibri"/>
                <a:cs typeface="Calibri"/>
              </a:rPr>
              <a:t>i</a:t>
            </a:r>
            <a:r>
              <a:rPr sz="3200" spc="-5" dirty="0">
                <a:latin typeface="Calibri"/>
                <a:cs typeface="Calibri"/>
              </a:rPr>
              <a:t>da</a:t>
            </a:r>
            <a:r>
              <a:rPr sz="3200" dirty="0">
                <a:latin typeface="Calibri"/>
                <a:cs typeface="Calibri"/>
              </a:rPr>
              <a:t>k</a:t>
            </a:r>
            <a:r>
              <a:rPr sz="3200" spc="-65" dirty="0">
                <a:latin typeface="Times New Roman"/>
                <a:cs typeface="Times New Roman"/>
              </a:rPr>
              <a:t> </a:t>
            </a:r>
            <a:r>
              <a:rPr sz="3200" spc="-5" dirty="0">
                <a:latin typeface="Calibri"/>
                <a:cs typeface="Calibri"/>
              </a:rPr>
              <a:t>dap</a:t>
            </a:r>
            <a:r>
              <a:rPr sz="3200" spc="-25" dirty="0">
                <a:latin typeface="Calibri"/>
                <a:cs typeface="Calibri"/>
              </a:rPr>
              <a:t>a</a:t>
            </a:r>
            <a:r>
              <a:rPr sz="3200" dirty="0">
                <a:latin typeface="Calibri"/>
                <a:cs typeface="Calibri"/>
              </a:rPr>
              <a:t>t</a:t>
            </a:r>
            <a:r>
              <a:rPr sz="3200" spc="-60" dirty="0">
                <a:latin typeface="Times New Roman"/>
                <a:cs typeface="Times New Roman"/>
              </a:rPr>
              <a:t> </a:t>
            </a:r>
            <a:r>
              <a:rPr sz="3200" dirty="0">
                <a:latin typeface="Calibri"/>
                <a:cs typeface="Calibri"/>
              </a:rPr>
              <a:t>mengubah</a:t>
            </a:r>
            <a:r>
              <a:rPr sz="3200" spc="-60" dirty="0">
                <a:latin typeface="Times New Roman"/>
                <a:cs typeface="Times New Roman"/>
              </a:rPr>
              <a:t> </a:t>
            </a:r>
            <a:r>
              <a:rPr sz="3200" spc="-5" dirty="0">
                <a:latin typeface="Calibri"/>
                <a:cs typeface="Calibri"/>
              </a:rPr>
              <a:t>su</a:t>
            </a:r>
            <a:r>
              <a:rPr sz="3200" spc="-30" dirty="0">
                <a:latin typeface="Calibri"/>
                <a:cs typeface="Calibri"/>
              </a:rPr>
              <a:t>a</a:t>
            </a:r>
            <a:r>
              <a:rPr sz="3200" dirty="0">
                <a:latin typeface="Calibri"/>
                <a:cs typeface="Calibri"/>
              </a:rPr>
              <a:t>tu</a:t>
            </a:r>
            <a:r>
              <a:rPr sz="3200" spc="-70" dirty="0">
                <a:latin typeface="Times New Roman"/>
                <a:cs typeface="Times New Roman"/>
              </a:rPr>
              <a:t> </a:t>
            </a:r>
            <a:r>
              <a:rPr sz="3200" dirty="0">
                <a:latin typeface="Calibri"/>
                <a:cs typeface="Calibri"/>
              </a:rPr>
              <a:t>ene</a:t>
            </a:r>
            <a:r>
              <a:rPr sz="3200" spc="-55" dirty="0">
                <a:latin typeface="Calibri"/>
                <a:cs typeface="Calibri"/>
              </a:rPr>
              <a:t>r</a:t>
            </a:r>
            <a:r>
              <a:rPr sz="3200" dirty="0">
                <a:latin typeface="Calibri"/>
                <a:cs typeface="Calibri"/>
              </a:rPr>
              <a:t>gi</a:t>
            </a:r>
            <a:r>
              <a:rPr sz="3200" spc="-80" dirty="0">
                <a:latin typeface="Times New Roman"/>
                <a:cs typeface="Times New Roman"/>
              </a:rPr>
              <a:t> </a:t>
            </a:r>
            <a:r>
              <a:rPr sz="3200" spc="-114" dirty="0">
                <a:latin typeface="Calibri"/>
                <a:cs typeface="Calibri"/>
              </a:rPr>
              <a:t>ke</a:t>
            </a:r>
            <a:r>
              <a:rPr sz="3200" spc="-114" dirty="0">
                <a:latin typeface="Times New Roman"/>
                <a:cs typeface="Times New Roman"/>
              </a:rPr>
              <a:t> </a:t>
            </a:r>
            <a:r>
              <a:rPr sz="3200" spc="-5" dirty="0">
                <a:latin typeface="Calibri"/>
                <a:cs typeface="Calibri"/>
              </a:rPr>
              <a:t>be</a:t>
            </a:r>
            <a:r>
              <a:rPr sz="3200" spc="-20" dirty="0">
                <a:latin typeface="Calibri"/>
                <a:cs typeface="Calibri"/>
              </a:rPr>
              <a:t>n</a:t>
            </a:r>
            <a:r>
              <a:rPr sz="3200" dirty="0">
                <a:latin typeface="Calibri"/>
                <a:cs typeface="Calibri"/>
              </a:rPr>
              <a:t>tuk</a:t>
            </a:r>
            <a:r>
              <a:rPr sz="3200" spc="-80" dirty="0">
                <a:latin typeface="Times New Roman"/>
                <a:cs typeface="Times New Roman"/>
              </a:rPr>
              <a:t> </a:t>
            </a:r>
            <a:r>
              <a:rPr sz="3200" dirty="0">
                <a:latin typeface="Calibri"/>
                <a:cs typeface="Calibri"/>
              </a:rPr>
              <a:t>lai</a:t>
            </a:r>
            <a:r>
              <a:rPr sz="3200" spc="-15" dirty="0">
                <a:latin typeface="Calibri"/>
                <a:cs typeface="Calibri"/>
              </a:rPr>
              <a:t>n</a:t>
            </a:r>
            <a:r>
              <a:rPr sz="3200" spc="-65" dirty="0">
                <a:latin typeface="Calibri"/>
                <a:cs typeface="Calibri"/>
              </a:rPr>
              <a:t>n</a:t>
            </a:r>
            <a:r>
              <a:rPr sz="3200" spc="-50" dirty="0">
                <a:latin typeface="Calibri"/>
                <a:cs typeface="Calibri"/>
              </a:rPr>
              <a:t>y</a:t>
            </a:r>
            <a:r>
              <a:rPr sz="3200" dirty="0">
                <a:latin typeface="Calibri"/>
                <a:cs typeface="Calibri"/>
              </a:rPr>
              <a:t>a.</a:t>
            </a:r>
            <a:endParaRPr sz="3200">
              <a:latin typeface="Calibri"/>
              <a:cs typeface="Calibri"/>
            </a:endParaRPr>
          </a:p>
          <a:p>
            <a:pPr marL="355600" indent="-342900">
              <a:lnSpc>
                <a:spcPct val="100000"/>
              </a:lnSpc>
              <a:spcBef>
                <a:spcPts val="770"/>
              </a:spcBef>
              <a:buFont typeface="Arial"/>
              <a:buChar char="•"/>
              <a:tabLst>
                <a:tab pos="355600" algn="l"/>
              </a:tabLst>
            </a:pPr>
            <a:r>
              <a:rPr sz="3200" dirty="0">
                <a:latin typeface="Calibri"/>
                <a:cs typeface="Calibri"/>
              </a:rPr>
              <a:t>Ma</a:t>
            </a:r>
            <a:r>
              <a:rPr sz="3200" spc="-20" dirty="0">
                <a:latin typeface="Calibri"/>
                <a:cs typeface="Calibri"/>
              </a:rPr>
              <a:t>c</a:t>
            </a:r>
            <a:r>
              <a:rPr sz="3200" dirty="0">
                <a:latin typeface="Calibri"/>
                <a:cs typeface="Calibri"/>
              </a:rPr>
              <a:t>a</a:t>
            </a:r>
            <a:r>
              <a:rPr sz="3200" spc="-10" dirty="0">
                <a:latin typeface="Calibri"/>
                <a:cs typeface="Calibri"/>
              </a:rPr>
              <a:t>m</a:t>
            </a:r>
            <a:r>
              <a:rPr sz="3200" dirty="0">
                <a:latin typeface="Calibri"/>
                <a:cs typeface="Calibri"/>
              </a:rPr>
              <a:t>-ma</a:t>
            </a:r>
            <a:r>
              <a:rPr sz="3200" spc="-30" dirty="0">
                <a:latin typeface="Calibri"/>
                <a:cs typeface="Calibri"/>
              </a:rPr>
              <a:t>c</a:t>
            </a:r>
            <a:r>
              <a:rPr sz="3200" dirty="0">
                <a:latin typeface="Calibri"/>
                <a:cs typeface="Calibri"/>
              </a:rPr>
              <a:t>am</a:t>
            </a:r>
            <a:r>
              <a:rPr sz="3200" spc="-70" dirty="0">
                <a:latin typeface="Times New Roman"/>
                <a:cs typeface="Times New Roman"/>
              </a:rPr>
              <a:t> </a:t>
            </a:r>
            <a:r>
              <a:rPr sz="3200" spc="-114" dirty="0">
                <a:latin typeface="Calibri"/>
                <a:cs typeface="Calibri"/>
              </a:rPr>
              <a:t>k</a:t>
            </a:r>
            <a:r>
              <a:rPr sz="3200" spc="-5" dirty="0">
                <a:latin typeface="Calibri"/>
                <a:cs typeface="Calibri"/>
              </a:rPr>
              <a:t>ompone</a:t>
            </a:r>
            <a:r>
              <a:rPr sz="3200" dirty="0">
                <a:latin typeface="Calibri"/>
                <a:cs typeface="Calibri"/>
              </a:rPr>
              <a:t>n</a:t>
            </a:r>
            <a:r>
              <a:rPr sz="3200" spc="-65" dirty="0">
                <a:latin typeface="Times New Roman"/>
                <a:cs typeface="Times New Roman"/>
              </a:rPr>
              <a:t> </a:t>
            </a:r>
            <a:r>
              <a:rPr sz="3200" spc="-5" dirty="0">
                <a:latin typeface="Calibri"/>
                <a:cs typeface="Calibri"/>
              </a:rPr>
              <a:t>pas</a:t>
            </a:r>
            <a:r>
              <a:rPr sz="3200" spc="-10" dirty="0">
                <a:latin typeface="Calibri"/>
                <a:cs typeface="Calibri"/>
              </a:rPr>
              <a:t>i</a:t>
            </a:r>
            <a:r>
              <a:rPr sz="3200" dirty="0">
                <a:latin typeface="Calibri"/>
                <a:cs typeface="Calibri"/>
              </a:rPr>
              <a:t>f</a:t>
            </a:r>
            <a:r>
              <a:rPr sz="3200" spc="-65" dirty="0">
                <a:latin typeface="Times New Roman"/>
                <a:cs typeface="Times New Roman"/>
              </a:rPr>
              <a:t> </a:t>
            </a:r>
            <a:r>
              <a:rPr sz="3200" spc="-10" dirty="0">
                <a:latin typeface="Calibri"/>
                <a:cs typeface="Calibri"/>
              </a:rPr>
              <a:t>:</a:t>
            </a:r>
            <a:endParaRPr sz="3200">
              <a:latin typeface="Calibri"/>
              <a:cs typeface="Calibri"/>
            </a:endParaRPr>
          </a:p>
          <a:p>
            <a:pPr marL="1329055" lvl="1" indent="-401955">
              <a:lnSpc>
                <a:spcPct val="100000"/>
              </a:lnSpc>
              <a:spcBef>
                <a:spcPts val="765"/>
              </a:spcBef>
              <a:buFont typeface="Calibri"/>
              <a:buAutoNum type="arabicPeriod"/>
              <a:tabLst>
                <a:tab pos="1329690" algn="l"/>
              </a:tabLst>
            </a:pPr>
            <a:r>
              <a:rPr sz="3200" spc="-65" dirty="0">
                <a:latin typeface="Calibri"/>
                <a:cs typeface="Calibri"/>
              </a:rPr>
              <a:t>R</a:t>
            </a:r>
            <a:r>
              <a:rPr sz="3200" dirty="0">
                <a:latin typeface="Calibri"/>
                <a:cs typeface="Calibri"/>
              </a:rPr>
              <a:t>es</a:t>
            </a:r>
            <a:r>
              <a:rPr sz="3200" spc="-5" dirty="0">
                <a:latin typeface="Calibri"/>
                <a:cs typeface="Calibri"/>
              </a:rPr>
              <a:t>i</a:t>
            </a:r>
            <a:r>
              <a:rPr sz="3200" spc="-55" dirty="0">
                <a:latin typeface="Calibri"/>
                <a:cs typeface="Calibri"/>
              </a:rPr>
              <a:t>s</a:t>
            </a:r>
            <a:r>
              <a:rPr sz="3200" spc="-45" dirty="0">
                <a:latin typeface="Calibri"/>
                <a:cs typeface="Calibri"/>
              </a:rPr>
              <a:t>t</a:t>
            </a:r>
            <a:r>
              <a:rPr sz="3200" spc="-5" dirty="0">
                <a:latin typeface="Calibri"/>
                <a:cs typeface="Calibri"/>
              </a:rPr>
              <a:t>or</a:t>
            </a:r>
            <a:endParaRPr sz="3200">
              <a:latin typeface="Calibri"/>
              <a:cs typeface="Calibri"/>
            </a:endParaRPr>
          </a:p>
          <a:p>
            <a:pPr marL="1329690" lvl="1" indent="-402590">
              <a:lnSpc>
                <a:spcPct val="100000"/>
              </a:lnSpc>
              <a:spcBef>
                <a:spcPts val="765"/>
              </a:spcBef>
              <a:buFont typeface="Calibri"/>
              <a:buAutoNum type="arabicPeriod"/>
              <a:tabLst>
                <a:tab pos="1329690" algn="l"/>
              </a:tabLst>
            </a:pPr>
            <a:r>
              <a:rPr sz="3200" spc="-50" dirty="0">
                <a:latin typeface="Calibri"/>
                <a:cs typeface="Calibri"/>
              </a:rPr>
              <a:t>K</a:t>
            </a:r>
            <a:r>
              <a:rPr sz="3200" dirty="0">
                <a:latin typeface="Calibri"/>
                <a:cs typeface="Calibri"/>
              </a:rPr>
              <a:t>apas</a:t>
            </a:r>
            <a:r>
              <a:rPr sz="3200" spc="-15" dirty="0">
                <a:latin typeface="Calibri"/>
                <a:cs typeface="Calibri"/>
              </a:rPr>
              <a:t>i</a:t>
            </a:r>
            <a:r>
              <a:rPr sz="3200" spc="-45" dirty="0">
                <a:latin typeface="Calibri"/>
                <a:cs typeface="Calibri"/>
              </a:rPr>
              <a:t>t</a:t>
            </a:r>
            <a:r>
              <a:rPr sz="3200" spc="-5" dirty="0">
                <a:latin typeface="Calibri"/>
                <a:cs typeface="Calibri"/>
              </a:rPr>
              <a:t>or</a:t>
            </a:r>
            <a:endParaRPr sz="3200">
              <a:latin typeface="Calibri"/>
              <a:cs typeface="Calibri"/>
            </a:endParaRPr>
          </a:p>
          <a:p>
            <a:pPr marL="1329690" lvl="1" indent="-402590">
              <a:lnSpc>
                <a:spcPct val="100000"/>
              </a:lnSpc>
              <a:spcBef>
                <a:spcPts val="770"/>
              </a:spcBef>
              <a:buFont typeface="Calibri"/>
              <a:buAutoNum type="arabicPeriod"/>
              <a:tabLst>
                <a:tab pos="1329690" algn="l"/>
              </a:tabLst>
            </a:pPr>
            <a:r>
              <a:rPr sz="3200" dirty="0">
                <a:latin typeface="Calibri"/>
                <a:cs typeface="Calibri"/>
              </a:rPr>
              <a:t>Ind</a:t>
            </a:r>
            <a:r>
              <a:rPr sz="3200" spc="-15" dirty="0">
                <a:latin typeface="Calibri"/>
                <a:cs typeface="Calibri"/>
              </a:rPr>
              <a:t>u</a:t>
            </a:r>
            <a:r>
              <a:rPr sz="3200" spc="-20" dirty="0">
                <a:latin typeface="Calibri"/>
                <a:cs typeface="Calibri"/>
              </a:rPr>
              <a:t>k</a:t>
            </a:r>
            <a:r>
              <a:rPr sz="3200" spc="-45" dirty="0">
                <a:latin typeface="Calibri"/>
                <a:cs typeface="Calibri"/>
              </a:rPr>
              <a:t>t</a:t>
            </a:r>
            <a:r>
              <a:rPr sz="3200" spc="-5" dirty="0">
                <a:latin typeface="Calibri"/>
                <a:cs typeface="Calibri"/>
              </a:rPr>
              <a:t>or</a:t>
            </a:r>
            <a:endParaRPr sz="32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894</Words>
  <Application>Microsoft Office PowerPoint</Application>
  <PresentationFormat>On-screen Show (4:3)</PresentationFormat>
  <Paragraphs>121</Paragraphs>
  <Slides>29</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9" baseType="lpstr">
      <vt:lpstr>Arial</vt:lpstr>
      <vt:lpstr>Arial (Headings)</vt:lpstr>
      <vt:lpstr>Arial Black</vt:lpstr>
      <vt:lpstr>Calibri</vt:lpstr>
      <vt:lpstr>Symbol</vt:lpstr>
      <vt:lpstr>Times New Roman</vt:lpstr>
      <vt:lpstr>Wingdings</vt:lpstr>
      <vt:lpstr>Office Theme</vt:lpstr>
      <vt:lpstr>Photo Editor Photo</vt:lpstr>
      <vt:lpstr>VISIO</vt:lpstr>
      <vt:lpstr>PowerPoint Presentation</vt:lpstr>
      <vt:lpstr>Berdasarkan Respons Output Terhadap Inputnya</vt:lpstr>
      <vt:lpstr>Berdasarkan Respons Output Terhadap Inputnya</vt:lpstr>
      <vt:lpstr>Berdasarkan Respons Output Terhadap Inputnya</vt:lpstr>
      <vt:lpstr>Berdasarkan Respons Output Terhadap Inputnya</vt:lpstr>
      <vt:lpstr>Berdasarkan Respons Output Terhadap Inputnya</vt:lpstr>
      <vt:lpstr>PowerPoint Presentation</vt:lpstr>
      <vt:lpstr>Berdasarkan Respons Output Terhadap Inputnya</vt:lpstr>
      <vt:lpstr>Komponen Elektronika (Lanjutan)</vt:lpstr>
      <vt:lpstr>PowerPoint Presentation</vt:lpstr>
      <vt:lpstr>Resistor Kawat (Wirewound Resistor)</vt:lpstr>
      <vt:lpstr>Resistor Karbon ( Carbon composition )</vt:lpstr>
      <vt:lpstr>Resistor Film Karbon ( Carbon Film Resistor )</vt:lpstr>
      <vt:lpstr>Pembacaan Gelang Warna Resistor</vt:lpstr>
      <vt:lpstr>Resistor SMD ( Surface Mounted Device )</vt:lpstr>
      <vt:lpstr>Potensiometer (Resistor variabel)</vt:lpstr>
      <vt:lpstr>Trimpot (Resistor Variabel)</vt:lpstr>
      <vt:lpstr>Resistor Non - Linear</vt:lpstr>
      <vt:lpstr>LDR ( Light Dependent Resistor )</vt:lpstr>
      <vt:lpstr>PTC &amp; NTC</vt:lpstr>
      <vt:lpstr>Resistor VDR ( Voltage Dependent Resistor )</vt:lpstr>
      <vt:lpstr>Kapasitor (Capacitor)</vt:lpstr>
      <vt:lpstr>Kapasitor (Capacitor)</vt:lpstr>
      <vt:lpstr>Jenis-jenis Kapasitor</vt:lpstr>
      <vt:lpstr>Jenis-jenis Kapasitor</vt:lpstr>
      <vt:lpstr>Induktor (Inductor)</vt:lpstr>
      <vt:lpstr>Induktor (Inductor)</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Toni Arifin</cp:lastModifiedBy>
  <cp:revision>6</cp:revision>
  <dcterms:created xsi:type="dcterms:W3CDTF">2018-10-30T14:33:46Z</dcterms:created>
  <dcterms:modified xsi:type="dcterms:W3CDTF">2018-10-31T12:06:59Z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2018-10-30T00:00:00Z</vt:filetime>
  </property>
  <property fmtid="{D5CDD505-2E9C-101B-9397-08002B2CF9AE}" pid="3" name="LastSaved">
    <vt:filetime>2018-10-30T00:00:00Z</vt:filetime>
  </property>
</Properties>
</file>