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77" r:id="rId7"/>
    <p:sldId id="258" r:id="rId8"/>
    <p:sldId id="276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plutpinur/tugas_besar_big_data_semester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brendan45774/test-file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aepstk/intror/references.html#ref-R-b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452889"/>
            <a:ext cx="7237562" cy="2074654"/>
          </a:xfrm>
        </p:spPr>
        <p:txBody>
          <a:bodyPr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EKSPLORASI,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VISUALISASI DAN KLASIFIKASI DATA MENGGUNAKAN METODE DECISION TREE</a:t>
            </a:r>
            <a:b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 KASUS KORBAN TENGGELAMNYA KAPAL TITANIC MENGGUNAKAN BAHASA R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5410" y="4808070"/>
            <a:ext cx="9500507" cy="1225566"/>
          </a:xfrm>
        </p:spPr>
        <p:txBody>
          <a:bodyPr/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Rini</a:t>
            </a:r>
            <a:r>
              <a:rPr lang="en-US" sz="2800" dirty="0"/>
              <a:t> </a:t>
            </a:r>
            <a:r>
              <a:rPr lang="en-US" sz="2800" dirty="0" err="1"/>
              <a:t>Nuraini</a:t>
            </a:r>
            <a:r>
              <a:rPr lang="en-US" sz="2800" dirty="0"/>
              <a:t> </a:t>
            </a:r>
            <a:r>
              <a:rPr lang="en-US" sz="2800" dirty="0" err="1"/>
              <a:t>Sukmana</a:t>
            </a:r>
            <a:r>
              <a:rPr lang="en-US" sz="2800" dirty="0"/>
              <a:t>, M.T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FE9E-79C6-A141-9B54-711CA33C321B}"/>
              </a:ext>
            </a:extLst>
          </p:cNvPr>
          <p:cNvSpPr txBox="1"/>
          <p:nvPr/>
        </p:nvSpPr>
        <p:spPr>
          <a:xfrm>
            <a:off x="905775" y="2658180"/>
            <a:ext cx="3935052" cy="1541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lutpi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(2113191079)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Farhan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(2113191097)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Taufiq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hidayatuloh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(2113191036)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Dara atria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ferliandini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(2113191098)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98166-0829-D649-8A8D-446722E978E3}"/>
              </a:ext>
            </a:extLst>
          </p:cNvPr>
          <p:cNvSpPr txBox="1"/>
          <p:nvPr/>
        </p:nvSpPr>
        <p:spPr>
          <a:xfrm>
            <a:off x="2185410" y="6489486"/>
            <a:ext cx="676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Repository Project: </a:t>
            </a:r>
            <a:r>
              <a:rPr lang="en-US" sz="1400" dirty="0">
                <a:hlinkClick r:id="rId2"/>
              </a:rPr>
              <a:t>https://github.com/iseplutpinur/tugas_besar_big_data_semester7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yang kami </a:t>
            </a:r>
            <a:r>
              <a:rPr lang="en-US" sz="2800" dirty="0" err="1"/>
              <a:t>miliki</a:t>
            </a:r>
            <a:r>
              <a:rPr lang="en-US" sz="2800" dirty="0"/>
              <a:t> </a:t>
            </a:r>
            <a:r>
              <a:rPr lang="en-US" sz="2800" dirty="0" err="1"/>
              <a:t>bersumber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website Kaggle. Link data: </a:t>
            </a:r>
            <a:r>
              <a:rPr lang="en-US" sz="2800" dirty="0">
                <a:hlinkClick r:id="rId2"/>
              </a:rPr>
              <a:t>https://www.kaggle.com/datasets/brendan45774/test-file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751844" y="2437031"/>
            <a:ext cx="2491928" cy="991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n-NO" dirty="0"/>
              <a:t>Mempunyai 12 variable dan 891 jumlah 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data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C141BF-B4D6-F5CA-9CB7-210F94FF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69" y="2440413"/>
            <a:ext cx="2173331" cy="15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Struktur</a:t>
            </a:r>
            <a:r>
              <a:rPr lang="en-US" sz="2400" dirty="0"/>
              <a:t>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34BFB83-8C2F-705E-19CB-EE3D51FE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075494"/>
            <a:ext cx="9948183" cy="3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075D-50A3-F39B-D52A-EB412042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Ringkasan</a:t>
            </a:r>
            <a:r>
              <a:rPr lang="en-US" sz="2400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AEC4-28DE-4855-430F-1EE57726E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5FD319-1A67-7DBB-666B-10F31B2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92" y="1849438"/>
            <a:ext cx="5351048" cy="34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ED10-9097-0575-7DB6-19549447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Atas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49459-6B47-5C18-A34F-A164A01E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85814"/>
            <a:ext cx="10652939" cy="31100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AE1C-9625-3A9F-CBB0-C3371BC97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6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51A8-42BF-563B-B45D-105F67E1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Bawah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2EC1-6F0D-7749-DF4A-68214B53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CC2C11F-BC78-5215-09BD-8B29FEAE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071" y="1966748"/>
            <a:ext cx="9633858" cy="34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VISUALISAI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9779182" cy="522514"/>
          </a:xfrm>
        </p:spPr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977918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di data </a:t>
            </a:r>
            <a:r>
              <a:rPr lang="en-US" sz="2800" dirty="0" err="1"/>
              <a:t>Survied</a:t>
            </a:r>
            <a:r>
              <a:rPr lang="en-US" sz="2800" dirty="0"/>
              <a:t> (Orang yang </a:t>
            </a:r>
            <a:r>
              <a:rPr lang="en-US" sz="2800" dirty="0" err="1"/>
              <a:t>bertahan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)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1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selamat</a:t>
            </a:r>
            <a:r>
              <a:rPr lang="en-US" sz="2800" dirty="0"/>
              <a:t> dan 0 yang </a:t>
            </a:r>
            <a:r>
              <a:rPr lang="en-US" sz="2800" dirty="0" err="1"/>
              <a:t>meninggal</a:t>
            </a:r>
            <a:r>
              <a:rPr lang="en-US" sz="2800" dirty="0"/>
              <a:t>. </a:t>
            </a:r>
            <a:r>
              <a:rPr lang="en-US" sz="2800" dirty="0" err="1"/>
              <a:t>Maka</a:t>
            </a:r>
            <a:r>
              <a:rPr lang="en-US" sz="2800" dirty="0"/>
              <a:t> di </a:t>
            </a:r>
            <a:r>
              <a:rPr lang="en-US" sz="2800" dirty="0" err="1"/>
              <a:t>ganti</a:t>
            </a:r>
            <a:r>
              <a:rPr lang="en-US" sz="2800" dirty="0"/>
              <a:t> 1 </a:t>
            </a:r>
            <a:r>
              <a:rPr lang="en-US" sz="2800" dirty="0" err="1"/>
              <a:t>menjadi</a:t>
            </a:r>
            <a:r>
              <a:rPr lang="en-US" sz="2800" dirty="0"/>
              <a:t> survived dan 0 </a:t>
            </a:r>
            <a:r>
              <a:rPr lang="en-US" sz="2800" dirty="0" err="1"/>
              <a:t>menjadi</a:t>
            </a:r>
            <a:r>
              <a:rPr lang="en-US" sz="2800" dirty="0"/>
              <a:t> died. </a:t>
            </a:r>
            <a:r>
              <a:rPr lang="en-US" sz="2800" dirty="0" err="1"/>
              <a:t>Sebelumnya</a:t>
            </a:r>
            <a:r>
              <a:rPr lang="en-US" sz="2800" dirty="0"/>
              <a:t> variable dataset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di </a:t>
            </a:r>
            <a:r>
              <a:rPr lang="en-US" sz="2800" dirty="0" err="1"/>
              <a:t>beri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titanic.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19893" y="1119864"/>
            <a:ext cx="4663440" cy="522514"/>
          </a:xfrm>
        </p:spPr>
        <p:txBody>
          <a:bodyPr/>
          <a:lstStyle/>
          <a:p>
            <a:r>
              <a:rPr lang="en-US" dirty="0" err="1"/>
              <a:t>Sebelum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19893" y="3785164"/>
            <a:ext cx="4663440" cy="522514"/>
          </a:xfrm>
        </p:spPr>
        <p:txBody>
          <a:bodyPr/>
          <a:lstStyle/>
          <a:p>
            <a:r>
              <a:rPr lang="en-US" dirty="0" err="1"/>
              <a:t>Sesudah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1CEEEE-88C8-1994-997D-74142D26FB31}"/>
              </a:ext>
            </a:extLst>
          </p:cNvPr>
          <p:cNvSpPr txBox="1">
            <a:spLocks/>
          </p:cNvSpPr>
          <p:nvPr/>
        </p:nvSpPr>
        <p:spPr>
          <a:xfrm>
            <a:off x="1167493" y="588173"/>
            <a:ext cx="727165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7938A7-63AB-2CEB-781E-FAD9E7CD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75"/>
          <a:stretch/>
        </p:blipFill>
        <p:spPr>
          <a:xfrm>
            <a:off x="2758168" y="1119864"/>
            <a:ext cx="5071382" cy="2216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5462A5-4FE3-9008-B92F-4478E66A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68" y="3785164"/>
            <a:ext cx="5071382" cy="2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449263"/>
          </a:xfrm>
        </p:spPr>
        <p:txBody>
          <a:bodyPr/>
          <a:lstStyle/>
          <a:p>
            <a:r>
              <a:rPr lang="en-US" sz="2400" dirty="0" err="1"/>
              <a:t>Distribusi</a:t>
            </a:r>
            <a:r>
              <a:rPr lang="en-US" sz="2400" dirty="0"/>
              <a:t> class </a:t>
            </a:r>
            <a:r>
              <a:rPr lang="en-US" sz="2400" dirty="0" err="1"/>
              <a:t>mengunakan</a:t>
            </a:r>
            <a:r>
              <a:rPr lang="en-US" sz="2400" dirty="0"/>
              <a:t>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499504"/>
            <a:ext cx="8700407" cy="786496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class(Data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/survived) </a:t>
            </a:r>
            <a:r>
              <a:rPr lang="en-US" dirty="0" err="1"/>
              <a:t>menggunakan</a:t>
            </a:r>
            <a:r>
              <a:rPr lang="en-US" dirty="0"/>
              <a:t> pie chart.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716600-510B-2292-B87F-70B0B91E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82845"/>
            <a:ext cx="3880184" cy="91440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25D218-EB3B-A648-09E3-4BABF21A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93" y="2052319"/>
            <a:ext cx="3433082" cy="30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717550"/>
          </a:xfrm>
        </p:spPr>
        <p:txBody>
          <a:bodyPr/>
          <a:lstStyle/>
          <a:p>
            <a:r>
              <a:rPr lang="sv-SE" sz="2400" dirty="0"/>
              <a:t>Perbandingan korban berdasarkan jenis kelamin </a:t>
            </a:r>
            <a:r>
              <a:rPr lang="sv-SE" sz="2400"/>
              <a:t>menggunakan </a:t>
            </a:r>
            <a:br>
              <a:rPr lang="sv-SE" sz="2400"/>
            </a:br>
            <a:r>
              <a:rPr lang="sv-SE" sz="2400"/>
              <a:t>pie </a:t>
            </a:r>
            <a:r>
              <a:rPr lang="sv-SE" sz="2400" dirty="0"/>
              <a:t>chart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609725"/>
            <a:ext cx="8700407" cy="786496"/>
          </a:xfrm>
        </p:spPr>
        <p:txBody>
          <a:bodyPr/>
          <a:lstStyle/>
          <a:p>
            <a:r>
              <a:rPr lang="en-US" dirty="0"/>
              <a:t>Data di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perbadingan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pie chart.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AABF15E-DAA7-05F4-E00A-C9315A75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89" y="2633510"/>
            <a:ext cx="2571750" cy="12668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C665B61-A1F8-06AC-0E14-EB1243AE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98" y="2784475"/>
            <a:ext cx="6926478" cy="2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6D25-A502-13A4-C370-E5316BCC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KLASIFIKASI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5A1E-D253-8BF6-F1E4-31997164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5357132" cy="2828613"/>
          </a:xfrm>
        </p:spPr>
        <p:txBody>
          <a:bodyPr/>
          <a:lstStyle/>
          <a:p>
            <a:r>
              <a:rPr lang="en-US" sz="2400" dirty="0"/>
              <a:t>Decision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machine learning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seperangkat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yang </a:t>
            </a:r>
            <a:r>
              <a:rPr lang="en-US" sz="2400" dirty="0" err="1"/>
              <a:t>memodelkan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, </a:t>
            </a:r>
            <a:r>
              <a:rPr lang="en-US" sz="2400" dirty="0" err="1"/>
              <a:t>utilitas</a:t>
            </a:r>
            <a:r>
              <a:rPr lang="en-US" sz="2400" dirty="0"/>
              <a:t> dan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konsekuensi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00F43-55A8-53F4-ED15-090385403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0C32-1FF7-7B96-B5AD-287D702D9E7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3076" name="Picture 4" descr="Pahami Metode Decision Tree Sebagai Algoritma Data Science">
            <a:extLst>
              <a:ext uri="{FF2B5EF4-FFF2-40B4-BE49-F238E27FC236}">
                <a16:creationId xmlns:a16="http://schemas.microsoft.com/office/drawing/2014/main" id="{D6BD1E8A-7BE4-8CCB-290E-A9633D5A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96" y="2005689"/>
            <a:ext cx="3274828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0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Implementasi</a:t>
            </a:r>
            <a:endParaRPr lang="en-US" dirty="0"/>
          </a:p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4E33-9966-704B-B2B3-901B9BF9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1C32-8DAD-83EA-45B9-CDE21A74C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CA40-018E-90E4-E912-376B189EF9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3061607" cy="522514"/>
          </a:xfrm>
        </p:spPr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559E069-5900-3926-38C6-8699864C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394405"/>
            <a:ext cx="6815137" cy="396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5A550-585A-3575-DFB1-14596C37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2" y="2476367"/>
            <a:ext cx="3962953" cy="95263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F6988EC-E914-B774-2591-D2C0E4CD3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250"/>
          <a:stretch/>
        </p:blipFill>
        <p:spPr>
          <a:xfrm>
            <a:off x="7962902" y="3625355"/>
            <a:ext cx="3838575" cy="226219"/>
          </a:xfrm>
          <a:prstGeom prst="rect">
            <a:avLst/>
          </a:prstGeo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8A50824-37B2-E1CB-53FF-B825226F7ACD}"/>
              </a:ext>
            </a:extLst>
          </p:cNvPr>
          <p:cNvSpPr txBox="1">
            <a:spLocks/>
          </p:cNvSpPr>
          <p:nvPr/>
        </p:nvSpPr>
        <p:spPr>
          <a:xfrm>
            <a:off x="7885068" y="1912872"/>
            <a:ext cx="306160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1177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235200"/>
            <a:ext cx="6245912" cy="2387600"/>
          </a:xfrm>
        </p:spPr>
        <p:txBody>
          <a:bodyPr anchor="ctr"/>
          <a:lstStyle/>
          <a:p>
            <a:r>
              <a:rPr lang="en-US" dirty="0"/>
              <a:t>Kesimpulan </a:t>
            </a:r>
            <a:r>
              <a:rPr lang="en-US"/>
              <a:t>Dan 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78651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terdapat</a:t>
            </a:r>
            <a:r>
              <a:rPr lang="en-US" dirty="0"/>
              <a:t> 549 orang </a:t>
            </a:r>
            <a:r>
              <a:rPr lang="en-US" dirty="0" err="1"/>
              <a:t>meninggal</a:t>
            </a:r>
            <a:r>
              <a:rPr lang="en-US" dirty="0"/>
              <a:t> dan 342 orang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Wanita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82,10%.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9380434" cy="3590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musibah</a:t>
            </a:r>
            <a:r>
              <a:rPr lang="en-US" dirty="0"/>
              <a:t> yang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dunia,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,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tengelam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dunia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tenggelamnya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titanic. Dari data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ekspolorasi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Kapal</a:t>
            </a:r>
            <a:r>
              <a:rPr lang="en-US" dirty="0"/>
              <a:t> Titanic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CFB985-BB5D-F1D2-9553-4B33B17A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06" y="2053071"/>
            <a:ext cx="3829050" cy="2457450"/>
          </a:xfrm>
          <a:prstGeom prst="round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7DADE74F-B746-3475-96D1-B5FAEF64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785253"/>
            <a:ext cx="6366784" cy="43774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02122"/>
                </a:solidFill>
                <a:effectLst/>
                <a:latin typeface="Tenorite (Body)"/>
              </a:rPr>
              <a:t>RMS </a:t>
            </a:r>
            <a:r>
              <a:rPr lang="en-US" b="1" i="1" dirty="0">
                <a:solidFill>
                  <a:srgbClr val="202122"/>
                </a:solidFill>
                <a:effectLst/>
                <a:latin typeface="Tenorite (Body)"/>
              </a:rPr>
              <a:t>Titanic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adalah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super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Britania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Raya yang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 Samudra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Atlantik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Utara 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tanggal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15 April 1912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setelah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menabrak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gunung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es pada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Southampton,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Inggris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New York City.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Titanic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mengakibatkan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kematian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sebanyak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1.514 orang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salah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satu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bencana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maritim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masa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damai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paling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mematikan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sepanjang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sejarah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Titanic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merupakan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terbesar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 dunia 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Satu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tiga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samudra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kelas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Olympic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dioperasikan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oleh White Star Line.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dibangun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pada 1909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sampai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1911 oleh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galangan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Harland and Wolff di Belfast.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sanggup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mengangkut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2.224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</a:t>
            </a:r>
            <a:endParaRPr lang="en-US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889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340544"/>
            <a:ext cx="8401624" cy="1325563"/>
          </a:xfrm>
        </p:spPr>
        <p:txBody>
          <a:bodyPr anchor="ctr"/>
          <a:lstStyle/>
          <a:p>
            <a:r>
              <a:rPr lang="en-US" dirty="0"/>
              <a:t>Bahasa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D22EE2-073F-7DE3-005F-B9CD0D07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167" y="3018500"/>
            <a:ext cx="1059316" cy="8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53B602CA-1940-3363-5F8C-76454DB66E35}"/>
              </a:ext>
            </a:extLst>
          </p:cNvPr>
          <p:cNvSpPr txBox="1">
            <a:spLocks/>
          </p:cNvSpPr>
          <p:nvPr/>
        </p:nvSpPr>
        <p:spPr>
          <a:xfrm>
            <a:off x="649516" y="1442353"/>
            <a:ext cx="8723083" cy="4377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sebuah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program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(</a:t>
            </a:r>
            <a:r>
              <a:rPr lang="en-US" b="0" i="0" strike="noStrike" dirty="0">
                <a:effectLst/>
                <a:latin typeface="Roboto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Core Team 2022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).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dikenal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luas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salah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powerful 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 dan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Data Science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Tentu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saja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selain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masih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lain yang juga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misalnya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Python.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dibuat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tujuan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awal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PT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03C711-D760-559B-A7D5-CD573DB0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3053" y="5748380"/>
            <a:ext cx="2076449" cy="7286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13638-0975-3292-6EEA-85A04B92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Integrated Development Environment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(IDE)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hingga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dikatakan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hampir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mengetahui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memilih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melalui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dibandingkan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9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{B6CFBB9B-146B-415C-B44D-F62FC770C0A5}tf45331398_win32</Template>
  <TotalTime>99</TotalTime>
  <Words>638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PT Serif</vt:lpstr>
      <vt:lpstr>Roboto</vt:lpstr>
      <vt:lpstr>Tenorite</vt:lpstr>
      <vt:lpstr>Tenorite (Body)</vt:lpstr>
      <vt:lpstr>Office Theme</vt:lpstr>
      <vt:lpstr>EKSPLORASI, VISUALISASI DAN KLASIFIKASI DATA MENGGUNAKAN METODE DECISION TREE STUDI KASUS KORBAN TENGGELAMNYA KAPAL TITANIC MENGGUNAKAN BAHASA R</vt:lpstr>
      <vt:lpstr>Agenda</vt:lpstr>
      <vt:lpstr>Latar Belakang</vt:lpstr>
      <vt:lpstr>Latar Belakang</vt:lpstr>
      <vt:lpstr>Kapal Titanic</vt:lpstr>
      <vt:lpstr>Tools Yang Digunakan</vt:lpstr>
      <vt:lpstr>Bahasa R</vt:lpstr>
      <vt:lpstr>R Studio</vt:lpstr>
      <vt:lpstr>Implementasi</vt:lpstr>
      <vt:lpstr>Eksplorasi Data</vt:lpstr>
      <vt:lpstr>Struktur Data</vt:lpstr>
      <vt:lpstr>Ringkasan Data</vt:lpstr>
      <vt:lpstr>Data Paling Atas</vt:lpstr>
      <vt:lpstr>Data Paling Bawah</vt:lpstr>
      <vt:lpstr>VISUALISAI DATA</vt:lpstr>
      <vt:lpstr>PowerPoint Presentation</vt:lpstr>
      <vt:lpstr>Distribusi class mengunakan pie chart</vt:lpstr>
      <vt:lpstr>Perbandingan korban berdasarkan jenis kelamin menggunakan  pie chart</vt:lpstr>
      <vt:lpstr>KLASIFIKASI DATA</vt:lpstr>
      <vt:lpstr>Decision Tree</vt:lpstr>
      <vt:lpstr>Kesimpulan Dan Hasil</vt:lpstr>
      <vt:lpstr>Kesimpulan dan hasil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EKSPOLRASI, VISUALISASI DAN KLASIFIKASI DATA MENGGUNAKAN METODE DECISION TREE STUDI KASUS KORBAN TENGGELAMNYA KAPAL TITANIC MENGGUNAKAN BAHASA R</dc:title>
  <dc:creator>ISEP LUTPI NUR</dc:creator>
  <cp:lastModifiedBy>ISEP LUTPI NUR</cp:lastModifiedBy>
  <cp:revision>78</cp:revision>
  <dcterms:created xsi:type="dcterms:W3CDTF">2022-12-29T17:12:22Z</dcterms:created>
  <dcterms:modified xsi:type="dcterms:W3CDTF">2022-12-30T06:41:07Z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2022-12-29T17:12:23Z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16b43241-d6a7-4456-833c-ba1789875fc0</vt:lpwstr>
  </property>
  <property fmtid="{D5CDD505-2E9C-101B-9397-08002B2CF9AE}" pid="8" name="MSIP_Label_defa4170-0d19-0005-0004-bc88714345d2_ActionId">
    <vt:lpwstr>40486fea-29a9-4974-82af-f09494ee97e1</vt:lpwstr>
  </property>
  <property fmtid="{D5CDD505-2E9C-101B-9397-08002B2CF9AE}" pid="9" name="MSIP_Label_defa4170-0d19-0005-0004-bc88714345d2_ContentBits">
    <vt:lpwstr>0</vt:lpwstr>
  </property>
</Properties>
</file>