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754"/>
    <a:srgbClr val="0DCAF0"/>
    <a:srgbClr val="6C757D"/>
    <a:srgbClr val="0D6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4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3575-4BF4-43A2-AD30-A12080A9D9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7363-7111-4201-A54E-454DCE0F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45FC61-4496-3B87-0E59-8EAEC23CA59D}"/>
              </a:ext>
            </a:extLst>
          </p:cNvPr>
          <p:cNvSpPr/>
          <p:nvPr/>
        </p:nvSpPr>
        <p:spPr>
          <a:xfrm rot="16200000">
            <a:off x="-213080" y="568771"/>
            <a:ext cx="1177275" cy="312964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Penduduk</a:t>
            </a:r>
            <a:endParaRPr lang="en-US" sz="962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F3F287-6A41-70CE-62AA-00CC096CBF43}"/>
              </a:ext>
            </a:extLst>
          </p:cNvPr>
          <p:cNvSpPr/>
          <p:nvPr/>
        </p:nvSpPr>
        <p:spPr>
          <a:xfrm rot="16200000">
            <a:off x="-213080" y="2343784"/>
            <a:ext cx="1177275" cy="312964"/>
          </a:xfrm>
          <a:prstGeom prst="roundRect">
            <a:avLst/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Rukun</a:t>
            </a:r>
            <a:r>
              <a:rPr lang="en-US" sz="962" dirty="0"/>
              <a:t> </a:t>
            </a:r>
            <a:r>
              <a:rPr lang="en-US" sz="962" dirty="0" err="1"/>
              <a:t>Tetangga</a:t>
            </a:r>
            <a:endParaRPr lang="en-US" sz="962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77C0A9-9BAC-C5DB-6DAC-E17EDDD5C4D4}"/>
              </a:ext>
            </a:extLst>
          </p:cNvPr>
          <p:cNvSpPr/>
          <p:nvPr/>
        </p:nvSpPr>
        <p:spPr>
          <a:xfrm rot="16200000">
            <a:off x="-213079" y="4118796"/>
            <a:ext cx="1177273" cy="312964"/>
          </a:xfrm>
          <a:prstGeom prst="roundRect">
            <a:avLst/>
          </a:prstGeom>
          <a:solidFill>
            <a:srgbClr val="0DC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Rukun</a:t>
            </a:r>
            <a:r>
              <a:rPr lang="en-US" sz="962" dirty="0"/>
              <a:t> </a:t>
            </a:r>
            <a:r>
              <a:rPr lang="en-US" sz="962" dirty="0" err="1"/>
              <a:t>Warga</a:t>
            </a:r>
            <a:endParaRPr lang="en-US" sz="962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CC9001-C390-35F5-D718-A1C5877B14DF}"/>
              </a:ext>
            </a:extLst>
          </p:cNvPr>
          <p:cNvSpPr/>
          <p:nvPr/>
        </p:nvSpPr>
        <p:spPr>
          <a:xfrm rot="16200000">
            <a:off x="-213079" y="5893809"/>
            <a:ext cx="1177273" cy="312964"/>
          </a:xfrm>
          <a:prstGeom prst="roundRect">
            <a:avLst/>
          </a:prstGeom>
          <a:solidFill>
            <a:srgbClr val="198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Desa</a:t>
            </a:r>
            <a:endParaRPr lang="en-US" sz="962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FF3AF-BA5A-AD91-88CD-82DE49B65B2C}"/>
              </a:ext>
            </a:extLst>
          </p:cNvPr>
          <p:cNvCxnSpPr>
            <a:cxnSpLocks/>
          </p:cNvCxnSpPr>
          <p:nvPr/>
        </p:nvCxnSpPr>
        <p:spPr>
          <a:xfrm>
            <a:off x="219075" y="1612759"/>
            <a:ext cx="9115967" cy="0"/>
          </a:xfrm>
          <a:prstGeom prst="line">
            <a:avLst/>
          </a:prstGeom>
          <a:ln>
            <a:solidFill>
              <a:srgbClr val="6C75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244973-BC4E-BF5A-095C-16983B05B19E}"/>
              </a:ext>
            </a:extLst>
          </p:cNvPr>
          <p:cNvCxnSpPr>
            <a:cxnSpLocks/>
          </p:cNvCxnSpPr>
          <p:nvPr/>
        </p:nvCxnSpPr>
        <p:spPr>
          <a:xfrm>
            <a:off x="219075" y="3387772"/>
            <a:ext cx="9115967" cy="0"/>
          </a:xfrm>
          <a:prstGeom prst="line">
            <a:avLst/>
          </a:prstGeom>
          <a:ln>
            <a:solidFill>
              <a:srgbClr val="6C75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E9F90-C0DC-D8FE-FC55-467117A6DBA5}"/>
              </a:ext>
            </a:extLst>
          </p:cNvPr>
          <p:cNvCxnSpPr>
            <a:cxnSpLocks/>
          </p:cNvCxnSpPr>
          <p:nvPr/>
        </p:nvCxnSpPr>
        <p:spPr>
          <a:xfrm>
            <a:off x="219075" y="5162783"/>
            <a:ext cx="9115967" cy="0"/>
          </a:xfrm>
          <a:prstGeom prst="line">
            <a:avLst/>
          </a:prstGeom>
          <a:ln>
            <a:solidFill>
              <a:srgbClr val="6C757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C9247D-8E1F-12A5-A473-92797D2A0805}"/>
              </a:ext>
            </a:extLst>
          </p:cNvPr>
          <p:cNvSpPr/>
          <p:nvPr/>
        </p:nvSpPr>
        <p:spPr>
          <a:xfrm>
            <a:off x="796570" y="568771"/>
            <a:ext cx="1177275" cy="312964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Pilih</a:t>
            </a:r>
            <a:r>
              <a:rPr lang="en-US" sz="962" dirty="0"/>
              <a:t> </a:t>
            </a:r>
            <a:r>
              <a:rPr lang="en-US" sz="962" dirty="0" err="1"/>
              <a:t>Jenis</a:t>
            </a:r>
            <a:r>
              <a:rPr lang="en-US" sz="962" dirty="0"/>
              <a:t> Surat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FC458B-60D7-D59D-770D-C58987EBE36C}"/>
              </a:ext>
            </a:extLst>
          </p:cNvPr>
          <p:cNvSpPr/>
          <p:nvPr/>
        </p:nvSpPr>
        <p:spPr>
          <a:xfrm>
            <a:off x="2238377" y="568771"/>
            <a:ext cx="1177275" cy="312964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/>
              <a:t>Isi </a:t>
            </a:r>
            <a:r>
              <a:rPr lang="en-US" sz="962" dirty="0" err="1"/>
              <a:t>semua</a:t>
            </a:r>
            <a:r>
              <a:rPr lang="en-US" sz="962" dirty="0"/>
              <a:t> </a:t>
            </a:r>
            <a:r>
              <a:rPr lang="en-US" sz="962" dirty="0" err="1"/>
              <a:t>surat</a:t>
            </a:r>
            <a:endParaRPr lang="en-US" sz="962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A676FE-98FE-6149-AA1E-617B828BCDB3}"/>
              </a:ext>
            </a:extLst>
          </p:cNvPr>
          <p:cNvSpPr/>
          <p:nvPr/>
        </p:nvSpPr>
        <p:spPr>
          <a:xfrm>
            <a:off x="796570" y="2217197"/>
            <a:ext cx="1177275" cy="566135"/>
          </a:xfrm>
          <a:prstGeom prst="roundRect">
            <a:avLst/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Diperiksa</a:t>
            </a:r>
            <a:r>
              <a:rPr lang="en-US" sz="962" dirty="0"/>
              <a:t> </a:t>
            </a:r>
            <a:r>
              <a:rPr lang="en-US" sz="962" dirty="0" err="1"/>
              <a:t>apakah</a:t>
            </a:r>
            <a:r>
              <a:rPr lang="en-US" sz="962" dirty="0"/>
              <a:t> </a:t>
            </a:r>
            <a:r>
              <a:rPr lang="en-US" sz="962" dirty="0" err="1"/>
              <a:t>datanya</a:t>
            </a:r>
            <a:r>
              <a:rPr lang="en-US" sz="962" dirty="0"/>
              <a:t> </a:t>
            </a:r>
            <a:r>
              <a:rPr lang="en-US" sz="962" dirty="0" err="1"/>
              <a:t>sesuai</a:t>
            </a:r>
            <a:r>
              <a:rPr lang="en-US" sz="962" dirty="0"/>
              <a:t> dan </a:t>
            </a:r>
            <a:r>
              <a:rPr lang="en-US" sz="962" dirty="0" err="1"/>
              <a:t>disetujui</a:t>
            </a:r>
            <a:endParaRPr lang="en-US" sz="962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A94C69-CF19-2BAA-9D1A-9482A3229705}"/>
              </a:ext>
            </a:extLst>
          </p:cNvPr>
          <p:cNvSpPr/>
          <p:nvPr/>
        </p:nvSpPr>
        <p:spPr>
          <a:xfrm>
            <a:off x="2238377" y="3992211"/>
            <a:ext cx="1177275" cy="566135"/>
          </a:xfrm>
          <a:prstGeom prst="roundRect">
            <a:avLst/>
          </a:prstGeom>
          <a:solidFill>
            <a:srgbClr val="0DC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Diperiksa</a:t>
            </a:r>
            <a:r>
              <a:rPr lang="en-US" sz="962" dirty="0"/>
              <a:t> </a:t>
            </a:r>
            <a:r>
              <a:rPr lang="en-US" sz="962" dirty="0" err="1"/>
              <a:t>apakah</a:t>
            </a:r>
            <a:r>
              <a:rPr lang="en-US" sz="962" dirty="0"/>
              <a:t> </a:t>
            </a:r>
            <a:r>
              <a:rPr lang="en-US" sz="962" dirty="0" err="1"/>
              <a:t>datanya</a:t>
            </a:r>
            <a:r>
              <a:rPr lang="en-US" sz="962" dirty="0"/>
              <a:t> </a:t>
            </a:r>
            <a:r>
              <a:rPr lang="en-US" sz="962" dirty="0" err="1"/>
              <a:t>sesuai</a:t>
            </a:r>
            <a:r>
              <a:rPr lang="en-US" sz="962" dirty="0"/>
              <a:t> dan </a:t>
            </a:r>
            <a:r>
              <a:rPr lang="en-US" sz="962" dirty="0" err="1"/>
              <a:t>disetujui</a:t>
            </a:r>
            <a:endParaRPr lang="en-US" sz="962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A6DD103-8294-70CA-E201-D4807607CEB4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>
          <a:xfrm rot="5400000">
            <a:off x="2293490" y="3169785"/>
            <a:ext cx="1355951" cy="288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632FF3-5DD2-F403-CA26-754E46349E30}"/>
              </a:ext>
            </a:extLst>
          </p:cNvPr>
          <p:cNvCxnSpPr>
            <a:cxnSpLocks/>
            <a:stCxn id="12" idx="2"/>
            <a:endCxn id="20" idx="1"/>
          </p:cNvCxnSpPr>
          <p:nvPr/>
        </p:nvCxnSpPr>
        <p:spPr>
          <a:xfrm>
            <a:off x="532040" y="725253"/>
            <a:ext cx="26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3D6637-2391-3259-33CB-124AD14F278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1973845" y="725253"/>
            <a:ext cx="264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1C21F71-E8C3-ED12-C835-1DCCDADD2761}"/>
              </a:ext>
            </a:extLst>
          </p:cNvPr>
          <p:cNvCxnSpPr>
            <a:stCxn id="64" idx="0"/>
            <a:endCxn id="23" idx="2"/>
          </p:cNvCxnSpPr>
          <p:nvPr/>
        </p:nvCxnSpPr>
        <p:spPr>
          <a:xfrm rot="5400000" flipH="1" flipV="1">
            <a:off x="551099" y="3320976"/>
            <a:ext cx="1371753" cy="296466"/>
          </a:xfrm>
          <a:prstGeom prst="bentConnector3">
            <a:avLst/>
          </a:prstGeom>
          <a:ln>
            <a:solidFill>
              <a:srgbClr val="0DCA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D9A5C4B-1A45-0F97-86AE-2AC04AA71A4F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1438381" y="828563"/>
            <a:ext cx="1335462" cy="1441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A3A55F-3227-AD70-D31C-16988756C692}"/>
              </a:ext>
            </a:extLst>
          </p:cNvPr>
          <p:cNvGrpSpPr/>
          <p:nvPr/>
        </p:nvGrpSpPr>
        <p:grpSpPr>
          <a:xfrm>
            <a:off x="2819449" y="2287466"/>
            <a:ext cx="592931" cy="457200"/>
            <a:chOff x="2781578" y="2199545"/>
            <a:chExt cx="592931" cy="4572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FE5794-F86B-8F24-BF10-83BCAFCB494B}"/>
                </a:ext>
              </a:extLst>
            </p:cNvPr>
            <p:cNvSpPr/>
            <p:nvPr/>
          </p:nvSpPr>
          <p:spPr>
            <a:xfrm rot="2700000">
              <a:off x="2849443" y="2199545"/>
              <a:ext cx="457200" cy="457200"/>
            </a:xfrm>
            <a:prstGeom prst="roundRect">
              <a:avLst/>
            </a:prstGeom>
            <a:solidFill>
              <a:srgbClr val="0D6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9C6346-4F16-E5DB-80D1-BB4EBB1E0FC9}"/>
                </a:ext>
              </a:extLst>
            </p:cNvPr>
            <p:cNvSpPr txBox="1"/>
            <p:nvPr/>
          </p:nvSpPr>
          <p:spPr>
            <a:xfrm>
              <a:off x="2781578" y="2307952"/>
              <a:ext cx="592931" cy="24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2" dirty="0" err="1">
                  <a:solidFill>
                    <a:schemeClr val="lt1"/>
                  </a:solidFill>
                </a:rPr>
                <a:t>Sesuai</a:t>
              </a:r>
              <a:endParaRPr lang="en-US" sz="962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7D52EA-3148-C733-24BC-694F448F73F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1973845" y="2500265"/>
            <a:ext cx="845604" cy="1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A0A2132-BA96-623D-13F6-1D21C566E817}"/>
              </a:ext>
            </a:extLst>
          </p:cNvPr>
          <p:cNvCxnSpPr>
            <a:stCxn id="64" idx="2"/>
            <a:endCxn id="76" idx="0"/>
          </p:cNvCxnSpPr>
          <p:nvPr/>
        </p:nvCxnSpPr>
        <p:spPr>
          <a:xfrm rot="16200000" flipH="1">
            <a:off x="519294" y="4964920"/>
            <a:ext cx="1435362" cy="296466"/>
          </a:xfrm>
          <a:prstGeom prst="bentConnector3">
            <a:avLst/>
          </a:prstGeom>
          <a:ln>
            <a:solidFill>
              <a:srgbClr val="0DCA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56D577-0BA1-0092-A7B3-5987747A1178}"/>
              </a:ext>
            </a:extLst>
          </p:cNvPr>
          <p:cNvSpPr txBox="1"/>
          <p:nvPr/>
        </p:nvSpPr>
        <p:spPr>
          <a:xfrm>
            <a:off x="2759746" y="2775612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Ya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EF6C38-3260-3D60-9A89-A590FEDFA9DD}"/>
              </a:ext>
            </a:extLst>
          </p:cNvPr>
          <p:cNvSpPr txBox="1"/>
          <p:nvPr/>
        </p:nvSpPr>
        <p:spPr>
          <a:xfrm>
            <a:off x="3327870" y="2503109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US" sz="10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2B0A103-474C-3EE1-3FA4-6FFB3C3C1D76}"/>
              </a:ext>
            </a:extLst>
          </p:cNvPr>
          <p:cNvCxnSpPr>
            <a:cxnSpLocks/>
            <a:stCxn id="36" idx="3"/>
            <a:endCxn id="21" idx="3"/>
          </p:cNvCxnSpPr>
          <p:nvPr/>
        </p:nvCxnSpPr>
        <p:spPr>
          <a:xfrm flipV="1">
            <a:off x="3412380" y="725253"/>
            <a:ext cx="3272" cy="1790814"/>
          </a:xfrm>
          <a:prstGeom prst="bentConnector3">
            <a:avLst>
              <a:gd name="adj1" fmla="val 70865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0F9706-BF57-8EEF-5A60-4C66E2D0C531}"/>
              </a:ext>
            </a:extLst>
          </p:cNvPr>
          <p:cNvGrpSpPr/>
          <p:nvPr/>
        </p:nvGrpSpPr>
        <p:grpSpPr>
          <a:xfrm>
            <a:off x="792276" y="4046678"/>
            <a:ext cx="592931" cy="457200"/>
            <a:chOff x="2781578" y="2199545"/>
            <a:chExt cx="592931" cy="45720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9ADCBA2-89D7-D304-E09E-DE3452AE95C1}"/>
                </a:ext>
              </a:extLst>
            </p:cNvPr>
            <p:cNvSpPr/>
            <p:nvPr/>
          </p:nvSpPr>
          <p:spPr>
            <a:xfrm rot="2700000">
              <a:off x="2849443" y="2199545"/>
              <a:ext cx="457200" cy="457200"/>
            </a:xfrm>
            <a:prstGeom prst="roundRect">
              <a:avLst/>
            </a:prstGeom>
            <a:solidFill>
              <a:srgbClr val="0DCA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ACFA18-23C1-EDC7-1FB0-F53721A4499F}"/>
                </a:ext>
              </a:extLst>
            </p:cNvPr>
            <p:cNvSpPr txBox="1"/>
            <p:nvPr/>
          </p:nvSpPr>
          <p:spPr>
            <a:xfrm>
              <a:off x="2781578" y="2307952"/>
              <a:ext cx="592931" cy="24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2" dirty="0" err="1">
                  <a:solidFill>
                    <a:schemeClr val="lt1"/>
                  </a:solidFill>
                </a:rPr>
                <a:t>Sesuai</a:t>
              </a:r>
              <a:endParaRPr lang="en-US" sz="962" dirty="0">
                <a:solidFill>
                  <a:schemeClr val="lt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CF24998-A5AC-9E72-33FA-D8E01D36BCBD}"/>
              </a:ext>
            </a:extLst>
          </p:cNvPr>
          <p:cNvSpPr txBox="1"/>
          <p:nvPr/>
        </p:nvSpPr>
        <p:spPr>
          <a:xfrm>
            <a:off x="1103933" y="4501781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Ya</a:t>
            </a:r>
            <a:endParaRPr 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86A0BF-4FB4-F2CA-279F-6A5F8728C8EF}"/>
              </a:ext>
            </a:extLst>
          </p:cNvPr>
          <p:cNvSpPr txBox="1"/>
          <p:nvPr/>
        </p:nvSpPr>
        <p:spPr>
          <a:xfrm>
            <a:off x="1088741" y="3705767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US" sz="1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4F2484-5157-33AB-5897-32EBEB734E43}"/>
              </a:ext>
            </a:extLst>
          </p:cNvPr>
          <p:cNvCxnSpPr>
            <a:stCxn id="24" idx="1"/>
            <a:endCxn id="64" idx="3"/>
          </p:cNvCxnSpPr>
          <p:nvPr/>
        </p:nvCxnSpPr>
        <p:spPr>
          <a:xfrm flipH="1">
            <a:off x="1385207" y="4275279"/>
            <a:ext cx="853170" cy="0"/>
          </a:xfrm>
          <a:prstGeom prst="straightConnector1">
            <a:avLst/>
          </a:prstGeom>
          <a:ln>
            <a:solidFill>
              <a:srgbClr val="0DCA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5D1B8DE-3F1B-0F3D-FCB0-CC1068F6B143}"/>
              </a:ext>
            </a:extLst>
          </p:cNvPr>
          <p:cNvSpPr/>
          <p:nvPr/>
        </p:nvSpPr>
        <p:spPr>
          <a:xfrm>
            <a:off x="796570" y="5830834"/>
            <a:ext cx="1177275" cy="566135"/>
          </a:xfrm>
          <a:prstGeom prst="roundRect">
            <a:avLst/>
          </a:prstGeom>
          <a:solidFill>
            <a:srgbClr val="198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Diterima</a:t>
            </a:r>
            <a:r>
              <a:rPr lang="en-US" sz="962" dirty="0"/>
              <a:t> oleh </a:t>
            </a:r>
            <a:r>
              <a:rPr lang="en-US" sz="962" dirty="0" err="1"/>
              <a:t>pihak</a:t>
            </a:r>
            <a:r>
              <a:rPr lang="en-US" sz="962" dirty="0"/>
              <a:t> </a:t>
            </a:r>
            <a:r>
              <a:rPr lang="en-US" sz="962" dirty="0" err="1"/>
              <a:t>desa</a:t>
            </a:r>
            <a:endParaRPr lang="en-US" sz="962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92BF8A2-1B63-53D0-AAC3-8872EF92A0B9}"/>
              </a:ext>
            </a:extLst>
          </p:cNvPr>
          <p:cNvSpPr/>
          <p:nvPr/>
        </p:nvSpPr>
        <p:spPr>
          <a:xfrm>
            <a:off x="3582934" y="5910813"/>
            <a:ext cx="844643" cy="406177"/>
          </a:xfrm>
          <a:prstGeom prst="roundRect">
            <a:avLst/>
          </a:prstGeom>
          <a:solidFill>
            <a:srgbClr val="198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/>
              <a:t>Proses 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84F4FB1-CC86-4375-BC1C-D75FA3831152}"/>
              </a:ext>
            </a:extLst>
          </p:cNvPr>
          <p:cNvGrpSpPr/>
          <p:nvPr/>
        </p:nvGrpSpPr>
        <p:grpSpPr>
          <a:xfrm>
            <a:off x="2481924" y="5885301"/>
            <a:ext cx="592931" cy="457200"/>
            <a:chOff x="2781578" y="2199545"/>
            <a:chExt cx="592931" cy="457200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CE45DC51-163C-8C18-DDF2-0B92C5E51DD7}"/>
                </a:ext>
              </a:extLst>
            </p:cNvPr>
            <p:cNvSpPr/>
            <p:nvPr/>
          </p:nvSpPr>
          <p:spPr>
            <a:xfrm rot="2700000">
              <a:off x="2849443" y="2199545"/>
              <a:ext cx="457200" cy="457200"/>
            </a:xfrm>
            <a:prstGeom prst="roundRect">
              <a:avLst/>
            </a:prstGeom>
            <a:solidFill>
              <a:srgbClr val="198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0D2C5CD-19A3-0682-15D6-DEEF5CFD584C}"/>
                </a:ext>
              </a:extLst>
            </p:cNvPr>
            <p:cNvSpPr txBox="1"/>
            <p:nvPr/>
          </p:nvSpPr>
          <p:spPr>
            <a:xfrm>
              <a:off x="2781578" y="2307952"/>
              <a:ext cx="592931" cy="24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2" dirty="0" err="1">
                  <a:solidFill>
                    <a:schemeClr val="lt1"/>
                  </a:solidFill>
                </a:rPr>
                <a:t>Sesuai</a:t>
              </a:r>
              <a:endParaRPr lang="en-US" sz="962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FF229D-173D-4F92-C6F7-DC56FD19F468}"/>
              </a:ext>
            </a:extLst>
          </p:cNvPr>
          <p:cNvCxnSpPr>
            <a:cxnSpLocks/>
            <a:stCxn id="76" idx="3"/>
            <a:endCxn id="84" idx="1"/>
          </p:cNvCxnSpPr>
          <p:nvPr/>
        </p:nvCxnSpPr>
        <p:spPr>
          <a:xfrm>
            <a:off x="1973845" y="6113902"/>
            <a:ext cx="508079" cy="0"/>
          </a:xfrm>
          <a:prstGeom prst="straightConnector1">
            <a:avLst/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04F4899-97B9-D0F6-288C-DAF974A0E418}"/>
              </a:ext>
            </a:extLst>
          </p:cNvPr>
          <p:cNvCxnSpPr>
            <a:cxnSpLocks/>
            <a:stCxn id="84" idx="0"/>
            <a:endCxn id="24" idx="2"/>
          </p:cNvCxnSpPr>
          <p:nvPr/>
        </p:nvCxnSpPr>
        <p:spPr>
          <a:xfrm rot="5400000" flipH="1" flipV="1">
            <a:off x="2085021" y="5251715"/>
            <a:ext cx="1435362" cy="48625"/>
          </a:xfrm>
          <a:prstGeom prst="bentConnector3">
            <a:avLst/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DBEA368-78AD-5EF4-FBFB-4F75EF1B319E}"/>
              </a:ext>
            </a:extLst>
          </p:cNvPr>
          <p:cNvSpPr txBox="1"/>
          <p:nvPr/>
        </p:nvSpPr>
        <p:spPr>
          <a:xfrm>
            <a:off x="2167073" y="5563349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91BA3F-D0D7-5593-D67C-7A7D8A885D64}"/>
              </a:ext>
            </a:extLst>
          </p:cNvPr>
          <p:cNvSpPr txBox="1"/>
          <p:nvPr/>
        </p:nvSpPr>
        <p:spPr>
          <a:xfrm>
            <a:off x="3131171" y="5843201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Ya</a:t>
            </a:r>
            <a:endParaRPr lang="en-US" sz="10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1A6AB4A-3623-F342-4154-0EF603207FF2}"/>
              </a:ext>
            </a:extLst>
          </p:cNvPr>
          <p:cNvGrpSpPr/>
          <p:nvPr/>
        </p:nvGrpSpPr>
        <p:grpSpPr>
          <a:xfrm>
            <a:off x="4935656" y="5885301"/>
            <a:ext cx="592931" cy="457200"/>
            <a:chOff x="2781578" y="2199545"/>
            <a:chExt cx="592931" cy="457200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5E27F05A-6FC6-3C17-0356-B89761CD6295}"/>
                </a:ext>
              </a:extLst>
            </p:cNvPr>
            <p:cNvSpPr/>
            <p:nvPr/>
          </p:nvSpPr>
          <p:spPr>
            <a:xfrm rot="2700000">
              <a:off x="2849443" y="2199545"/>
              <a:ext cx="457200" cy="457200"/>
            </a:xfrm>
            <a:prstGeom prst="roundRect">
              <a:avLst/>
            </a:prstGeom>
            <a:solidFill>
              <a:srgbClr val="198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C3B556C-3FAA-7766-2D21-A9196FF34E9A}"/>
                </a:ext>
              </a:extLst>
            </p:cNvPr>
            <p:cNvSpPr txBox="1"/>
            <p:nvPr/>
          </p:nvSpPr>
          <p:spPr>
            <a:xfrm>
              <a:off x="2781578" y="2307952"/>
              <a:ext cx="592931" cy="24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2" dirty="0" err="1">
                  <a:solidFill>
                    <a:schemeClr val="lt1"/>
                  </a:solidFill>
                </a:rPr>
                <a:t>Sesuai</a:t>
              </a:r>
              <a:endParaRPr lang="en-US" sz="962" dirty="0">
                <a:solidFill>
                  <a:schemeClr val="lt1"/>
                </a:solidFill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2F76E04-805E-5692-066C-475577716BF8}"/>
              </a:ext>
            </a:extLst>
          </p:cNvPr>
          <p:cNvSpPr txBox="1"/>
          <p:nvPr/>
        </p:nvSpPr>
        <p:spPr>
          <a:xfrm>
            <a:off x="5642811" y="5861731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Ya</a:t>
            </a:r>
            <a:endParaRPr 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4A0DCC-ECED-6AFD-D569-6DE1F2C1D1C0}"/>
              </a:ext>
            </a:extLst>
          </p:cNvPr>
          <p:cNvSpPr txBox="1"/>
          <p:nvPr/>
        </p:nvSpPr>
        <p:spPr>
          <a:xfrm>
            <a:off x="4704663" y="6415629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US" sz="1000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6C0298B-930E-8669-D60E-68A1BDAFC96C}"/>
              </a:ext>
            </a:extLst>
          </p:cNvPr>
          <p:cNvCxnSpPr>
            <a:cxnSpLocks/>
            <a:stCxn id="106" idx="2"/>
            <a:endCxn id="76" idx="2"/>
          </p:cNvCxnSpPr>
          <p:nvPr/>
        </p:nvCxnSpPr>
        <p:spPr>
          <a:xfrm rot="5400000">
            <a:off x="3227228" y="4392075"/>
            <a:ext cx="162874" cy="3846914"/>
          </a:xfrm>
          <a:prstGeom prst="bentConnector3">
            <a:avLst>
              <a:gd name="adj1" fmla="val 240354"/>
            </a:avLst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7E894E0-407E-E921-E1F3-7D45F4202C62}"/>
              </a:ext>
            </a:extLst>
          </p:cNvPr>
          <p:cNvSpPr/>
          <p:nvPr/>
        </p:nvSpPr>
        <p:spPr>
          <a:xfrm>
            <a:off x="6036666" y="5910813"/>
            <a:ext cx="844643" cy="406177"/>
          </a:xfrm>
          <a:prstGeom prst="roundRect">
            <a:avLst/>
          </a:prstGeom>
          <a:solidFill>
            <a:srgbClr val="198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/>
              <a:t>Proses B…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975CB22-1412-29BB-6CC1-0B736C27E81D}"/>
              </a:ext>
            </a:extLst>
          </p:cNvPr>
          <p:cNvGrpSpPr/>
          <p:nvPr/>
        </p:nvGrpSpPr>
        <p:grpSpPr>
          <a:xfrm>
            <a:off x="7389388" y="5885301"/>
            <a:ext cx="592931" cy="457200"/>
            <a:chOff x="2781578" y="2199545"/>
            <a:chExt cx="592931" cy="457200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1A5CE59-5C7F-6996-80CC-931B7B55A0BC}"/>
                </a:ext>
              </a:extLst>
            </p:cNvPr>
            <p:cNvSpPr/>
            <p:nvPr/>
          </p:nvSpPr>
          <p:spPr>
            <a:xfrm rot="2700000">
              <a:off x="2849443" y="2199545"/>
              <a:ext cx="457200" cy="457200"/>
            </a:xfrm>
            <a:prstGeom prst="roundRect">
              <a:avLst/>
            </a:prstGeom>
            <a:solidFill>
              <a:srgbClr val="198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EEAD5A5-7EF9-B9C8-1A5A-CEED6EBCC09F}"/>
                </a:ext>
              </a:extLst>
            </p:cNvPr>
            <p:cNvSpPr txBox="1"/>
            <p:nvPr/>
          </p:nvSpPr>
          <p:spPr>
            <a:xfrm>
              <a:off x="2781578" y="2307952"/>
              <a:ext cx="592931" cy="240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2" dirty="0" err="1">
                  <a:solidFill>
                    <a:schemeClr val="lt1"/>
                  </a:solidFill>
                </a:rPr>
                <a:t>Sesuai</a:t>
              </a:r>
              <a:endParaRPr lang="en-US" sz="962" dirty="0">
                <a:solidFill>
                  <a:schemeClr val="lt1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B7970555-EF1E-9A81-6B4C-97621B53239D}"/>
              </a:ext>
            </a:extLst>
          </p:cNvPr>
          <p:cNvSpPr txBox="1"/>
          <p:nvPr/>
        </p:nvSpPr>
        <p:spPr>
          <a:xfrm>
            <a:off x="8035968" y="6048870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Ya</a:t>
            </a:r>
            <a:endParaRPr lang="en-US" sz="1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6F634C-8958-151A-9020-2D01D1842E80}"/>
              </a:ext>
            </a:extLst>
          </p:cNvPr>
          <p:cNvSpPr txBox="1"/>
          <p:nvPr/>
        </p:nvSpPr>
        <p:spPr>
          <a:xfrm>
            <a:off x="7190089" y="5640051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Tidak</a:t>
            </a:r>
            <a:endParaRPr lang="en-US" sz="1000" dirty="0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398521E-21FB-54EF-F9F7-D1A29F7F0492}"/>
              </a:ext>
            </a:extLst>
          </p:cNvPr>
          <p:cNvCxnSpPr>
            <a:cxnSpLocks/>
            <a:stCxn id="130" idx="0"/>
            <a:endCxn id="81" idx="0"/>
          </p:cNvCxnSpPr>
          <p:nvPr/>
        </p:nvCxnSpPr>
        <p:spPr>
          <a:xfrm rot="16200000" flipV="1">
            <a:off x="5804108" y="4111962"/>
            <a:ext cx="82895" cy="3680598"/>
          </a:xfrm>
          <a:prstGeom prst="bentConnector3">
            <a:avLst>
              <a:gd name="adj1" fmla="val 375771"/>
            </a:avLst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D5EA0A8-42E7-377D-16B4-F780728BB582}"/>
              </a:ext>
            </a:extLst>
          </p:cNvPr>
          <p:cNvSpPr/>
          <p:nvPr/>
        </p:nvSpPr>
        <p:spPr>
          <a:xfrm>
            <a:off x="8490399" y="5910812"/>
            <a:ext cx="844643" cy="406177"/>
          </a:xfrm>
          <a:prstGeom prst="roundRect">
            <a:avLst/>
          </a:prstGeom>
          <a:solidFill>
            <a:srgbClr val="198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Selesai</a:t>
            </a:r>
            <a:endParaRPr lang="en-US" sz="962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7A540F7-67A3-B6C5-87E5-6FAEB6E8DECA}"/>
              </a:ext>
            </a:extLst>
          </p:cNvPr>
          <p:cNvCxnSpPr>
            <a:cxnSpLocks/>
            <a:stCxn id="84" idx="3"/>
            <a:endCxn id="81" idx="1"/>
          </p:cNvCxnSpPr>
          <p:nvPr/>
        </p:nvCxnSpPr>
        <p:spPr>
          <a:xfrm>
            <a:off x="3074855" y="6113902"/>
            <a:ext cx="508079" cy="0"/>
          </a:xfrm>
          <a:prstGeom prst="straightConnector1">
            <a:avLst/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E3C4E28-01B4-BFC2-A624-B195E03FF441}"/>
              </a:ext>
            </a:extLst>
          </p:cNvPr>
          <p:cNvCxnSpPr>
            <a:cxnSpLocks/>
            <a:stCxn id="81" idx="3"/>
            <a:endCxn id="106" idx="1"/>
          </p:cNvCxnSpPr>
          <p:nvPr/>
        </p:nvCxnSpPr>
        <p:spPr>
          <a:xfrm>
            <a:off x="4427577" y="6113902"/>
            <a:ext cx="508079" cy="0"/>
          </a:xfrm>
          <a:prstGeom prst="straightConnector1">
            <a:avLst/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CB86378-3918-BC35-918C-293DA42B92A8}"/>
              </a:ext>
            </a:extLst>
          </p:cNvPr>
          <p:cNvCxnSpPr>
            <a:cxnSpLocks/>
            <a:stCxn id="106" idx="3"/>
            <a:endCxn id="126" idx="1"/>
          </p:cNvCxnSpPr>
          <p:nvPr/>
        </p:nvCxnSpPr>
        <p:spPr>
          <a:xfrm>
            <a:off x="5528587" y="6113902"/>
            <a:ext cx="508079" cy="0"/>
          </a:xfrm>
          <a:prstGeom prst="straightConnector1">
            <a:avLst/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B390173-BEF4-B460-32F5-22AAEDFB102E}"/>
              </a:ext>
            </a:extLst>
          </p:cNvPr>
          <p:cNvCxnSpPr>
            <a:cxnSpLocks/>
            <a:stCxn id="126" idx="3"/>
            <a:endCxn id="130" idx="1"/>
          </p:cNvCxnSpPr>
          <p:nvPr/>
        </p:nvCxnSpPr>
        <p:spPr>
          <a:xfrm>
            <a:off x="6881309" y="6113902"/>
            <a:ext cx="508079" cy="0"/>
          </a:xfrm>
          <a:prstGeom prst="straightConnector1">
            <a:avLst/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B7217C6-A38A-0D2B-4E1A-443AC0EBD374}"/>
              </a:ext>
            </a:extLst>
          </p:cNvPr>
          <p:cNvCxnSpPr>
            <a:cxnSpLocks/>
            <a:stCxn id="130" idx="3"/>
            <a:endCxn id="146" idx="1"/>
          </p:cNvCxnSpPr>
          <p:nvPr/>
        </p:nvCxnSpPr>
        <p:spPr>
          <a:xfrm flipV="1">
            <a:off x="7982319" y="6113901"/>
            <a:ext cx="508080" cy="1"/>
          </a:xfrm>
          <a:prstGeom prst="straightConnector1">
            <a:avLst/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876E2DB0-7CC0-3EAB-CAB4-701CB33EBF7F}"/>
              </a:ext>
            </a:extLst>
          </p:cNvPr>
          <p:cNvSpPr/>
          <p:nvPr/>
        </p:nvSpPr>
        <p:spPr>
          <a:xfrm>
            <a:off x="8157767" y="568771"/>
            <a:ext cx="1177275" cy="312964"/>
          </a:xfrm>
          <a:prstGeom prst="roundRect">
            <a:avLst/>
          </a:prstGeom>
          <a:solidFill>
            <a:srgbClr val="6C7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2" dirty="0" err="1"/>
              <a:t>Diambil</a:t>
            </a:r>
            <a:r>
              <a:rPr lang="en-US" sz="962" dirty="0"/>
              <a:t> oleh </a:t>
            </a:r>
            <a:r>
              <a:rPr lang="en-US" sz="962" dirty="0" err="1"/>
              <a:t>penduduk</a:t>
            </a:r>
            <a:endParaRPr lang="en-US" sz="962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BBEAF1D-E05C-0588-BBBF-2242F496618A}"/>
              </a:ext>
            </a:extLst>
          </p:cNvPr>
          <p:cNvCxnSpPr>
            <a:stCxn id="146" idx="0"/>
            <a:endCxn id="173" idx="2"/>
          </p:cNvCxnSpPr>
          <p:nvPr/>
        </p:nvCxnSpPr>
        <p:spPr>
          <a:xfrm rot="16200000" flipV="1">
            <a:off x="6315025" y="3313116"/>
            <a:ext cx="5029077" cy="166316"/>
          </a:xfrm>
          <a:prstGeom prst="bentConnector3">
            <a:avLst/>
          </a:prstGeom>
          <a:ln>
            <a:solidFill>
              <a:srgbClr val="198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2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52</Words>
  <Application>Microsoft Office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6</cp:revision>
  <dcterms:created xsi:type="dcterms:W3CDTF">2022-08-29T02:21:27Z</dcterms:created>
  <dcterms:modified xsi:type="dcterms:W3CDTF">2022-08-29T03:44:02Z</dcterms:modified>
</cp:coreProperties>
</file>