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78" r:id="rId7"/>
    <p:sldId id="260" r:id="rId8"/>
    <p:sldId id="280" r:id="rId9"/>
    <p:sldId id="276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100" d="100"/>
          <a:sy n="100" d="100"/>
        </p:scale>
        <p:origin x="26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156604"/>
            <a:ext cx="7096933" cy="2387600"/>
          </a:xfrm>
        </p:spPr>
        <p:txBody>
          <a:bodyPr anchor="t"/>
          <a:lstStyle/>
          <a:p>
            <a:r>
              <a:rPr lang="en-US" sz="3600" dirty="0" err="1">
                <a:latin typeface="+mj-lt"/>
              </a:rPr>
              <a:t>Implementasi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Algoritma</a:t>
            </a:r>
            <a:r>
              <a:rPr lang="en-US" sz="3600" dirty="0">
                <a:latin typeface="+mj-lt"/>
              </a:rPr>
              <a:t> Zhu-Takaoka Pada </a:t>
            </a:r>
            <a:r>
              <a:rPr lang="en-US" sz="3600" dirty="0" err="1">
                <a:latin typeface="+mj-lt"/>
              </a:rPr>
              <a:t>Aplikasi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Antrian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Untuk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Pencarian</a:t>
            </a:r>
            <a:r>
              <a:rPr lang="en-US" sz="3600" dirty="0">
                <a:latin typeface="+mj-lt"/>
              </a:rPr>
              <a:t> Nama </a:t>
            </a:r>
            <a:r>
              <a:rPr lang="en-US" sz="3600" dirty="0" err="1">
                <a:latin typeface="+mj-lt"/>
              </a:rPr>
              <a:t>Pasien</a:t>
            </a:r>
            <a:r>
              <a:rPr lang="en-US" sz="3600" dirty="0">
                <a:latin typeface="+mj-lt"/>
              </a:rPr>
              <a:t> Di </a:t>
            </a:r>
            <a:r>
              <a:rPr lang="en-US" sz="3600" dirty="0" err="1">
                <a:latin typeface="+mj-lt"/>
              </a:rPr>
              <a:t>Klinik</a:t>
            </a:r>
            <a:r>
              <a:rPr lang="en-US" sz="3600" dirty="0">
                <a:latin typeface="+mj-lt"/>
              </a:rPr>
              <a:t> Mutiara </a:t>
            </a:r>
            <a:r>
              <a:rPr lang="en-US" sz="3600" dirty="0" err="1">
                <a:latin typeface="+mj-lt"/>
              </a:rPr>
              <a:t>Medika</a:t>
            </a:r>
            <a:r>
              <a:rPr lang="en-US" sz="3600" dirty="0">
                <a:latin typeface="+mj-lt"/>
              </a:rPr>
              <a:t> Cirebon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832" y="5149041"/>
            <a:ext cx="5870305" cy="1132564"/>
          </a:xfrm>
        </p:spPr>
        <p:txBody>
          <a:bodyPr/>
          <a:lstStyle/>
          <a:p>
            <a:r>
              <a:rPr lang="en-US" dirty="0"/>
              <a:t>ISEP LUTPI NUR</a:t>
            </a:r>
          </a:p>
          <a:p>
            <a:r>
              <a:rPr lang="en-US" dirty="0"/>
              <a:t>2113191079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13BA45-A21F-E7E0-47A3-C13275D55D5E}"/>
              </a:ext>
            </a:extLst>
          </p:cNvPr>
          <p:cNvSpPr txBox="1">
            <a:spLocks/>
          </p:cNvSpPr>
          <p:nvPr/>
        </p:nvSpPr>
        <p:spPr>
          <a:xfrm>
            <a:off x="1167493" y="1551767"/>
            <a:ext cx="5870305" cy="604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USULAN PENELITIAN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7878C-A424-F8C3-50AF-F897E304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2" y="4960129"/>
            <a:ext cx="1548118" cy="15481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Klinik</a:t>
            </a:r>
            <a:r>
              <a:rPr lang="en-US" dirty="0"/>
              <a:t> Mutiara </a:t>
            </a:r>
            <a:r>
              <a:rPr lang="en-US" dirty="0" err="1"/>
              <a:t>Medika</a:t>
            </a:r>
            <a:r>
              <a:rPr lang="en-US" dirty="0"/>
              <a:t> Cirebon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b="1" dirty="0" err="1"/>
              <a:t>VidyaMedic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pasien</a:t>
            </a:r>
            <a:r>
              <a:rPr lang="en-US" dirty="0"/>
              <a:t> di </a:t>
            </a:r>
            <a:r>
              <a:rPr lang="en-US" dirty="0" err="1"/>
              <a:t>klinik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). </a:t>
            </a:r>
          </a:p>
          <a:p>
            <a:pPr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b="1" dirty="0" err="1"/>
              <a:t>VidyaMedic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b="1" dirty="0"/>
              <a:t>Smart Health Record </a:t>
            </a:r>
            <a:r>
              <a:rPr lang="en-US" dirty="0"/>
              <a:t>yang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SaaS.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VidyaMedic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61712"/>
            <a:ext cx="3173278" cy="53668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Pasien</a:t>
            </a:r>
            <a:r>
              <a:rPr lang="en-US" dirty="0"/>
              <a:t> Yang Sangat Banyak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956857"/>
            <a:ext cx="3218688" cy="10199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Mutiara </a:t>
            </a:r>
            <a:r>
              <a:rPr lang="en-US" dirty="0" err="1"/>
              <a:t>Medika</a:t>
            </a:r>
            <a:r>
              <a:rPr lang="en-US" dirty="0"/>
              <a:t> Cirebon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ini.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296261" y="2003804"/>
            <a:ext cx="4003012" cy="877419"/>
          </a:xfrm>
        </p:spPr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pasien</a:t>
            </a:r>
            <a:r>
              <a:rPr lang="en-US" dirty="0"/>
              <a:t> di DBMS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lambat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96261" y="3001636"/>
            <a:ext cx="3469612" cy="975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database(DBMS).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76F5E79-092C-0209-D0CD-6E6F1DE780D2}"/>
              </a:ext>
            </a:extLst>
          </p:cNvPr>
          <p:cNvSpPr txBox="1">
            <a:spLocks/>
          </p:cNvSpPr>
          <p:nvPr/>
        </p:nvSpPr>
        <p:spPr>
          <a:xfrm>
            <a:off x="5296261" y="4295597"/>
            <a:ext cx="3588944" cy="877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5137963-9CF2-5AC7-DB98-FBB616DA98A5}"/>
              </a:ext>
            </a:extLst>
          </p:cNvPr>
          <p:cNvSpPr txBox="1">
            <a:spLocks/>
          </p:cNvSpPr>
          <p:nvPr/>
        </p:nvSpPr>
        <p:spPr>
          <a:xfrm>
            <a:off x="5296259" y="5201144"/>
            <a:ext cx="3588943" cy="877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Karena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di DBMS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61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37F1E9-1F9B-620F-E644-31125B3AB430}"/>
              </a:ext>
            </a:extLst>
          </p:cNvPr>
          <p:cNvSpPr txBox="1">
            <a:spLocks/>
          </p:cNvSpPr>
          <p:nvPr/>
        </p:nvSpPr>
        <p:spPr>
          <a:xfrm>
            <a:off x="1231509" y="1914307"/>
            <a:ext cx="9396234" cy="4175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 b="0" dirty="0" err="1">
                <a:latin typeface="+mn-lt"/>
                <a:ea typeface="+mn-ea"/>
                <a:cs typeface="+mn-cs"/>
              </a:rPr>
              <a:t>Algoritma</a:t>
            </a:r>
            <a:r>
              <a:rPr lang="en-US" sz="2800" b="0" dirty="0">
                <a:latin typeface="+mn-lt"/>
                <a:ea typeface="+mn-ea"/>
                <a:cs typeface="+mn-cs"/>
              </a:rPr>
              <a:t> Zhu-Takaoka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merupakan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salah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satu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algoritma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pencocokan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string (String Matching).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Algoritma</a:t>
            </a:r>
            <a:r>
              <a:rPr lang="en-US" sz="2800" b="0" dirty="0">
                <a:latin typeface="+mn-lt"/>
                <a:ea typeface="+mn-ea"/>
                <a:cs typeface="+mn-cs"/>
              </a:rPr>
              <a:t> ini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dipublikasikan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oleh Zhu Rui Feng dan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Tadao</a:t>
            </a:r>
            <a:r>
              <a:rPr lang="en-US" sz="2800" b="0" dirty="0">
                <a:latin typeface="+mn-lt"/>
                <a:ea typeface="+mn-ea"/>
                <a:cs typeface="+mn-cs"/>
              </a:rPr>
              <a:t> Takaoka pada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tahun</a:t>
            </a:r>
            <a:r>
              <a:rPr lang="en-US" sz="2800" b="0" dirty="0">
                <a:latin typeface="+mn-lt"/>
                <a:ea typeface="+mn-ea"/>
                <a:cs typeface="+mn-cs"/>
              </a:rPr>
              <a:t> 1986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Dalam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penelitiannya</a:t>
            </a:r>
            <a:r>
              <a:rPr lang="en-US" sz="2800" b="0" dirty="0">
                <a:latin typeface="+mn-lt"/>
                <a:ea typeface="+mn-ea"/>
                <a:cs typeface="+mn-cs"/>
              </a:rPr>
              <a:t>, Zhu dan Takaoka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menyebut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algoritma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pencocokan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string ini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sebagai</a:t>
            </a:r>
            <a:r>
              <a:rPr lang="en-US" sz="2800" b="0" dirty="0">
                <a:latin typeface="+mn-lt"/>
                <a:ea typeface="+mn-ea"/>
                <a:cs typeface="+mn-cs"/>
              </a:rPr>
              <a:t> BM" Algorithm (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BoyerMoore</a:t>
            </a:r>
            <a:r>
              <a:rPr lang="en-US" sz="2800" b="0" dirty="0">
                <a:latin typeface="+mn-lt"/>
                <a:ea typeface="+mn-ea"/>
                <a:cs typeface="+mn-cs"/>
              </a:rPr>
              <a:t> Algorithm)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karena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merupakan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modifikasi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dari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algoritma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pencocokan</a:t>
            </a:r>
            <a:r>
              <a:rPr lang="en-US" sz="2800" b="0" dirty="0">
                <a:latin typeface="+mn-lt"/>
                <a:ea typeface="+mn-ea"/>
                <a:cs typeface="+mn-cs"/>
              </a:rPr>
              <a:t> string Boyer-Moore.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142246"/>
            <a:ext cx="9330851" cy="795033"/>
          </a:xfrm>
        </p:spPr>
        <p:txBody>
          <a:bodyPr/>
          <a:lstStyle/>
          <a:p>
            <a:r>
              <a:rPr lang="en-US" dirty="0" err="1"/>
              <a:t>mplementasi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Zhu Takaoka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Olshop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Digital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3060974"/>
            <a:ext cx="9330853" cy="1063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Kesimpulan</a:t>
            </a:r>
            <a:r>
              <a:rPr lang="en-US" dirty="0"/>
              <a:t>: 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zhu-takaoka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olshop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digital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brand </a:t>
            </a:r>
            <a:r>
              <a:rPr lang="en-US" dirty="0" err="1"/>
              <a:t>atau</a:t>
            </a:r>
            <a:r>
              <a:rPr lang="en-US" dirty="0"/>
              <a:t> merk </a:t>
            </a:r>
            <a:r>
              <a:rPr lang="en-US" dirty="0" err="1"/>
              <a:t>kamera</a:t>
            </a:r>
            <a:r>
              <a:rPr lang="en-US" dirty="0"/>
              <a:t> digital.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38C1C7F-55B6-98BA-490F-183DB3F2AF6A}"/>
              </a:ext>
            </a:extLst>
          </p:cNvPr>
          <p:cNvSpPr txBox="1">
            <a:spLocks/>
          </p:cNvSpPr>
          <p:nvPr/>
        </p:nvSpPr>
        <p:spPr>
          <a:xfrm>
            <a:off x="1167491" y="4248506"/>
            <a:ext cx="7312274" cy="763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JURIKOM (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Jurnal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Riset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Komputer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), Vol. 7 No. 3,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Juni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e-ISSN 2715-7393 (Media Online), p-ISSN 2407-389X (Media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Cetak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DOI 10.30865/jurikom.v7i3.2207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Hal 415-42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6C7C6-3684-84CE-8493-8D66D623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6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8"/>
            <a:ext cx="9330851" cy="823775"/>
          </a:xfrm>
        </p:spPr>
        <p:txBody>
          <a:bodyPr/>
          <a:lstStyle/>
          <a:p>
            <a:r>
              <a:rPr lang="en-US" dirty="0" err="1"/>
              <a:t>mplementation</a:t>
            </a:r>
            <a:r>
              <a:rPr lang="en-US" dirty="0"/>
              <a:t> and Analysis Zhu-Takaoka Algorithm and Knuth-Morris-Pratt Algorithm for Dictionary of Computer Application Based on Android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3223477"/>
            <a:ext cx="9330853" cy="2375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Kesimpulan</a:t>
            </a:r>
            <a:r>
              <a:rPr lang="en-US" dirty="0"/>
              <a:t>:  Kinerja </a:t>
            </a:r>
            <a:r>
              <a:rPr lang="en-US" dirty="0" err="1"/>
              <a:t>dari</a:t>
            </a:r>
            <a:r>
              <a:rPr lang="en-US" dirty="0"/>
              <a:t> Zhu-Takaoka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Knuth-Morris-Pratt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kata. </a:t>
            </a:r>
          </a:p>
          <a:p>
            <a:r>
              <a:rPr lang="en-US" dirty="0"/>
              <a:t>Hasil </a:t>
            </a:r>
            <a:r>
              <a:rPr lang="en-US" dirty="0" err="1"/>
              <a:t>penelitian</a:t>
            </a:r>
            <a:r>
              <a:rPr lang="en-US" dirty="0"/>
              <a:t>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Zhu-Takaoka lebih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Knuth-Morris-Pratt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38C1C7F-55B6-98BA-490F-183DB3F2AF6A}"/>
              </a:ext>
            </a:extLst>
          </p:cNvPr>
          <p:cNvSpPr txBox="1">
            <a:spLocks/>
          </p:cNvSpPr>
          <p:nvPr/>
        </p:nvSpPr>
        <p:spPr>
          <a:xfrm>
            <a:off x="1167491" y="5943604"/>
            <a:ext cx="7312274" cy="258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effectLst/>
                <a:latin typeface="Arial" panose="020B0604020202020204" pitchFamily="34" charset="0"/>
              </a:rPr>
              <a:t>International Journal Of Information System &amp;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TechnologyVol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1, No. 1, (2017), pp. 8-21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818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322740"/>
            <a:ext cx="9330851" cy="1063835"/>
          </a:xfrm>
        </p:spPr>
        <p:txBody>
          <a:bodyPr/>
          <a:lstStyle/>
          <a:p>
            <a:r>
              <a:rPr lang="en-US" dirty="0"/>
              <a:t>PERANCANGAN APLIKASI KODE POS INDONESIA BERBASIS MOBILE DENGAN MENERAPAKAN ALGORITMA ZHU-TAKAOKA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241468"/>
            <a:ext cx="9330853" cy="1063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Kesimpulan</a:t>
            </a:r>
            <a:r>
              <a:rPr lang="en-US" dirty="0"/>
              <a:t>:  </a:t>
            </a:r>
            <a:r>
              <a:rPr lang="en-US" dirty="0" err="1"/>
              <a:t>Algoritma</a:t>
            </a:r>
            <a:r>
              <a:rPr lang="en-US" dirty="0"/>
              <a:t> Zhu-</a:t>
            </a:r>
            <a:r>
              <a:rPr lang="en-US" dirty="0" err="1"/>
              <a:t>Takaokayang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pos Indonesia </a:t>
            </a:r>
            <a:r>
              <a:rPr lang="en-US" dirty="0" err="1"/>
              <a:t>berbasis</a:t>
            </a:r>
            <a:r>
              <a:rPr lang="en-US" dirty="0"/>
              <a:t> mobile sangat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USULAN PENELITIAN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38C1C7F-55B6-98BA-490F-183DB3F2AF6A}"/>
              </a:ext>
            </a:extLst>
          </p:cNvPr>
          <p:cNvSpPr txBox="1">
            <a:spLocks/>
          </p:cNvSpPr>
          <p:nvPr/>
        </p:nvSpPr>
        <p:spPr>
          <a:xfrm>
            <a:off x="1167491" y="3428999"/>
            <a:ext cx="7312274" cy="534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effectLst/>
                <a:latin typeface="Arial" panose="020B0604020202020204" pitchFamily="34" charset="0"/>
              </a:rPr>
              <a:t>KOMIK (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Konferensi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Nasional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Teknologi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Informasi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Komputer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)ISSN 2597-4645 (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mediaonline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1200" b="0" i="0" dirty="0">
                <a:effectLst/>
                <a:latin typeface="Arial" panose="020B0604020202020204" pitchFamily="34" charset="0"/>
              </a:rPr>
              <a:t>Volume 2,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Nomor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1,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Oktober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2018ISSN 2597-4610 (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mediacetak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31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7539"/>
            <a:ext cx="6220278" cy="98242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0990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254</TotalTime>
  <Words>418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Implementasi Algoritma Zhu-Takaoka Pada Aplikasi Antrian Untuk Pencarian Nama Pasien Di Klinik Mutiara Medika Cirebon</vt:lpstr>
      <vt:lpstr>Latar Belakang</vt:lpstr>
      <vt:lpstr>Aplikasi VidyaMedic</vt:lpstr>
      <vt:lpstr>Algoritma Yang Digunakan</vt:lpstr>
      <vt:lpstr>Penelitian Terdahulu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Algoritma Zhu-Takaoka Pada Aplikasi Antrian Untuk Pencarian Nama Pasien Di Klinik Mutiara Medika Cirebon</dc:title>
  <dc:creator>ISEP LUTPI NUR</dc:creator>
  <cp:lastModifiedBy>ISEP LUTPI NUR</cp:lastModifiedBy>
  <cp:revision>45</cp:revision>
  <dcterms:created xsi:type="dcterms:W3CDTF">2023-01-24T11:45:47Z</dcterms:created>
  <dcterms:modified xsi:type="dcterms:W3CDTF">2023-01-24T16:03:36Z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2023-01-24T11:47:27Z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16b43241-d6a7-4456-833c-ba1789875fc0</vt:lpwstr>
  </property>
  <property fmtid="{D5CDD505-2E9C-101B-9397-08002B2CF9AE}" pid="8" name="MSIP_Label_defa4170-0d19-0005-0004-bc88714345d2_ActionId">
    <vt:lpwstr>130d7e81-390c-4012-838f-dc4366dadfb0</vt:lpwstr>
  </property>
  <property fmtid="{D5CDD505-2E9C-101B-9397-08002B2CF9AE}" pid="9" name="MSIP_Label_defa4170-0d19-0005-0004-bc88714345d2_ContentBits">
    <vt:lpwstr>0</vt:lpwstr>
  </property>
</Properties>
</file>